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334" r:id="rId2"/>
    <p:sldId id="279" r:id="rId3"/>
    <p:sldId id="2342" r:id="rId4"/>
    <p:sldId id="2350" r:id="rId5"/>
    <p:sldId id="2351" r:id="rId6"/>
    <p:sldId id="2352" r:id="rId7"/>
    <p:sldId id="2353" r:id="rId8"/>
    <p:sldId id="2354" r:id="rId9"/>
    <p:sldId id="2355" r:id="rId10"/>
    <p:sldId id="2356" r:id="rId11"/>
    <p:sldId id="2357" r:id="rId12"/>
    <p:sldId id="23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31C85-83D0-4044-A085-8F2DC1CFC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6673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FA29392-B3BB-44CD-B2F5-B68144D03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1552"/>
            <a:ext cx="10514013" cy="286232"/>
          </a:xfrm>
        </p:spPr>
        <p:txBody>
          <a:bodyPr anchor="ctr" anchorCtr="0">
            <a:spAutoFit/>
          </a:bodyPr>
          <a:lstStyle>
            <a:lvl1pPr marL="0" indent="0">
              <a:buNone/>
              <a:defRPr cap="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8142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31C85-83D0-4044-A085-8F2DC1CFC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257800" cy="112712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FA29392-B3BB-44CD-B2F5-B68144D03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1552"/>
            <a:ext cx="5257007" cy="2862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cap="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3D103D9-6A23-4AE0-ACB8-6ED892484E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49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31C85-83D0-4044-A085-8F2DC1CFC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869032"/>
            <a:ext cx="5259387" cy="147637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FA29392-B3BB-44CD-B2F5-B68144D03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4438168"/>
            <a:ext cx="5257800" cy="2862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cap="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Figure">
            <a:extLst>
              <a:ext uri="{FF2B5EF4-FFF2-40B4-BE49-F238E27FC236}">
                <a16:creationId xmlns:a16="http://schemas.microsoft.com/office/drawing/2014/main" id="{7B41398E-02CB-40C4-8452-DCA2858D6224}"/>
              </a:ext>
            </a:extLst>
          </p:cNvPr>
          <p:cNvSpPr/>
          <p:nvPr userDrawn="1"/>
        </p:nvSpPr>
        <p:spPr>
          <a:xfrm rot="9529503" flipH="1">
            <a:off x="6167744" y="1865601"/>
            <a:ext cx="5394517" cy="3668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0" h="21483" extrusionOk="0">
                <a:moveTo>
                  <a:pt x="147" y="11932"/>
                </a:moveTo>
                <a:cubicBezTo>
                  <a:pt x="-321" y="9265"/>
                  <a:pt x="316" y="6376"/>
                  <a:pt x="2234" y="5404"/>
                </a:cubicBezTo>
                <a:cubicBezTo>
                  <a:pt x="2600" y="5218"/>
                  <a:pt x="2989" y="5133"/>
                  <a:pt x="3373" y="5042"/>
                </a:cubicBezTo>
                <a:cubicBezTo>
                  <a:pt x="3820" y="4937"/>
                  <a:pt x="4267" y="4823"/>
                  <a:pt x="4716" y="4700"/>
                </a:cubicBezTo>
                <a:cubicBezTo>
                  <a:pt x="5925" y="4307"/>
                  <a:pt x="7080" y="3685"/>
                  <a:pt x="8141" y="2855"/>
                </a:cubicBezTo>
                <a:cubicBezTo>
                  <a:pt x="9445" y="1834"/>
                  <a:pt x="10636" y="488"/>
                  <a:pt x="12150" y="104"/>
                </a:cubicBezTo>
                <a:cubicBezTo>
                  <a:pt x="12646" y="-21"/>
                  <a:pt x="13156" y="-34"/>
                  <a:pt x="13656" y="67"/>
                </a:cubicBezTo>
                <a:cubicBezTo>
                  <a:pt x="15729" y="613"/>
                  <a:pt x="17629" y="1907"/>
                  <a:pt x="19126" y="3790"/>
                </a:cubicBezTo>
                <a:cubicBezTo>
                  <a:pt x="19240" y="3934"/>
                  <a:pt x="19352" y="4082"/>
                  <a:pt x="19462" y="4232"/>
                </a:cubicBezTo>
                <a:cubicBezTo>
                  <a:pt x="20283" y="5455"/>
                  <a:pt x="20842" y="6922"/>
                  <a:pt x="21084" y="8493"/>
                </a:cubicBezTo>
                <a:cubicBezTo>
                  <a:pt x="21279" y="9756"/>
                  <a:pt x="21264" y="11055"/>
                  <a:pt x="21041" y="12310"/>
                </a:cubicBezTo>
                <a:cubicBezTo>
                  <a:pt x="20597" y="14563"/>
                  <a:pt x="19641" y="16606"/>
                  <a:pt x="18289" y="18188"/>
                </a:cubicBezTo>
                <a:cubicBezTo>
                  <a:pt x="17974" y="18557"/>
                  <a:pt x="17638" y="18899"/>
                  <a:pt x="17285" y="19210"/>
                </a:cubicBezTo>
                <a:cubicBezTo>
                  <a:pt x="15533" y="20603"/>
                  <a:pt x="13517" y="21384"/>
                  <a:pt x="11445" y="21474"/>
                </a:cubicBezTo>
                <a:cubicBezTo>
                  <a:pt x="9316" y="21566"/>
                  <a:pt x="7211" y="20926"/>
                  <a:pt x="5320" y="19693"/>
                </a:cubicBezTo>
                <a:cubicBezTo>
                  <a:pt x="2814" y="18058"/>
                  <a:pt x="753" y="15386"/>
                  <a:pt x="147" y="1193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Work Sans SemiBold" pitchFamily="2" charset="77"/>
            </a:endParaRPr>
          </a:p>
        </p:txBody>
      </p:sp>
      <p:sp>
        <p:nvSpPr>
          <p:cNvPr id="6" name="Cercle">
            <a:extLst>
              <a:ext uri="{FF2B5EF4-FFF2-40B4-BE49-F238E27FC236}">
                <a16:creationId xmlns:a16="http://schemas.microsoft.com/office/drawing/2014/main" id="{A61FB5C2-8AC6-4FFB-86C7-8039B8276B8C}"/>
              </a:ext>
            </a:extLst>
          </p:cNvPr>
          <p:cNvSpPr/>
          <p:nvPr userDrawn="1"/>
        </p:nvSpPr>
        <p:spPr>
          <a:xfrm>
            <a:off x="9528072" y="1323704"/>
            <a:ext cx="927018" cy="92701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Work Sans SemiBold" pitchFamily="2" charset="77"/>
            </a:endParaRP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8A4B0724-04D9-461C-B0E3-8227DF1090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3433" y="1640717"/>
            <a:ext cx="4154631" cy="4002950"/>
          </a:xfrm>
          <a:custGeom>
            <a:avLst/>
            <a:gdLst>
              <a:gd name="connsiteX0" fmla="*/ 1823618 w 4154631"/>
              <a:gd name="connsiteY0" fmla="*/ 121 h 4002950"/>
              <a:gd name="connsiteX1" fmla="*/ 2099815 w 4154631"/>
              <a:gd name="connsiteY1" fmla="*/ 22213 h 4002950"/>
              <a:gd name="connsiteX2" fmla="*/ 3273595 w 4154631"/>
              <a:gd name="connsiteY2" fmla="*/ 605679 h 4002950"/>
              <a:gd name="connsiteX3" fmla="*/ 4016056 w 4154631"/>
              <a:gd name="connsiteY3" fmla="*/ 1731273 h 4002950"/>
              <a:gd name="connsiteX4" fmla="*/ 3907441 w 4154631"/>
              <a:gd name="connsiteY4" fmla="*/ 3455313 h 4002950"/>
              <a:gd name="connsiteX5" fmla="*/ 2815543 w 4154631"/>
              <a:gd name="connsiteY5" fmla="*/ 3953713 h 4002950"/>
              <a:gd name="connsiteX6" fmla="*/ 2595970 w 4154631"/>
              <a:gd name="connsiteY6" fmla="*/ 3830083 h 4002950"/>
              <a:gd name="connsiteX7" fmla="*/ 2347045 w 4154631"/>
              <a:gd name="connsiteY7" fmla="*/ 3673824 h 4002950"/>
              <a:gd name="connsiteX8" fmla="*/ 1597839 w 4154631"/>
              <a:gd name="connsiteY8" fmla="*/ 3395571 h 4002950"/>
              <a:gd name="connsiteX9" fmla="*/ 651348 w 4154631"/>
              <a:gd name="connsiteY9" fmla="*/ 3142975 h 4002950"/>
              <a:gd name="connsiteX10" fmla="*/ 412954 w 4154631"/>
              <a:gd name="connsiteY10" fmla="*/ 2924920 h 4002950"/>
              <a:gd name="connsiteX11" fmla="*/ 625 w 4154631"/>
              <a:gd name="connsiteY11" fmla="*/ 1656105 h 4002950"/>
              <a:gd name="connsiteX12" fmla="*/ 379 w 4154631"/>
              <a:gd name="connsiteY12" fmla="*/ 1551800 h 4002950"/>
              <a:gd name="connsiteX13" fmla="*/ 249316 w 4154631"/>
              <a:gd name="connsiteY13" fmla="*/ 785326 h 4002950"/>
              <a:gd name="connsiteX14" fmla="*/ 704802 w 4154631"/>
              <a:gd name="connsiteY14" fmla="*/ 319869 h 4002950"/>
              <a:gd name="connsiteX15" fmla="*/ 1823618 w 4154631"/>
              <a:gd name="connsiteY15" fmla="*/ 121 h 400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54631" h="4002950">
                <a:moveTo>
                  <a:pt x="1823618" y="121"/>
                </a:moveTo>
                <a:cubicBezTo>
                  <a:pt x="1915959" y="1075"/>
                  <a:pt x="2008388" y="8472"/>
                  <a:pt x="2099815" y="22213"/>
                </a:cubicBezTo>
                <a:cubicBezTo>
                  <a:pt x="2535877" y="109021"/>
                  <a:pt x="2941009" y="310504"/>
                  <a:pt x="3273595" y="605679"/>
                </a:cubicBezTo>
                <a:cubicBezTo>
                  <a:pt x="3615275" y="909033"/>
                  <a:pt x="3867157" y="1299320"/>
                  <a:pt x="4016056" y="1731273"/>
                </a:cubicBezTo>
                <a:cubicBezTo>
                  <a:pt x="4213264" y="2303830"/>
                  <a:pt x="4219385" y="2938786"/>
                  <a:pt x="3907441" y="3455313"/>
                </a:cubicBezTo>
                <a:cubicBezTo>
                  <a:pt x="3666585" y="3854161"/>
                  <a:pt x="3227902" y="4117100"/>
                  <a:pt x="2815543" y="3953713"/>
                </a:cubicBezTo>
                <a:cubicBezTo>
                  <a:pt x="2736794" y="3922599"/>
                  <a:pt x="2666346" y="3875601"/>
                  <a:pt x="2595970" y="3830083"/>
                </a:cubicBezTo>
                <a:cubicBezTo>
                  <a:pt x="2514157" y="3776983"/>
                  <a:pt x="2431285" y="3724995"/>
                  <a:pt x="2347045" y="3673824"/>
                </a:cubicBezTo>
                <a:cubicBezTo>
                  <a:pt x="2112948" y="3543678"/>
                  <a:pt x="1860318" y="3449821"/>
                  <a:pt x="1597839" y="3395571"/>
                </a:cubicBezTo>
                <a:cubicBezTo>
                  <a:pt x="1275139" y="3329007"/>
                  <a:pt x="931786" y="3319321"/>
                  <a:pt x="651348" y="3142975"/>
                </a:cubicBezTo>
                <a:cubicBezTo>
                  <a:pt x="559569" y="3085104"/>
                  <a:pt x="478782" y="3011318"/>
                  <a:pt x="412954" y="2924920"/>
                </a:cubicBezTo>
                <a:cubicBezTo>
                  <a:pt x="154993" y="2550981"/>
                  <a:pt x="11867" y="2110159"/>
                  <a:pt x="625" y="1656105"/>
                </a:cubicBezTo>
                <a:cubicBezTo>
                  <a:pt x="-159" y="1621453"/>
                  <a:pt x="-163" y="1586602"/>
                  <a:pt x="379" y="1551800"/>
                </a:cubicBezTo>
                <a:cubicBezTo>
                  <a:pt x="16590" y="1279260"/>
                  <a:pt x="102207" y="1015290"/>
                  <a:pt x="249316" y="785326"/>
                </a:cubicBezTo>
                <a:cubicBezTo>
                  <a:pt x="367516" y="600383"/>
                  <a:pt x="522583" y="442032"/>
                  <a:pt x="704802" y="319869"/>
                </a:cubicBezTo>
                <a:cubicBezTo>
                  <a:pt x="1038711" y="107015"/>
                  <a:pt x="1427496" y="-4194"/>
                  <a:pt x="1823618" y="121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77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ciel, extérieur, neige, nature&#10;&#10;Description générée automatiquement">
            <a:extLst>
              <a:ext uri="{FF2B5EF4-FFF2-40B4-BE49-F238E27FC236}">
                <a16:creationId xmlns:a16="http://schemas.microsoft.com/office/drawing/2014/main" id="{19F11157-23E2-4788-BFA1-4227AA0004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7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7">
            <a:extLst>
              <a:ext uri="{FF2B5EF4-FFF2-40B4-BE49-F238E27FC236}">
                <a16:creationId xmlns:a16="http://schemas.microsoft.com/office/drawing/2014/main" id="{3A6B6A3C-C5EC-0C95-5605-C09CF08D91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FD6DDD-3FF1-B805-2520-765A34334C8B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39A59-1360-4A37-9382-AF8CF6E6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633"/>
            <a:ext cx="10515600" cy="518855"/>
          </a:xfrm>
        </p:spPr>
        <p:txBody>
          <a:bodyPr>
            <a:noAutofit/>
          </a:bodyPr>
          <a:lstStyle>
            <a:lvl1pPr>
              <a:defRPr sz="2800" cap="all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222EEDB-B498-4321-9B5F-87B444047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28612"/>
          </a:xfr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Thématique / section</a:t>
            </a:r>
          </a:p>
        </p:txBody>
      </p:sp>
    </p:spTree>
    <p:extLst>
      <p:ext uri="{BB962C8B-B14F-4D97-AF65-F5344CB8AC3E}">
        <p14:creationId xmlns:p14="http://schemas.microsoft.com/office/powerpoint/2010/main" val="37849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39A59-1360-4A37-9382-AF8CF6E6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633"/>
            <a:ext cx="10515600" cy="518855"/>
          </a:xfrm>
        </p:spPr>
        <p:txBody>
          <a:bodyPr>
            <a:noAutofit/>
          </a:bodyPr>
          <a:lstStyle>
            <a:lvl1pPr>
              <a:defRPr sz="2800" cap="all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222EEDB-B498-4321-9B5F-87B444047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28612"/>
          </a:xfr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Thématique / section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8917046-A564-AC95-C026-6101D29C3DFD}"/>
              </a:ext>
            </a:extLst>
          </p:cNvPr>
          <p:cNvGrpSpPr/>
          <p:nvPr userDrawn="1"/>
        </p:nvGrpSpPr>
        <p:grpSpPr>
          <a:xfrm>
            <a:off x="929246" y="2184803"/>
            <a:ext cx="3784141" cy="3317725"/>
            <a:chOff x="502188" y="1983040"/>
            <a:chExt cx="4015378" cy="3520461"/>
          </a:xfrm>
        </p:grpSpPr>
        <p:sp>
          <p:nvSpPr>
            <p:cNvPr id="5" name="Figure">
              <a:extLst>
                <a:ext uri="{FF2B5EF4-FFF2-40B4-BE49-F238E27FC236}">
                  <a16:creationId xmlns:a16="http://schemas.microsoft.com/office/drawing/2014/main" id="{587F4751-9EFE-8059-3F25-3A91028A4639}"/>
                </a:ext>
              </a:extLst>
            </p:cNvPr>
            <p:cNvSpPr/>
            <p:nvPr/>
          </p:nvSpPr>
          <p:spPr>
            <a:xfrm rot="9529503" flipH="1">
              <a:off x="502188" y="2701789"/>
              <a:ext cx="4015378" cy="273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83" extrusionOk="0">
                  <a:moveTo>
                    <a:pt x="147" y="11932"/>
                  </a:moveTo>
                  <a:cubicBezTo>
                    <a:pt x="-321" y="9265"/>
                    <a:pt x="316" y="6376"/>
                    <a:pt x="2234" y="5404"/>
                  </a:cubicBezTo>
                  <a:cubicBezTo>
                    <a:pt x="2600" y="5218"/>
                    <a:pt x="2989" y="5133"/>
                    <a:pt x="3373" y="5042"/>
                  </a:cubicBezTo>
                  <a:cubicBezTo>
                    <a:pt x="3820" y="4937"/>
                    <a:pt x="4267" y="4823"/>
                    <a:pt x="4716" y="4700"/>
                  </a:cubicBezTo>
                  <a:cubicBezTo>
                    <a:pt x="5925" y="4307"/>
                    <a:pt x="7080" y="3685"/>
                    <a:pt x="8141" y="2855"/>
                  </a:cubicBezTo>
                  <a:cubicBezTo>
                    <a:pt x="9445" y="1834"/>
                    <a:pt x="10636" y="488"/>
                    <a:pt x="12150" y="104"/>
                  </a:cubicBezTo>
                  <a:cubicBezTo>
                    <a:pt x="12646" y="-21"/>
                    <a:pt x="13156" y="-34"/>
                    <a:pt x="13656" y="67"/>
                  </a:cubicBezTo>
                  <a:cubicBezTo>
                    <a:pt x="15729" y="613"/>
                    <a:pt x="17629" y="1907"/>
                    <a:pt x="19126" y="3790"/>
                  </a:cubicBezTo>
                  <a:cubicBezTo>
                    <a:pt x="19240" y="3934"/>
                    <a:pt x="19352" y="4082"/>
                    <a:pt x="19462" y="4232"/>
                  </a:cubicBezTo>
                  <a:cubicBezTo>
                    <a:pt x="20283" y="5455"/>
                    <a:pt x="20842" y="6922"/>
                    <a:pt x="21084" y="8493"/>
                  </a:cubicBezTo>
                  <a:cubicBezTo>
                    <a:pt x="21279" y="9756"/>
                    <a:pt x="21264" y="11055"/>
                    <a:pt x="21041" y="12310"/>
                  </a:cubicBezTo>
                  <a:cubicBezTo>
                    <a:pt x="20597" y="14563"/>
                    <a:pt x="19641" y="16606"/>
                    <a:pt x="18289" y="18188"/>
                  </a:cubicBezTo>
                  <a:cubicBezTo>
                    <a:pt x="17974" y="18557"/>
                    <a:pt x="17638" y="18899"/>
                    <a:pt x="17285" y="19210"/>
                  </a:cubicBezTo>
                  <a:cubicBezTo>
                    <a:pt x="15533" y="20603"/>
                    <a:pt x="13517" y="21384"/>
                    <a:pt x="11445" y="21474"/>
                  </a:cubicBezTo>
                  <a:cubicBezTo>
                    <a:pt x="9316" y="21566"/>
                    <a:pt x="7211" y="20926"/>
                    <a:pt x="5320" y="19693"/>
                  </a:cubicBezTo>
                  <a:cubicBezTo>
                    <a:pt x="2814" y="18058"/>
                    <a:pt x="753" y="15386"/>
                    <a:pt x="147" y="1193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>
                <a:latin typeface="Work Sans SemiBold" pitchFamily="2" charset="77"/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A374007D-C2B0-6754-F724-042BA45FF005}"/>
                </a:ext>
              </a:extLst>
            </p:cNvPr>
            <p:cNvSpPr/>
            <p:nvPr/>
          </p:nvSpPr>
          <p:spPr>
            <a:xfrm>
              <a:off x="3362325" y="4665301"/>
              <a:ext cx="838200" cy="838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5C58E26-0BB1-26BC-88B5-F71EEB94AEF4}"/>
                </a:ext>
              </a:extLst>
            </p:cNvPr>
            <p:cNvSpPr/>
            <p:nvPr/>
          </p:nvSpPr>
          <p:spPr>
            <a:xfrm>
              <a:off x="1171575" y="1983040"/>
              <a:ext cx="504825" cy="5048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aphique 23">
            <a:extLst>
              <a:ext uri="{FF2B5EF4-FFF2-40B4-BE49-F238E27FC236}">
                <a16:creationId xmlns:a16="http://schemas.microsoft.com/office/drawing/2014/main" id="{FE520825-9A11-1E77-74E6-35E5B83A5809}"/>
              </a:ext>
            </a:extLst>
          </p:cNvPr>
          <p:cNvGrpSpPr/>
          <p:nvPr userDrawn="1"/>
        </p:nvGrpSpPr>
        <p:grpSpPr>
          <a:xfrm>
            <a:off x="6819270" y="2047593"/>
            <a:ext cx="3592150" cy="3592146"/>
            <a:chOff x="5057016" y="1945617"/>
            <a:chExt cx="2517341" cy="2517341"/>
          </a:xfrm>
          <a:solidFill>
            <a:schemeClr val="bg1">
              <a:lumMod val="85000"/>
              <a:alpha val="24000"/>
            </a:schemeClr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8B7AA248-12AA-7E35-890F-A16FC1DA74D2}"/>
                </a:ext>
              </a:extLst>
            </p:cNvPr>
            <p:cNvSpPr/>
            <p:nvPr/>
          </p:nvSpPr>
          <p:spPr>
            <a:xfrm>
              <a:off x="5057016" y="1945617"/>
              <a:ext cx="2517341" cy="2517341"/>
            </a:xfrm>
            <a:custGeom>
              <a:avLst/>
              <a:gdLst>
                <a:gd name="connsiteX0" fmla="*/ 2149001 w 2517341"/>
                <a:gd name="connsiteY0" fmla="*/ 2149001 h 2517341"/>
                <a:gd name="connsiteX1" fmla="*/ 368340 w 2517341"/>
                <a:gd name="connsiteY1" fmla="*/ 2149001 h 2517341"/>
                <a:gd name="connsiteX2" fmla="*/ 368340 w 2517341"/>
                <a:gd name="connsiteY2" fmla="*/ 368340 h 2517341"/>
                <a:gd name="connsiteX3" fmla="*/ 2149001 w 2517341"/>
                <a:gd name="connsiteY3" fmla="*/ 368340 h 2517341"/>
                <a:gd name="connsiteX4" fmla="*/ 2149001 w 2517341"/>
                <a:gd name="connsiteY4" fmla="*/ 2149001 h 2517341"/>
                <a:gd name="connsiteX5" fmla="*/ 2149001 w 2517341"/>
                <a:gd name="connsiteY5" fmla="*/ 2149001 h 2517341"/>
                <a:gd name="connsiteX6" fmla="*/ 384203 w 2517341"/>
                <a:gd name="connsiteY6" fmla="*/ 384203 h 2517341"/>
                <a:gd name="connsiteX7" fmla="*/ 384203 w 2517341"/>
                <a:gd name="connsiteY7" fmla="*/ 2132828 h 2517341"/>
                <a:gd name="connsiteX8" fmla="*/ 2132828 w 2517341"/>
                <a:gd name="connsiteY8" fmla="*/ 2132828 h 2517341"/>
                <a:gd name="connsiteX9" fmla="*/ 2132828 w 2517341"/>
                <a:gd name="connsiteY9" fmla="*/ 384203 h 2517341"/>
                <a:gd name="connsiteX10" fmla="*/ 384203 w 2517341"/>
                <a:gd name="connsiteY10" fmla="*/ 384203 h 2517341"/>
                <a:gd name="connsiteX11" fmla="*/ 384203 w 2517341"/>
                <a:gd name="connsiteY11" fmla="*/ 384203 h 251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7341" h="2517341">
                  <a:moveTo>
                    <a:pt x="2149001" y="2149001"/>
                  </a:moveTo>
                  <a:cubicBezTo>
                    <a:pt x="1657881" y="2640121"/>
                    <a:pt x="859149" y="2640121"/>
                    <a:pt x="368340" y="2149001"/>
                  </a:cubicBezTo>
                  <a:cubicBezTo>
                    <a:pt x="-122780" y="1658192"/>
                    <a:pt x="-122780" y="859149"/>
                    <a:pt x="368340" y="368340"/>
                  </a:cubicBezTo>
                  <a:cubicBezTo>
                    <a:pt x="859149" y="-122780"/>
                    <a:pt x="1658192" y="-122780"/>
                    <a:pt x="2149001" y="368340"/>
                  </a:cubicBezTo>
                  <a:cubicBezTo>
                    <a:pt x="2640121" y="859149"/>
                    <a:pt x="2640121" y="1658192"/>
                    <a:pt x="2149001" y="2149001"/>
                  </a:cubicBezTo>
                  <a:lnTo>
                    <a:pt x="2149001" y="2149001"/>
                  </a:lnTo>
                  <a:close/>
                  <a:moveTo>
                    <a:pt x="384203" y="384203"/>
                  </a:moveTo>
                  <a:cubicBezTo>
                    <a:pt x="-97897" y="866303"/>
                    <a:pt x="-97897" y="1650727"/>
                    <a:pt x="384203" y="2132828"/>
                  </a:cubicBezTo>
                  <a:cubicBezTo>
                    <a:pt x="866303" y="2614928"/>
                    <a:pt x="1650727" y="2614928"/>
                    <a:pt x="2132828" y="2132828"/>
                  </a:cubicBezTo>
                  <a:cubicBezTo>
                    <a:pt x="2614928" y="1650727"/>
                    <a:pt x="2614928" y="866303"/>
                    <a:pt x="2132828" y="384203"/>
                  </a:cubicBezTo>
                  <a:cubicBezTo>
                    <a:pt x="1651038" y="-97897"/>
                    <a:pt x="866614" y="-97897"/>
                    <a:pt x="384203" y="384203"/>
                  </a:cubicBezTo>
                  <a:lnTo>
                    <a:pt x="384203" y="384203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976C76D1-26F6-9F0D-E057-68BC47AC197D}"/>
                </a:ext>
              </a:extLst>
            </p:cNvPr>
            <p:cNvSpPr/>
            <p:nvPr/>
          </p:nvSpPr>
          <p:spPr>
            <a:xfrm>
              <a:off x="5146826" y="2035427"/>
              <a:ext cx="2337720" cy="2337720"/>
            </a:xfrm>
            <a:custGeom>
              <a:avLst/>
              <a:gdLst>
                <a:gd name="connsiteX0" fmla="*/ 1995740 w 2337720"/>
                <a:gd name="connsiteY0" fmla="*/ 1995740 h 2337720"/>
                <a:gd name="connsiteX1" fmla="*/ 341980 w 2337720"/>
                <a:gd name="connsiteY1" fmla="*/ 1995740 h 2337720"/>
                <a:gd name="connsiteX2" fmla="*/ 341980 w 2337720"/>
                <a:gd name="connsiteY2" fmla="*/ 341980 h 2337720"/>
                <a:gd name="connsiteX3" fmla="*/ 1995740 w 2337720"/>
                <a:gd name="connsiteY3" fmla="*/ 341980 h 2337720"/>
                <a:gd name="connsiteX4" fmla="*/ 1995740 w 2337720"/>
                <a:gd name="connsiteY4" fmla="*/ 1995740 h 2337720"/>
                <a:gd name="connsiteX5" fmla="*/ 1995740 w 2337720"/>
                <a:gd name="connsiteY5" fmla="*/ 1995740 h 2337720"/>
                <a:gd name="connsiteX6" fmla="*/ 358154 w 2337720"/>
                <a:gd name="connsiteY6" fmla="*/ 358154 h 2337720"/>
                <a:gd name="connsiteX7" fmla="*/ 358154 w 2337720"/>
                <a:gd name="connsiteY7" fmla="*/ 1979877 h 2337720"/>
                <a:gd name="connsiteX8" fmla="*/ 1979877 w 2337720"/>
                <a:gd name="connsiteY8" fmla="*/ 1979877 h 2337720"/>
                <a:gd name="connsiteX9" fmla="*/ 1979877 w 2337720"/>
                <a:gd name="connsiteY9" fmla="*/ 358154 h 2337720"/>
                <a:gd name="connsiteX10" fmla="*/ 358154 w 2337720"/>
                <a:gd name="connsiteY10" fmla="*/ 358154 h 2337720"/>
                <a:gd name="connsiteX11" fmla="*/ 358154 w 2337720"/>
                <a:gd name="connsiteY11" fmla="*/ 358154 h 23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7720" h="2337720">
                  <a:moveTo>
                    <a:pt x="1995740" y="1995740"/>
                  </a:moveTo>
                  <a:cubicBezTo>
                    <a:pt x="1539766" y="2451714"/>
                    <a:pt x="797954" y="2451714"/>
                    <a:pt x="341980" y="1995740"/>
                  </a:cubicBezTo>
                  <a:cubicBezTo>
                    <a:pt x="-113993" y="1539766"/>
                    <a:pt x="-113993" y="797954"/>
                    <a:pt x="341980" y="341980"/>
                  </a:cubicBezTo>
                  <a:cubicBezTo>
                    <a:pt x="797954" y="-113993"/>
                    <a:pt x="1539766" y="-113993"/>
                    <a:pt x="1995740" y="341980"/>
                  </a:cubicBezTo>
                  <a:cubicBezTo>
                    <a:pt x="2451714" y="797954"/>
                    <a:pt x="2451714" y="1539766"/>
                    <a:pt x="1995740" y="1995740"/>
                  </a:cubicBezTo>
                  <a:lnTo>
                    <a:pt x="1995740" y="1995740"/>
                  </a:lnTo>
                  <a:close/>
                  <a:moveTo>
                    <a:pt x="358154" y="358154"/>
                  </a:moveTo>
                  <a:cubicBezTo>
                    <a:pt x="-89111" y="805108"/>
                    <a:pt x="-89111" y="1532924"/>
                    <a:pt x="358154" y="1979877"/>
                  </a:cubicBezTo>
                  <a:cubicBezTo>
                    <a:pt x="805419" y="2427142"/>
                    <a:pt x="1532924" y="2426831"/>
                    <a:pt x="1979877" y="1979877"/>
                  </a:cubicBezTo>
                  <a:cubicBezTo>
                    <a:pt x="2427142" y="1532924"/>
                    <a:pt x="2427142" y="805108"/>
                    <a:pt x="1979877" y="358154"/>
                  </a:cubicBezTo>
                  <a:cubicBezTo>
                    <a:pt x="1532613" y="-89111"/>
                    <a:pt x="805108" y="-89111"/>
                    <a:pt x="358154" y="358154"/>
                  </a:cubicBezTo>
                  <a:lnTo>
                    <a:pt x="358154" y="35815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B13ABEF6-F19F-CF74-CF0F-8EA8E177D7DE}"/>
                </a:ext>
              </a:extLst>
            </p:cNvPr>
            <p:cNvSpPr/>
            <p:nvPr/>
          </p:nvSpPr>
          <p:spPr>
            <a:xfrm>
              <a:off x="5236404" y="2125238"/>
              <a:ext cx="2158565" cy="2158332"/>
            </a:xfrm>
            <a:custGeom>
              <a:avLst/>
              <a:gdLst>
                <a:gd name="connsiteX0" fmla="*/ 1842712 w 2158565"/>
                <a:gd name="connsiteY0" fmla="*/ 1842479 h 2158332"/>
                <a:gd name="connsiteX1" fmla="*/ 315853 w 2158565"/>
                <a:gd name="connsiteY1" fmla="*/ 1842479 h 2158332"/>
                <a:gd name="connsiteX2" fmla="*/ 315853 w 2158565"/>
                <a:gd name="connsiteY2" fmla="*/ 315620 h 2158332"/>
                <a:gd name="connsiteX3" fmla="*/ 1842712 w 2158565"/>
                <a:gd name="connsiteY3" fmla="*/ 315620 h 2158332"/>
                <a:gd name="connsiteX4" fmla="*/ 1842712 w 2158565"/>
                <a:gd name="connsiteY4" fmla="*/ 1842479 h 2158332"/>
                <a:gd name="connsiteX5" fmla="*/ 1842712 w 2158565"/>
                <a:gd name="connsiteY5" fmla="*/ 1842479 h 2158332"/>
                <a:gd name="connsiteX6" fmla="*/ 332027 w 2158565"/>
                <a:gd name="connsiteY6" fmla="*/ 331483 h 2158332"/>
                <a:gd name="connsiteX7" fmla="*/ 332027 w 2158565"/>
                <a:gd name="connsiteY7" fmla="*/ 1826305 h 2158332"/>
                <a:gd name="connsiteX8" fmla="*/ 1826849 w 2158565"/>
                <a:gd name="connsiteY8" fmla="*/ 1826305 h 2158332"/>
                <a:gd name="connsiteX9" fmla="*/ 1826849 w 2158565"/>
                <a:gd name="connsiteY9" fmla="*/ 331483 h 2158332"/>
                <a:gd name="connsiteX10" fmla="*/ 332027 w 2158565"/>
                <a:gd name="connsiteY10" fmla="*/ 331483 h 2158332"/>
                <a:gd name="connsiteX11" fmla="*/ 332027 w 2158565"/>
                <a:gd name="connsiteY11" fmla="*/ 331483 h 21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8565" h="2158332">
                  <a:moveTo>
                    <a:pt x="1842712" y="1842479"/>
                  </a:moveTo>
                  <a:cubicBezTo>
                    <a:pt x="1421885" y="2263617"/>
                    <a:pt x="736680" y="2263617"/>
                    <a:pt x="315853" y="1842479"/>
                  </a:cubicBezTo>
                  <a:cubicBezTo>
                    <a:pt x="-105284" y="1421652"/>
                    <a:pt x="-105284" y="736447"/>
                    <a:pt x="315853" y="315620"/>
                  </a:cubicBezTo>
                  <a:cubicBezTo>
                    <a:pt x="736991" y="-105207"/>
                    <a:pt x="1421885" y="-105207"/>
                    <a:pt x="1842712" y="315620"/>
                  </a:cubicBezTo>
                  <a:cubicBezTo>
                    <a:pt x="2263850" y="736447"/>
                    <a:pt x="2263850" y="1421652"/>
                    <a:pt x="1842712" y="1842479"/>
                  </a:cubicBezTo>
                  <a:lnTo>
                    <a:pt x="1842712" y="1842479"/>
                  </a:lnTo>
                  <a:close/>
                  <a:moveTo>
                    <a:pt x="332027" y="331483"/>
                  </a:moveTo>
                  <a:cubicBezTo>
                    <a:pt x="-80091" y="743601"/>
                    <a:pt x="-80091" y="1414187"/>
                    <a:pt x="332027" y="1826305"/>
                  </a:cubicBezTo>
                  <a:cubicBezTo>
                    <a:pt x="744145" y="2238423"/>
                    <a:pt x="1414731" y="2238423"/>
                    <a:pt x="1826849" y="1826305"/>
                  </a:cubicBezTo>
                  <a:cubicBezTo>
                    <a:pt x="2238967" y="1414187"/>
                    <a:pt x="2238967" y="743601"/>
                    <a:pt x="1826849" y="331483"/>
                  </a:cubicBezTo>
                  <a:cubicBezTo>
                    <a:pt x="1414731" y="-80324"/>
                    <a:pt x="744145" y="-80635"/>
                    <a:pt x="332027" y="331483"/>
                  </a:cubicBezTo>
                  <a:lnTo>
                    <a:pt x="332027" y="331483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61DBF9A-A79A-FCB7-3DDB-E03BCB5C297F}"/>
                </a:ext>
              </a:extLst>
            </p:cNvPr>
            <p:cNvSpPr/>
            <p:nvPr/>
          </p:nvSpPr>
          <p:spPr>
            <a:xfrm>
              <a:off x="5325903" y="2214815"/>
              <a:ext cx="1979216" cy="1978944"/>
            </a:xfrm>
            <a:custGeom>
              <a:avLst/>
              <a:gdLst>
                <a:gd name="connsiteX0" fmla="*/ 1689762 w 1979216"/>
                <a:gd name="connsiteY0" fmla="*/ 1689451 h 1978944"/>
                <a:gd name="connsiteX1" fmla="*/ 289494 w 1979216"/>
                <a:gd name="connsiteY1" fmla="*/ 1689451 h 1978944"/>
                <a:gd name="connsiteX2" fmla="*/ 289494 w 1979216"/>
                <a:gd name="connsiteY2" fmla="*/ 289493 h 1978944"/>
                <a:gd name="connsiteX3" fmla="*/ 1689451 w 1979216"/>
                <a:gd name="connsiteY3" fmla="*/ 289493 h 1978944"/>
                <a:gd name="connsiteX4" fmla="*/ 1689762 w 1979216"/>
                <a:gd name="connsiteY4" fmla="*/ 1689451 h 1978944"/>
                <a:gd name="connsiteX5" fmla="*/ 1689762 w 1979216"/>
                <a:gd name="connsiteY5" fmla="*/ 1689451 h 1978944"/>
                <a:gd name="connsiteX6" fmla="*/ 305978 w 1979216"/>
                <a:gd name="connsiteY6" fmla="*/ 305667 h 1978944"/>
                <a:gd name="connsiteX7" fmla="*/ 305978 w 1979216"/>
                <a:gd name="connsiteY7" fmla="*/ 1673588 h 1978944"/>
                <a:gd name="connsiteX8" fmla="*/ 1673899 w 1979216"/>
                <a:gd name="connsiteY8" fmla="*/ 1673588 h 1978944"/>
                <a:gd name="connsiteX9" fmla="*/ 1673899 w 1979216"/>
                <a:gd name="connsiteY9" fmla="*/ 305667 h 1978944"/>
                <a:gd name="connsiteX10" fmla="*/ 305978 w 1979216"/>
                <a:gd name="connsiteY10" fmla="*/ 305667 h 1978944"/>
                <a:gd name="connsiteX11" fmla="*/ 305978 w 1979216"/>
                <a:gd name="connsiteY11" fmla="*/ 305667 h 197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9216" h="1978944">
                  <a:moveTo>
                    <a:pt x="1689762" y="1689451"/>
                  </a:moveTo>
                  <a:cubicBezTo>
                    <a:pt x="1303770" y="2075442"/>
                    <a:pt x="675485" y="2075442"/>
                    <a:pt x="289494" y="1689451"/>
                  </a:cubicBezTo>
                  <a:cubicBezTo>
                    <a:pt x="-96498" y="1303459"/>
                    <a:pt x="-96498" y="675485"/>
                    <a:pt x="289494" y="289493"/>
                  </a:cubicBezTo>
                  <a:cubicBezTo>
                    <a:pt x="675485" y="-96498"/>
                    <a:pt x="1303459" y="-96498"/>
                    <a:pt x="1689451" y="289493"/>
                  </a:cubicBezTo>
                  <a:cubicBezTo>
                    <a:pt x="2075753" y="675485"/>
                    <a:pt x="2075753" y="1303459"/>
                    <a:pt x="1689762" y="1689451"/>
                  </a:cubicBezTo>
                  <a:lnTo>
                    <a:pt x="1689762" y="1689451"/>
                  </a:lnTo>
                  <a:close/>
                  <a:moveTo>
                    <a:pt x="305978" y="305667"/>
                  </a:moveTo>
                  <a:cubicBezTo>
                    <a:pt x="-71304" y="682950"/>
                    <a:pt x="-71304" y="1296617"/>
                    <a:pt x="305978" y="1673588"/>
                  </a:cubicBezTo>
                  <a:cubicBezTo>
                    <a:pt x="683261" y="2050559"/>
                    <a:pt x="1296617" y="2050559"/>
                    <a:pt x="1673899" y="1673588"/>
                  </a:cubicBezTo>
                  <a:cubicBezTo>
                    <a:pt x="2051181" y="1296617"/>
                    <a:pt x="2051181" y="682950"/>
                    <a:pt x="1673899" y="305667"/>
                  </a:cubicBezTo>
                  <a:cubicBezTo>
                    <a:pt x="1296617" y="-71615"/>
                    <a:pt x="682950" y="-71615"/>
                    <a:pt x="305978" y="305667"/>
                  </a:cubicBezTo>
                  <a:lnTo>
                    <a:pt x="305978" y="30566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6AFDD0E-C22D-84F7-E38F-B3ADD981BF4E}"/>
                </a:ext>
              </a:extLst>
            </p:cNvPr>
            <p:cNvSpPr/>
            <p:nvPr/>
          </p:nvSpPr>
          <p:spPr>
            <a:xfrm>
              <a:off x="5415792" y="2304509"/>
              <a:ext cx="1799789" cy="1799672"/>
            </a:xfrm>
            <a:custGeom>
              <a:avLst/>
              <a:gdLst>
                <a:gd name="connsiteX0" fmla="*/ 1536423 w 1799789"/>
                <a:gd name="connsiteY0" fmla="*/ 1536306 h 1799672"/>
                <a:gd name="connsiteX1" fmla="*/ 263367 w 1799789"/>
                <a:gd name="connsiteY1" fmla="*/ 1536306 h 1799672"/>
                <a:gd name="connsiteX2" fmla="*/ 263367 w 1799789"/>
                <a:gd name="connsiteY2" fmla="*/ 263250 h 1799672"/>
                <a:gd name="connsiteX3" fmla="*/ 1536423 w 1799789"/>
                <a:gd name="connsiteY3" fmla="*/ 263250 h 1799672"/>
                <a:gd name="connsiteX4" fmla="*/ 1536423 w 1799789"/>
                <a:gd name="connsiteY4" fmla="*/ 1536306 h 1799672"/>
                <a:gd name="connsiteX5" fmla="*/ 1536423 w 1799789"/>
                <a:gd name="connsiteY5" fmla="*/ 1536306 h 1799672"/>
                <a:gd name="connsiteX6" fmla="*/ 279540 w 1799789"/>
                <a:gd name="connsiteY6" fmla="*/ 279424 h 1799672"/>
                <a:gd name="connsiteX7" fmla="*/ 279540 w 1799789"/>
                <a:gd name="connsiteY7" fmla="*/ 1520443 h 1799672"/>
                <a:gd name="connsiteX8" fmla="*/ 1520560 w 1799789"/>
                <a:gd name="connsiteY8" fmla="*/ 1520443 h 1799672"/>
                <a:gd name="connsiteX9" fmla="*/ 1520560 w 1799789"/>
                <a:gd name="connsiteY9" fmla="*/ 279424 h 1799672"/>
                <a:gd name="connsiteX10" fmla="*/ 279540 w 1799789"/>
                <a:gd name="connsiteY10" fmla="*/ 279424 h 1799672"/>
                <a:gd name="connsiteX11" fmla="*/ 279540 w 1799789"/>
                <a:gd name="connsiteY11" fmla="*/ 279424 h 17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9789" h="1799672">
                  <a:moveTo>
                    <a:pt x="1536423" y="1536306"/>
                  </a:moveTo>
                  <a:cubicBezTo>
                    <a:pt x="1185267" y="1887462"/>
                    <a:pt x="614211" y="1887462"/>
                    <a:pt x="263367" y="1536306"/>
                  </a:cubicBezTo>
                  <a:cubicBezTo>
                    <a:pt x="-87789" y="1185461"/>
                    <a:pt x="-87789" y="614095"/>
                    <a:pt x="263367" y="263250"/>
                  </a:cubicBezTo>
                  <a:cubicBezTo>
                    <a:pt x="614211" y="-87906"/>
                    <a:pt x="1185578" y="-87595"/>
                    <a:pt x="1536423" y="263250"/>
                  </a:cubicBezTo>
                  <a:cubicBezTo>
                    <a:pt x="1887578" y="614095"/>
                    <a:pt x="1887578" y="1185461"/>
                    <a:pt x="1536423" y="1536306"/>
                  </a:cubicBezTo>
                  <a:lnTo>
                    <a:pt x="1536423" y="1536306"/>
                  </a:lnTo>
                  <a:close/>
                  <a:moveTo>
                    <a:pt x="279540" y="279424"/>
                  </a:moveTo>
                  <a:cubicBezTo>
                    <a:pt x="-62595" y="621560"/>
                    <a:pt x="-62595" y="1178308"/>
                    <a:pt x="279540" y="1520443"/>
                  </a:cubicBezTo>
                  <a:cubicBezTo>
                    <a:pt x="621676" y="1862579"/>
                    <a:pt x="1178424" y="1862579"/>
                    <a:pt x="1520560" y="1520443"/>
                  </a:cubicBezTo>
                  <a:cubicBezTo>
                    <a:pt x="1862696" y="1178308"/>
                    <a:pt x="1862696" y="621560"/>
                    <a:pt x="1520560" y="279424"/>
                  </a:cubicBezTo>
                  <a:cubicBezTo>
                    <a:pt x="1178424" y="-63023"/>
                    <a:pt x="621365" y="-62712"/>
                    <a:pt x="279540" y="279424"/>
                  </a:cubicBezTo>
                  <a:lnTo>
                    <a:pt x="279540" y="27942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0756C7FA-BE84-DBFD-A754-ED3B65384A14}"/>
                </a:ext>
              </a:extLst>
            </p:cNvPr>
            <p:cNvSpPr/>
            <p:nvPr/>
          </p:nvSpPr>
          <p:spPr>
            <a:xfrm>
              <a:off x="5505602" y="2394203"/>
              <a:ext cx="1620168" cy="1620168"/>
            </a:xfrm>
            <a:custGeom>
              <a:avLst/>
              <a:gdLst>
                <a:gd name="connsiteX0" fmla="*/ 1383161 w 1620168"/>
                <a:gd name="connsiteY0" fmla="*/ 1383161 h 1620168"/>
                <a:gd name="connsiteX1" fmla="*/ 237007 w 1620168"/>
                <a:gd name="connsiteY1" fmla="*/ 1383161 h 1620168"/>
                <a:gd name="connsiteX2" fmla="*/ 237007 w 1620168"/>
                <a:gd name="connsiteY2" fmla="*/ 237007 h 1620168"/>
                <a:gd name="connsiteX3" fmla="*/ 1383161 w 1620168"/>
                <a:gd name="connsiteY3" fmla="*/ 237007 h 1620168"/>
                <a:gd name="connsiteX4" fmla="*/ 1383161 w 1620168"/>
                <a:gd name="connsiteY4" fmla="*/ 1383161 h 1620168"/>
                <a:gd name="connsiteX5" fmla="*/ 1383161 w 1620168"/>
                <a:gd name="connsiteY5" fmla="*/ 1383161 h 1620168"/>
                <a:gd name="connsiteX6" fmla="*/ 252869 w 1620168"/>
                <a:gd name="connsiteY6" fmla="*/ 253180 h 1620168"/>
                <a:gd name="connsiteX7" fmla="*/ 252869 w 1620168"/>
                <a:gd name="connsiteY7" fmla="*/ 1367299 h 1620168"/>
                <a:gd name="connsiteX8" fmla="*/ 1366988 w 1620168"/>
                <a:gd name="connsiteY8" fmla="*/ 1367299 h 1620168"/>
                <a:gd name="connsiteX9" fmla="*/ 1366988 w 1620168"/>
                <a:gd name="connsiteY9" fmla="*/ 253180 h 1620168"/>
                <a:gd name="connsiteX10" fmla="*/ 252869 w 1620168"/>
                <a:gd name="connsiteY10" fmla="*/ 253180 h 1620168"/>
                <a:gd name="connsiteX11" fmla="*/ 252869 w 1620168"/>
                <a:gd name="connsiteY11" fmla="*/ 253180 h 162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0168" h="1620168">
                  <a:moveTo>
                    <a:pt x="1383161" y="1383161"/>
                  </a:moveTo>
                  <a:cubicBezTo>
                    <a:pt x="1067152" y="1699171"/>
                    <a:pt x="553016" y="1699171"/>
                    <a:pt x="237007" y="1383161"/>
                  </a:cubicBezTo>
                  <a:cubicBezTo>
                    <a:pt x="-79002" y="1067152"/>
                    <a:pt x="-79002" y="553016"/>
                    <a:pt x="237007" y="237007"/>
                  </a:cubicBezTo>
                  <a:cubicBezTo>
                    <a:pt x="553016" y="-79002"/>
                    <a:pt x="1067152" y="-79002"/>
                    <a:pt x="1383161" y="237007"/>
                  </a:cubicBezTo>
                  <a:cubicBezTo>
                    <a:pt x="1699171" y="553016"/>
                    <a:pt x="1699171" y="1067152"/>
                    <a:pt x="1383161" y="1383161"/>
                  </a:cubicBezTo>
                  <a:lnTo>
                    <a:pt x="1383161" y="1383161"/>
                  </a:lnTo>
                  <a:close/>
                  <a:moveTo>
                    <a:pt x="252869" y="253180"/>
                  </a:moveTo>
                  <a:cubicBezTo>
                    <a:pt x="-54120" y="560480"/>
                    <a:pt x="-54120" y="1060310"/>
                    <a:pt x="252869" y="1367299"/>
                  </a:cubicBezTo>
                  <a:cubicBezTo>
                    <a:pt x="560170" y="1674288"/>
                    <a:pt x="1059688" y="1674288"/>
                    <a:pt x="1366988" y="1367299"/>
                  </a:cubicBezTo>
                  <a:cubicBezTo>
                    <a:pt x="1673977" y="1059999"/>
                    <a:pt x="1673977" y="560170"/>
                    <a:pt x="1366988" y="253180"/>
                  </a:cubicBezTo>
                  <a:cubicBezTo>
                    <a:pt x="1059999" y="-54120"/>
                    <a:pt x="560170" y="-54120"/>
                    <a:pt x="252869" y="253180"/>
                  </a:cubicBezTo>
                  <a:lnTo>
                    <a:pt x="252869" y="25318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4F7E714-14C8-9DA7-EF94-947D2DF42D42}"/>
                </a:ext>
              </a:extLst>
            </p:cNvPr>
            <p:cNvSpPr/>
            <p:nvPr/>
          </p:nvSpPr>
          <p:spPr>
            <a:xfrm>
              <a:off x="5595296" y="2484014"/>
              <a:ext cx="1440896" cy="1440780"/>
            </a:xfrm>
            <a:custGeom>
              <a:avLst/>
              <a:gdLst>
                <a:gd name="connsiteX0" fmla="*/ 1230017 w 1440896"/>
                <a:gd name="connsiteY0" fmla="*/ 1229900 h 1440780"/>
                <a:gd name="connsiteX1" fmla="*/ 210763 w 1440896"/>
                <a:gd name="connsiteY1" fmla="*/ 1229900 h 1440780"/>
                <a:gd name="connsiteX2" fmla="*/ 210763 w 1440896"/>
                <a:gd name="connsiteY2" fmla="*/ 210647 h 1440780"/>
                <a:gd name="connsiteX3" fmla="*/ 1230017 w 1440896"/>
                <a:gd name="connsiteY3" fmla="*/ 210647 h 1440780"/>
                <a:gd name="connsiteX4" fmla="*/ 1230017 w 1440896"/>
                <a:gd name="connsiteY4" fmla="*/ 1229900 h 1440780"/>
                <a:gd name="connsiteX5" fmla="*/ 1230017 w 1440896"/>
                <a:gd name="connsiteY5" fmla="*/ 1229900 h 1440780"/>
                <a:gd name="connsiteX6" fmla="*/ 226937 w 1440896"/>
                <a:gd name="connsiteY6" fmla="*/ 226820 h 1440780"/>
                <a:gd name="connsiteX7" fmla="*/ 226937 w 1440896"/>
                <a:gd name="connsiteY7" fmla="*/ 1214038 h 1440780"/>
                <a:gd name="connsiteX8" fmla="*/ 1214154 w 1440896"/>
                <a:gd name="connsiteY8" fmla="*/ 1214038 h 1440780"/>
                <a:gd name="connsiteX9" fmla="*/ 1214154 w 1440896"/>
                <a:gd name="connsiteY9" fmla="*/ 226820 h 1440780"/>
                <a:gd name="connsiteX10" fmla="*/ 226937 w 1440896"/>
                <a:gd name="connsiteY10" fmla="*/ 226820 h 1440780"/>
                <a:gd name="connsiteX11" fmla="*/ 226937 w 1440896"/>
                <a:gd name="connsiteY11" fmla="*/ 226820 h 144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0896" h="1440780">
                  <a:moveTo>
                    <a:pt x="1230017" y="1229900"/>
                  </a:moveTo>
                  <a:cubicBezTo>
                    <a:pt x="949154" y="1511074"/>
                    <a:pt x="491937" y="1511074"/>
                    <a:pt x="210763" y="1229900"/>
                  </a:cubicBezTo>
                  <a:cubicBezTo>
                    <a:pt x="-70410" y="948727"/>
                    <a:pt x="-70099" y="491509"/>
                    <a:pt x="210763" y="210647"/>
                  </a:cubicBezTo>
                  <a:cubicBezTo>
                    <a:pt x="491626" y="-70216"/>
                    <a:pt x="949154" y="-70216"/>
                    <a:pt x="1230017" y="210647"/>
                  </a:cubicBezTo>
                  <a:cubicBezTo>
                    <a:pt x="1511190" y="491820"/>
                    <a:pt x="1511190" y="949038"/>
                    <a:pt x="1230017" y="1229900"/>
                  </a:cubicBezTo>
                  <a:lnTo>
                    <a:pt x="1230017" y="1229900"/>
                  </a:lnTo>
                  <a:close/>
                  <a:moveTo>
                    <a:pt x="226937" y="226820"/>
                  </a:moveTo>
                  <a:cubicBezTo>
                    <a:pt x="-45216" y="498974"/>
                    <a:pt x="-45216" y="941884"/>
                    <a:pt x="226937" y="1214038"/>
                  </a:cubicBezTo>
                  <a:cubicBezTo>
                    <a:pt x="499090" y="1486191"/>
                    <a:pt x="942001" y="1486191"/>
                    <a:pt x="1214154" y="1214038"/>
                  </a:cubicBezTo>
                  <a:cubicBezTo>
                    <a:pt x="1486307" y="941884"/>
                    <a:pt x="1486307" y="498974"/>
                    <a:pt x="1214154" y="226820"/>
                  </a:cubicBezTo>
                  <a:cubicBezTo>
                    <a:pt x="941690" y="-45333"/>
                    <a:pt x="499090" y="-45333"/>
                    <a:pt x="226937" y="226820"/>
                  </a:cubicBezTo>
                  <a:lnTo>
                    <a:pt x="226937" y="22682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F368B14F-BC12-642D-913B-77A32DABDCDF}"/>
                </a:ext>
              </a:extLst>
            </p:cNvPr>
            <p:cNvSpPr/>
            <p:nvPr/>
          </p:nvSpPr>
          <p:spPr>
            <a:xfrm>
              <a:off x="5684990" y="2573591"/>
              <a:ext cx="1261392" cy="1261392"/>
            </a:xfrm>
            <a:custGeom>
              <a:avLst/>
              <a:gdLst>
                <a:gd name="connsiteX0" fmla="*/ 1076872 w 1261392"/>
                <a:gd name="connsiteY0" fmla="*/ 1076872 h 1261392"/>
                <a:gd name="connsiteX1" fmla="*/ 184520 w 1261392"/>
                <a:gd name="connsiteY1" fmla="*/ 1076872 h 1261392"/>
                <a:gd name="connsiteX2" fmla="*/ 184520 w 1261392"/>
                <a:gd name="connsiteY2" fmla="*/ 184520 h 1261392"/>
                <a:gd name="connsiteX3" fmla="*/ 1076872 w 1261392"/>
                <a:gd name="connsiteY3" fmla="*/ 184520 h 1261392"/>
                <a:gd name="connsiteX4" fmla="*/ 1076872 w 1261392"/>
                <a:gd name="connsiteY4" fmla="*/ 1076872 h 1261392"/>
                <a:gd name="connsiteX5" fmla="*/ 1076872 w 1261392"/>
                <a:gd name="connsiteY5" fmla="*/ 1076872 h 1261392"/>
                <a:gd name="connsiteX6" fmla="*/ 200694 w 1261392"/>
                <a:gd name="connsiteY6" fmla="*/ 200694 h 1261392"/>
                <a:gd name="connsiteX7" fmla="*/ 200694 w 1261392"/>
                <a:gd name="connsiteY7" fmla="*/ 1061010 h 1261392"/>
                <a:gd name="connsiteX8" fmla="*/ 1061010 w 1261392"/>
                <a:gd name="connsiteY8" fmla="*/ 1061010 h 1261392"/>
                <a:gd name="connsiteX9" fmla="*/ 1061010 w 1261392"/>
                <a:gd name="connsiteY9" fmla="*/ 200694 h 1261392"/>
                <a:gd name="connsiteX10" fmla="*/ 200694 w 1261392"/>
                <a:gd name="connsiteY10" fmla="*/ 200694 h 1261392"/>
                <a:gd name="connsiteX11" fmla="*/ 200694 w 1261392"/>
                <a:gd name="connsiteY11" fmla="*/ 200694 h 126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392" h="1261392">
                  <a:moveTo>
                    <a:pt x="1076872" y="1076872"/>
                  </a:moveTo>
                  <a:cubicBezTo>
                    <a:pt x="830846" y="1322899"/>
                    <a:pt x="430547" y="1322899"/>
                    <a:pt x="184520" y="1076872"/>
                  </a:cubicBezTo>
                  <a:cubicBezTo>
                    <a:pt x="-61507" y="830846"/>
                    <a:pt x="-61507" y="430547"/>
                    <a:pt x="184520" y="184520"/>
                  </a:cubicBezTo>
                  <a:cubicBezTo>
                    <a:pt x="430547" y="-61507"/>
                    <a:pt x="830846" y="-61507"/>
                    <a:pt x="1076872" y="184520"/>
                  </a:cubicBezTo>
                  <a:cubicBezTo>
                    <a:pt x="1322899" y="430547"/>
                    <a:pt x="1322899" y="830846"/>
                    <a:pt x="1076872" y="1076872"/>
                  </a:cubicBezTo>
                  <a:lnTo>
                    <a:pt x="1076872" y="1076872"/>
                  </a:lnTo>
                  <a:close/>
                  <a:moveTo>
                    <a:pt x="200694" y="200694"/>
                  </a:moveTo>
                  <a:cubicBezTo>
                    <a:pt x="-36624" y="438012"/>
                    <a:pt x="-36624" y="823692"/>
                    <a:pt x="200694" y="1061010"/>
                  </a:cubicBezTo>
                  <a:cubicBezTo>
                    <a:pt x="437700" y="1298016"/>
                    <a:pt x="823692" y="1298016"/>
                    <a:pt x="1061010" y="1061010"/>
                  </a:cubicBezTo>
                  <a:cubicBezTo>
                    <a:pt x="1298016" y="823692"/>
                    <a:pt x="1298016" y="437700"/>
                    <a:pt x="1061010" y="200694"/>
                  </a:cubicBezTo>
                  <a:cubicBezTo>
                    <a:pt x="823692" y="-36624"/>
                    <a:pt x="437700" y="-36624"/>
                    <a:pt x="200694" y="200694"/>
                  </a:cubicBezTo>
                  <a:lnTo>
                    <a:pt x="200694" y="20069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9FA2A92E-CB7D-D581-81D7-8759EEDD2C98}"/>
                </a:ext>
              </a:extLst>
            </p:cNvPr>
            <p:cNvSpPr/>
            <p:nvPr/>
          </p:nvSpPr>
          <p:spPr>
            <a:xfrm>
              <a:off x="5774568" y="2663169"/>
              <a:ext cx="1082237" cy="1082237"/>
            </a:xfrm>
            <a:custGeom>
              <a:avLst/>
              <a:gdLst>
                <a:gd name="connsiteX0" fmla="*/ 923844 w 1082237"/>
                <a:gd name="connsiteY0" fmla="*/ 923844 h 1082237"/>
                <a:gd name="connsiteX1" fmla="*/ 158393 w 1082237"/>
                <a:gd name="connsiteY1" fmla="*/ 923844 h 1082237"/>
                <a:gd name="connsiteX2" fmla="*/ 158393 w 1082237"/>
                <a:gd name="connsiteY2" fmla="*/ 158393 h 1082237"/>
                <a:gd name="connsiteX3" fmla="*/ 923844 w 1082237"/>
                <a:gd name="connsiteY3" fmla="*/ 158393 h 1082237"/>
                <a:gd name="connsiteX4" fmla="*/ 923844 w 1082237"/>
                <a:gd name="connsiteY4" fmla="*/ 923844 h 1082237"/>
                <a:gd name="connsiteX5" fmla="*/ 923844 w 1082237"/>
                <a:gd name="connsiteY5" fmla="*/ 923844 h 1082237"/>
                <a:gd name="connsiteX6" fmla="*/ 174567 w 1082237"/>
                <a:gd name="connsiteY6" fmla="*/ 174567 h 1082237"/>
                <a:gd name="connsiteX7" fmla="*/ 174567 w 1082237"/>
                <a:gd name="connsiteY7" fmla="*/ 907981 h 1082237"/>
                <a:gd name="connsiteX8" fmla="*/ 907981 w 1082237"/>
                <a:gd name="connsiteY8" fmla="*/ 907981 h 1082237"/>
                <a:gd name="connsiteX9" fmla="*/ 907981 w 1082237"/>
                <a:gd name="connsiteY9" fmla="*/ 174567 h 1082237"/>
                <a:gd name="connsiteX10" fmla="*/ 174567 w 1082237"/>
                <a:gd name="connsiteY10" fmla="*/ 174567 h 1082237"/>
                <a:gd name="connsiteX11" fmla="*/ 174567 w 1082237"/>
                <a:gd name="connsiteY11" fmla="*/ 174567 h 108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2237" h="1082237">
                  <a:moveTo>
                    <a:pt x="923844" y="923844"/>
                  </a:moveTo>
                  <a:cubicBezTo>
                    <a:pt x="712653" y="1135035"/>
                    <a:pt x="369273" y="1135035"/>
                    <a:pt x="158393" y="923844"/>
                  </a:cubicBezTo>
                  <a:cubicBezTo>
                    <a:pt x="-52798" y="712964"/>
                    <a:pt x="-52798" y="369584"/>
                    <a:pt x="158393" y="158393"/>
                  </a:cubicBezTo>
                  <a:cubicBezTo>
                    <a:pt x="369273" y="-52798"/>
                    <a:pt x="712653" y="-52798"/>
                    <a:pt x="923844" y="158393"/>
                  </a:cubicBezTo>
                  <a:cubicBezTo>
                    <a:pt x="1135035" y="369584"/>
                    <a:pt x="1135035" y="712964"/>
                    <a:pt x="923844" y="923844"/>
                  </a:cubicBezTo>
                  <a:lnTo>
                    <a:pt x="923844" y="923844"/>
                  </a:lnTo>
                  <a:close/>
                  <a:moveTo>
                    <a:pt x="174567" y="174567"/>
                  </a:moveTo>
                  <a:cubicBezTo>
                    <a:pt x="-27604" y="376738"/>
                    <a:pt x="-27604" y="705810"/>
                    <a:pt x="174567" y="907981"/>
                  </a:cubicBezTo>
                  <a:cubicBezTo>
                    <a:pt x="376738" y="1110153"/>
                    <a:pt x="705810" y="1110153"/>
                    <a:pt x="907981" y="907981"/>
                  </a:cubicBezTo>
                  <a:cubicBezTo>
                    <a:pt x="1110153" y="705810"/>
                    <a:pt x="1110153" y="376738"/>
                    <a:pt x="907981" y="174567"/>
                  </a:cubicBezTo>
                  <a:cubicBezTo>
                    <a:pt x="705810" y="-27604"/>
                    <a:pt x="376738" y="-27604"/>
                    <a:pt x="174567" y="174567"/>
                  </a:cubicBezTo>
                  <a:lnTo>
                    <a:pt x="174567" y="17456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52B7B2A-BCF6-D242-2C40-30B7370ADECC}"/>
                </a:ext>
              </a:extLst>
            </p:cNvPr>
            <p:cNvSpPr/>
            <p:nvPr/>
          </p:nvSpPr>
          <p:spPr>
            <a:xfrm>
              <a:off x="5864378" y="2752979"/>
              <a:ext cx="902616" cy="902616"/>
            </a:xfrm>
            <a:custGeom>
              <a:avLst/>
              <a:gdLst>
                <a:gd name="connsiteX0" fmla="*/ 770583 w 902616"/>
                <a:gd name="connsiteY0" fmla="*/ 770583 h 902616"/>
                <a:gd name="connsiteX1" fmla="*/ 132033 w 902616"/>
                <a:gd name="connsiteY1" fmla="*/ 770583 h 902616"/>
                <a:gd name="connsiteX2" fmla="*/ 132033 w 902616"/>
                <a:gd name="connsiteY2" fmla="*/ 132033 h 902616"/>
                <a:gd name="connsiteX3" fmla="*/ 770583 w 902616"/>
                <a:gd name="connsiteY3" fmla="*/ 132033 h 902616"/>
                <a:gd name="connsiteX4" fmla="*/ 770583 w 902616"/>
                <a:gd name="connsiteY4" fmla="*/ 770583 h 902616"/>
                <a:gd name="connsiteX5" fmla="*/ 770583 w 902616"/>
                <a:gd name="connsiteY5" fmla="*/ 770583 h 902616"/>
                <a:gd name="connsiteX6" fmla="*/ 148207 w 902616"/>
                <a:gd name="connsiteY6" fmla="*/ 148207 h 902616"/>
                <a:gd name="connsiteX7" fmla="*/ 148207 w 902616"/>
                <a:gd name="connsiteY7" fmla="*/ 754720 h 902616"/>
                <a:gd name="connsiteX8" fmla="*/ 754720 w 902616"/>
                <a:gd name="connsiteY8" fmla="*/ 754720 h 902616"/>
                <a:gd name="connsiteX9" fmla="*/ 754720 w 902616"/>
                <a:gd name="connsiteY9" fmla="*/ 148207 h 902616"/>
                <a:gd name="connsiteX10" fmla="*/ 148207 w 902616"/>
                <a:gd name="connsiteY10" fmla="*/ 148207 h 902616"/>
                <a:gd name="connsiteX11" fmla="*/ 148207 w 902616"/>
                <a:gd name="connsiteY11" fmla="*/ 148207 h 90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2616" h="902616">
                  <a:moveTo>
                    <a:pt x="770583" y="770583"/>
                  </a:moveTo>
                  <a:cubicBezTo>
                    <a:pt x="594539" y="946627"/>
                    <a:pt x="308078" y="946627"/>
                    <a:pt x="132033" y="770583"/>
                  </a:cubicBezTo>
                  <a:cubicBezTo>
                    <a:pt x="-44011" y="594539"/>
                    <a:pt x="-44011" y="308078"/>
                    <a:pt x="132033" y="132033"/>
                  </a:cubicBezTo>
                  <a:cubicBezTo>
                    <a:pt x="308078" y="-44011"/>
                    <a:pt x="594539" y="-44011"/>
                    <a:pt x="770583" y="132033"/>
                  </a:cubicBezTo>
                  <a:cubicBezTo>
                    <a:pt x="946627" y="308078"/>
                    <a:pt x="946627" y="594539"/>
                    <a:pt x="770583" y="770583"/>
                  </a:cubicBezTo>
                  <a:lnTo>
                    <a:pt x="770583" y="770583"/>
                  </a:lnTo>
                  <a:close/>
                  <a:moveTo>
                    <a:pt x="148207" y="148207"/>
                  </a:moveTo>
                  <a:cubicBezTo>
                    <a:pt x="-19129" y="315542"/>
                    <a:pt x="-19129" y="587385"/>
                    <a:pt x="148207" y="754720"/>
                  </a:cubicBezTo>
                  <a:cubicBezTo>
                    <a:pt x="315542" y="921745"/>
                    <a:pt x="587385" y="921745"/>
                    <a:pt x="754720" y="754720"/>
                  </a:cubicBezTo>
                  <a:cubicBezTo>
                    <a:pt x="922056" y="587385"/>
                    <a:pt x="922056" y="315542"/>
                    <a:pt x="754720" y="148207"/>
                  </a:cubicBezTo>
                  <a:cubicBezTo>
                    <a:pt x="587385" y="-19129"/>
                    <a:pt x="315231" y="-19129"/>
                    <a:pt x="148207" y="148207"/>
                  </a:cubicBezTo>
                  <a:lnTo>
                    <a:pt x="148207" y="14820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C2D3CE5-E9C2-4E27-6D5F-1D9D5F29C190}"/>
                </a:ext>
              </a:extLst>
            </p:cNvPr>
            <p:cNvSpPr/>
            <p:nvPr/>
          </p:nvSpPr>
          <p:spPr>
            <a:xfrm>
              <a:off x="5954072" y="2842790"/>
              <a:ext cx="723111" cy="723228"/>
            </a:xfrm>
            <a:custGeom>
              <a:avLst/>
              <a:gdLst>
                <a:gd name="connsiteX0" fmla="*/ 617438 w 723111"/>
                <a:gd name="connsiteY0" fmla="*/ 617322 h 723228"/>
                <a:gd name="connsiteX1" fmla="*/ 105790 w 723111"/>
                <a:gd name="connsiteY1" fmla="*/ 617322 h 723228"/>
                <a:gd name="connsiteX2" fmla="*/ 105790 w 723111"/>
                <a:gd name="connsiteY2" fmla="*/ 105673 h 723228"/>
                <a:gd name="connsiteX3" fmla="*/ 617438 w 723111"/>
                <a:gd name="connsiteY3" fmla="*/ 105673 h 723228"/>
                <a:gd name="connsiteX4" fmla="*/ 617438 w 723111"/>
                <a:gd name="connsiteY4" fmla="*/ 617322 h 723228"/>
                <a:gd name="connsiteX5" fmla="*/ 617438 w 723111"/>
                <a:gd name="connsiteY5" fmla="*/ 617322 h 723228"/>
                <a:gd name="connsiteX6" fmla="*/ 121964 w 723111"/>
                <a:gd name="connsiteY6" fmla="*/ 121847 h 723228"/>
                <a:gd name="connsiteX7" fmla="*/ 121964 w 723111"/>
                <a:gd name="connsiteY7" fmla="*/ 601459 h 723228"/>
                <a:gd name="connsiteX8" fmla="*/ 601576 w 723111"/>
                <a:gd name="connsiteY8" fmla="*/ 601459 h 723228"/>
                <a:gd name="connsiteX9" fmla="*/ 601576 w 723111"/>
                <a:gd name="connsiteY9" fmla="*/ 121847 h 723228"/>
                <a:gd name="connsiteX10" fmla="*/ 121964 w 723111"/>
                <a:gd name="connsiteY10" fmla="*/ 121847 h 723228"/>
                <a:gd name="connsiteX11" fmla="*/ 121964 w 723111"/>
                <a:gd name="connsiteY11" fmla="*/ 121847 h 72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3111" h="723228">
                  <a:moveTo>
                    <a:pt x="617438" y="617322"/>
                  </a:moveTo>
                  <a:cubicBezTo>
                    <a:pt x="476230" y="758530"/>
                    <a:pt x="246688" y="758530"/>
                    <a:pt x="105790" y="617322"/>
                  </a:cubicBezTo>
                  <a:cubicBezTo>
                    <a:pt x="-35108" y="476113"/>
                    <a:pt x="-35419" y="246571"/>
                    <a:pt x="105790" y="105673"/>
                  </a:cubicBezTo>
                  <a:cubicBezTo>
                    <a:pt x="246688" y="-35224"/>
                    <a:pt x="476541" y="-35224"/>
                    <a:pt x="617438" y="105673"/>
                  </a:cubicBezTo>
                  <a:cubicBezTo>
                    <a:pt x="758336" y="246882"/>
                    <a:pt x="758336" y="476424"/>
                    <a:pt x="617438" y="617322"/>
                  </a:cubicBezTo>
                  <a:lnTo>
                    <a:pt x="617438" y="617322"/>
                  </a:lnTo>
                  <a:close/>
                  <a:moveTo>
                    <a:pt x="121964" y="121847"/>
                  </a:moveTo>
                  <a:cubicBezTo>
                    <a:pt x="-10225" y="254036"/>
                    <a:pt x="-10225" y="469270"/>
                    <a:pt x="121964" y="601459"/>
                  </a:cubicBezTo>
                  <a:cubicBezTo>
                    <a:pt x="254152" y="733648"/>
                    <a:pt x="469387" y="733648"/>
                    <a:pt x="601576" y="601459"/>
                  </a:cubicBezTo>
                  <a:cubicBezTo>
                    <a:pt x="733765" y="469270"/>
                    <a:pt x="733765" y="254036"/>
                    <a:pt x="601576" y="121847"/>
                  </a:cubicBezTo>
                  <a:cubicBezTo>
                    <a:pt x="469076" y="-10342"/>
                    <a:pt x="254152" y="-10342"/>
                    <a:pt x="121964" y="121847"/>
                  </a:cubicBezTo>
                  <a:lnTo>
                    <a:pt x="121964" y="12184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F2A7D35-939F-0FA4-6855-44493ED3AACF}"/>
                </a:ext>
              </a:extLst>
            </p:cNvPr>
            <p:cNvSpPr/>
            <p:nvPr/>
          </p:nvSpPr>
          <p:spPr>
            <a:xfrm>
              <a:off x="6043766" y="2932367"/>
              <a:ext cx="543840" cy="543840"/>
            </a:xfrm>
            <a:custGeom>
              <a:avLst/>
              <a:gdLst>
                <a:gd name="connsiteX0" fmla="*/ 464294 w 543840"/>
                <a:gd name="connsiteY0" fmla="*/ 464294 h 543840"/>
                <a:gd name="connsiteX1" fmla="*/ 79547 w 543840"/>
                <a:gd name="connsiteY1" fmla="*/ 464294 h 543840"/>
                <a:gd name="connsiteX2" fmla="*/ 79547 w 543840"/>
                <a:gd name="connsiteY2" fmla="*/ 79547 h 543840"/>
                <a:gd name="connsiteX3" fmla="*/ 464294 w 543840"/>
                <a:gd name="connsiteY3" fmla="*/ 79547 h 543840"/>
                <a:gd name="connsiteX4" fmla="*/ 464294 w 543840"/>
                <a:gd name="connsiteY4" fmla="*/ 464294 h 543840"/>
                <a:gd name="connsiteX5" fmla="*/ 464294 w 543840"/>
                <a:gd name="connsiteY5" fmla="*/ 464294 h 543840"/>
                <a:gd name="connsiteX6" fmla="*/ 95720 w 543840"/>
                <a:gd name="connsiteY6" fmla="*/ 95720 h 543840"/>
                <a:gd name="connsiteX7" fmla="*/ 95720 w 543840"/>
                <a:gd name="connsiteY7" fmla="*/ 448120 h 543840"/>
                <a:gd name="connsiteX8" fmla="*/ 448431 w 543840"/>
                <a:gd name="connsiteY8" fmla="*/ 448120 h 543840"/>
                <a:gd name="connsiteX9" fmla="*/ 448431 w 543840"/>
                <a:gd name="connsiteY9" fmla="*/ 95720 h 543840"/>
                <a:gd name="connsiteX10" fmla="*/ 95720 w 543840"/>
                <a:gd name="connsiteY10" fmla="*/ 95720 h 543840"/>
                <a:gd name="connsiteX11" fmla="*/ 95720 w 543840"/>
                <a:gd name="connsiteY11" fmla="*/ 95720 h 5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840" h="543840">
                  <a:moveTo>
                    <a:pt x="464294" y="464294"/>
                  </a:moveTo>
                  <a:cubicBezTo>
                    <a:pt x="358232" y="570356"/>
                    <a:pt x="185609" y="570356"/>
                    <a:pt x="79547" y="464294"/>
                  </a:cubicBezTo>
                  <a:cubicBezTo>
                    <a:pt x="-26516" y="358232"/>
                    <a:pt x="-26516" y="185609"/>
                    <a:pt x="79547" y="79547"/>
                  </a:cubicBezTo>
                  <a:cubicBezTo>
                    <a:pt x="185609" y="-26516"/>
                    <a:pt x="358232" y="-26516"/>
                    <a:pt x="464294" y="79547"/>
                  </a:cubicBezTo>
                  <a:cubicBezTo>
                    <a:pt x="570356" y="185609"/>
                    <a:pt x="570356" y="358232"/>
                    <a:pt x="464294" y="464294"/>
                  </a:cubicBezTo>
                  <a:lnTo>
                    <a:pt x="464294" y="464294"/>
                  </a:lnTo>
                  <a:close/>
                  <a:moveTo>
                    <a:pt x="95720" y="95720"/>
                  </a:moveTo>
                  <a:cubicBezTo>
                    <a:pt x="-1633" y="193073"/>
                    <a:pt x="-1633" y="351078"/>
                    <a:pt x="95720" y="448120"/>
                  </a:cubicBezTo>
                  <a:cubicBezTo>
                    <a:pt x="193073" y="545162"/>
                    <a:pt x="351078" y="545162"/>
                    <a:pt x="448431" y="448120"/>
                  </a:cubicBezTo>
                  <a:cubicBezTo>
                    <a:pt x="545784" y="351078"/>
                    <a:pt x="545784" y="192762"/>
                    <a:pt x="448431" y="95720"/>
                  </a:cubicBezTo>
                  <a:cubicBezTo>
                    <a:pt x="351078" y="-1633"/>
                    <a:pt x="192762" y="-1633"/>
                    <a:pt x="95720" y="95720"/>
                  </a:cubicBezTo>
                  <a:lnTo>
                    <a:pt x="95720" y="9572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0809B2F-5E0A-FF06-1D21-8A82690B3FD9}"/>
                </a:ext>
              </a:extLst>
            </p:cNvPr>
            <p:cNvSpPr/>
            <p:nvPr/>
          </p:nvSpPr>
          <p:spPr>
            <a:xfrm>
              <a:off x="6133460" y="3021945"/>
              <a:ext cx="364569" cy="364685"/>
            </a:xfrm>
            <a:custGeom>
              <a:avLst/>
              <a:gdLst>
                <a:gd name="connsiteX0" fmla="*/ 311149 w 364569"/>
                <a:gd name="connsiteY0" fmla="*/ 311266 h 364685"/>
                <a:gd name="connsiteX1" fmla="*/ 53303 w 364569"/>
                <a:gd name="connsiteY1" fmla="*/ 311266 h 364685"/>
                <a:gd name="connsiteX2" fmla="*/ 53303 w 364569"/>
                <a:gd name="connsiteY2" fmla="*/ 53420 h 364685"/>
                <a:gd name="connsiteX3" fmla="*/ 311149 w 364569"/>
                <a:gd name="connsiteY3" fmla="*/ 53420 h 364685"/>
                <a:gd name="connsiteX4" fmla="*/ 311149 w 364569"/>
                <a:gd name="connsiteY4" fmla="*/ 311266 h 364685"/>
                <a:gd name="connsiteX5" fmla="*/ 311149 w 364569"/>
                <a:gd name="connsiteY5" fmla="*/ 311266 h 364685"/>
                <a:gd name="connsiteX6" fmla="*/ 69477 w 364569"/>
                <a:gd name="connsiteY6" fmla="*/ 69594 h 364685"/>
                <a:gd name="connsiteX7" fmla="*/ 69477 w 364569"/>
                <a:gd name="connsiteY7" fmla="*/ 295403 h 364685"/>
                <a:gd name="connsiteX8" fmla="*/ 294976 w 364569"/>
                <a:gd name="connsiteY8" fmla="*/ 295403 h 364685"/>
                <a:gd name="connsiteX9" fmla="*/ 294976 w 364569"/>
                <a:gd name="connsiteY9" fmla="*/ 69594 h 364685"/>
                <a:gd name="connsiteX10" fmla="*/ 69477 w 364569"/>
                <a:gd name="connsiteY10" fmla="*/ 69594 h 364685"/>
                <a:gd name="connsiteX11" fmla="*/ 69477 w 364569"/>
                <a:gd name="connsiteY11" fmla="*/ 69594 h 36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4569" h="364685">
                  <a:moveTo>
                    <a:pt x="311149" y="311266"/>
                  </a:moveTo>
                  <a:cubicBezTo>
                    <a:pt x="239923" y="382492"/>
                    <a:pt x="124530" y="382492"/>
                    <a:pt x="53303" y="311266"/>
                  </a:cubicBezTo>
                  <a:cubicBezTo>
                    <a:pt x="-17923" y="240350"/>
                    <a:pt x="-17612" y="124646"/>
                    <a:pt x="53303" y="53420"/>
                  </a:cubicBezTo>
                  <a:cubicBezTo>
                    <a:pt x="124219" y="-17807"/>
                    <a:pt x="239923" y="-17807"/>
                    <a:pt x="311149" y="53420"/>
                  </a:cubicBezTo>
                  <a:cubicBezTo>
                    <a:pt x="382376" y="124646"/>
                    <a:pt x="382376" y="240039"/>
                    <a:pt x="311149" y="311266"/>
                  </a:cubicBezTo>
                  <a:lnTo>
                    <a:pt x="311149" y="311266"/>
                  </a:lnTo>
                  <a:close/>
                  <a:moveTo>
                    <a:pt x="69477" y="69594"/>
                  </a:moveTo>
                  <a:cubicBezTo>
                    <a:pt x="7270" y="131800"/>
                    <a:pt x="7270" y="233197"/>
                    <a:pt x="69477" y="295403"/>
                  </a:cubicBezTo>
                  <a:cubicBezTo>
                    <a:pt x="131683" y="357610"/>
                    <a:pt x="233080" y="357610"/>
                    <a:pt x="294976" y="295403"/>
                  </a:cubicBezTo>
                  <a:cubicBezTo>
                    <a:pt x="357182" y="233197"/>
                    <a:pt x="357182" y="132111"/>
                    <a:pt x="294976" y="69594"/>
                  </a:cubicBezTo>
                  <a:cubicBezTo>
                    <a:pt x="232769" y="7387"/>
                    <a:pt x="131683" y="7387"/>
                    <a:pt x="69477" y="69594"/>
                  </a:cubicBezTo>
                  <a:lnTo>
                    <a:pt x="69477" y="6959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9A675B5-F502-A002-6D3E-19105352FE1F}"/>
                </a:ext>
              </a:extLst>
            </p:cNvPr>
            <p:cNvSpPr/>
            <p:nvPr/>
          </p:nvSpPr>
          <p:spPr>
            <a:xfrm>
              <a:off x="6223154" y="3111755"/>
              <a:ext cx="185064" cy="185064"/>
            </a:xfrm>
            <a:custGeom>
              <a:avLst/>
              <a:gdLst>
                <a:gd name="connsiteX0" fmla="*/ 158004 w 185064"/>
                <a:gd name="connsiteY0" fmla="*/ 158004 h 185064"/>
                <a:gd name="connsiteX1" fmla="*/ 27060 w 185064"/>
                <a:gd name="connsiteY1" fmla="*/ 158004 h 185064"/>
                <a:gd name="connsiteX2" fmla="*/ 27060 w 185064"/>
                <a:gd name="connsiteY2" fmla="*/ 27060 h 185064"/>
                <a:gd name="connsiteX3" fmla="*/ 158004 w 185064"/>
                <a:gd name="connsiteY3" fmla="*/ 27060 h 185064"/>
                <a:gd name="connsiteX4" fmla="*/ 158004 w 185064"/>
                <a:gd name="connsiteY4" fmla="*/ 158004 h 185064"/>
                <a:gd name="connsiteX5" fmla="*/ 158004 w 185064"/>
                <a:gd name="connsiteY5" fmla="*/ 158004 h 185064"/>
                <a:gd name="connsiteX6" fmla="*/ 43234 w 185064"/>
                <a:gd name="connsiteY6" fmla="*/ 43234 h 185064"/>
                <a:gd name="connsiteX7" fmla="*/ 43234 w 185064"/>
                <a:gd name="connsiteY7" fmla="*/ 141831 h 185064"/>
                <a:gd name="connsiteX8" fmla="*/ 142142 w 185064"/>
                <a:gd name="connsiteY8" fmla="*/ 141831 h 185064"/>
                <a:gd name="connsiteX9" fmla="*/ 142142 w 185064"/>
                <a:gd name="connsiteY9" fmla="*/ 42922 h 185064"/>
                <a:gd name="connsiteX10" fmla="*/ 43234 w 185064"/>
                <a:gd name="connsiteY10" fmla="*/ 43234 h 185064"/>
                <a:gd name="connsiteX11" fmla="*/ 43234 w 185064"/>
                <a:gd name="connsiteY11" fmla="*/ 43234 h 18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064" h="185064">
                  <a:moveTo>
                    <a:pt x="158004" y="158004"/>
                  </a:moveTo>
                  <a:cubicBezTo>
                    <a:pt x="121925" y="194084"/>
                    <a:pt x="63140" y="194084"/>
                    <a:pt x="27060" y="158004"/>
                  </a:cubicBezTo>
                  <a:cubicBezTo>
                    <a:pt x="-9020" y="121925"/>
                    <a:pt x="-9020" y="63140"/>
                    <a:pt x="27060" y="27060"/>
                  </a:cubicBezTo>
                  <a:cubicBezTo>
                    <a:pt x="63140" y="-9020"/>
                    <a:pt x="121925" y="-9020"/>
                    <a:pt x="158004" y="27060"/>
                  </a:cubicBezTo>
                  <a:cubicBezTo>
                    <a:pt x="194084" y="63140"/>
                    <a:pt x="194084" y="121925"/>
                    <a:pt x="158004" y="158004"/>
                  </a:cubicBezTo>
                  <a:lnTo>
                    <a:pt x="158004" y="158004"/>
                  </a:lnTo>
                  <a:close/>
                  <a:moveTo>
                    <a:pt x="43234" y="43234"/>
                  </a:moveTo>
                  <a:cubicBezTo>
                    <a:pt x="15863" y="70293"/>
                    <a:pt x="15863" y="114771"/>
                    <a:pt x="43234" y="141831"/>
                  </a:cubicBezTo>
                  <a:cubicBezTo>
                    <a:pt x="70604" y="169202"/>
                    <a:pt x="114771" y="169202"/>
                    <a:pt x="142142" y="141831"/>
                  </a:cubicBezTo>
                  <a:cubicBezTo>
                    <a:pt x="169513" y="114460"/>
                    <a:pt x="169513" y="70293"/>
                    <a:pt x="142142" y="42922"/>
                  </a:cubicBezTo>
                  <a:cubicBezTo>
                    <a:pt x="114771" y="15863"/>
                    <a:pt x="70293" y="15863"/>
                    <a:pt x="43234" y="43234"/>
                  </a:cubicBezTo>
                  <a:lnTo>
                    <a:pt x="43234" y="4323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564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6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4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3CFDB6-CE85-4D8C-BCC6-046ADDB4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54136D-67DD-4FD4-A40F-76F215A03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635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5" r:id="rId4"/>
    <p:sldLayoutId id="2147483666" r:id="rId5"/>
    <p:sldLayoutId id="2147483673" r:id="rId6"/>
    <p:sldLayoutId id="2147483675" r:id="rId7"/>
    <p:sldLayoutId id="2147483674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69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232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2184">
          <p15:clr>
            <a:srgbClr val="F26B43"/>
          </p15:clr>
        </p15:guide>
        <p15:guide id="9" pos="5496">
          <p15:clr>
            <a:srgbClr val="F26B43"/>
          </p15:clr>
        </p15:guide>
        <p15:guide id="10" orient="horz" pos="29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iagrammer.duart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que 23">
            <a:extLst>
              <a:ext uri="{FF2B5EF4-FFF2-40B4-BE49-F238E27FC236}">
                <a16:creationId xmlns:a16="http://schemas.microsoft.com/office/drawing/2014/main" id="{3C7F3324-27B2-4C68-9057-798DA7920D8F}"/>
              </a:ext>
            </a:extLst>
          </p:cNvPr>
          <p:cNvGrpSpPr/>
          <p:nvPr/>
        </p:nvGrpSpPr>
        <p:grpSpPr>
          <a:xfrm>
            <a:off x="4227787" y="1233408"/>
            <a:ext cx="3943942" cy="3943938"/>
            <a:chOff x="5057016" y="1945617"/>
            <a:chExt cx="2517341" cy="2517341"/>
          </a:xfrm>
          <a:solidFill>
            <a:schemeClr val="bg1">
              <a:alpha val="21000"/>
            </a:schemeClr>
          </a:solidFill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3FB462E6-32B4-4312-BD5B-572C3E312DBA}"/>
                </a:ext>
              </a:extLst>
            </p:cNvPr>
            <p:cNvSpPr/>
            <p:nvPr/>
          </p:nvSpPr>
          <p:spPr>
            <a:xfrm>
              <a:off x="5057016" y="1945617"/>
              <a:ext cx="2517341" cy="2517341"/>
            </a:xfrm>
            <a:custGeom>
              <a:avLst/>
              <a:gdLst>
                <a:gd name="connsiteX0" fmla="*/ 2149001 w 2517341"/>
                <a:gd name="connsiteY0" fmla="*/ 2149001 h 2517341"/>
                <a:gd name="connsiteX1" fmla="*/ 368340 w 2517341"/>
                <a:gd name="connsiteY1" fmla="*/ 2149001 h 2517341"/>
                <a:gd name="connsiteX2" fmla="*/ 368340 w 2517341"/>
                <a:gd name="connsiteY2" fmla="*/ 368340 h 2517341"/>
                <a:gd name="connsiteX3" fmla="*/ 2149001 w 2517341"/>
                <a:gd name="connsiteY3" fmla="*/ 368340 h 2517341"/>
                <a:gd name="connsiteX4" fmla="*/ 2149001 w 2517341"/>
                <a:gd name="connsiteY4" fmla="*/ 2149001 h 2517341"/>
                <a:gd name="connsiteX5" fmla="*/ 2149001 w 2517341"/>
                <a:gd name="connsiteY5" fmla="*/ 2149001 h 2517341"/>
                <a:gd name="connsiteX6" fmla="*/ 384203 w 2517341"/>
                <a:gd name="connsiteY6" fmla="*/ 384203 h 2517341"/>
                <a:gd name="connsiteX7" fmla="*/ 384203 w 2517341"/>
                <a:gd name="connsiteY7" fmla="*/ 2132828 h 2517341"/>
                <a:gd name="connsiteX8" fmla="*/ 2132828 w 2517341"/>
                <a:gd name="connsiteY8" fmla="*/ 2132828 h 2517341"/>
                <a:gd name="connsiteX9" fmla="*/ 2132828 w 2517341"/>
                <a:gd name="connsiteY9" fmla="*/ 384203 h 2517341"/>
                <a:gd name="connsiteX10" fmla="*/ 384203 w 2517341"/>
                <a:gd name="connsiteY10" fmla="*/ 384203 h 2517341"/>
                <a:gd name="connsiteX11" fmla="*/ 384203 w 2517341"/>
                <a:gd name="connsiteY11" fmla="*/ 384203 h 251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7341" h="2517341">
                  <a:moveTo>
                    <a:pt x="2149001" y="2149001"/>
                  </a:moveTo>
                  <a:cubicBezTo>
                    <a:pt x="1657881" y="2640121"/>
                    <a:pt x="859149" y="2640121"/>
                    <a:pt x="368340" y="2149001"/>
                  </a:cubicBezTo>
                  <a:cubicBezTo>
                    <a:pt x="-122780" y="1658192"/>
                    <a:pt x="-122780" y="859149"/>
                    <a:pt x="368340" y="368340"/>
                  </a:cubicBezTo>
                  <a:cubicBezTo>
                    <a:pt x="859149" y="-122780"/>
                    <a:pt x="1658192" y="-122780"/>
                    <a:pt x="2149001" y="368340"/>
                  </a:cubicBezTo>
                  <a:cubicBezTo>
                    <a:pt x="2640121" y="859149"/>
                    <a:pt x="2640121" y="1658192"/>
                    <a:pt x="2149001" y="2149001"/>
                  </a:cubicBezTo>
                  <a:lnTo>
                    <a:pt x="2149001" y="2149001"/>
                  </a:lnTo>
                  <a:close/>
                  <a:moveTo>
                    <a:pt x="384203" y="384203"/>
                  </a:moveTo>
                  <a:cubicBezTo>
                    <a:pt x="-97897" y="866303"/>
                    <a:pt x="-97897" y="1650727"/>
                    <a:pt x="384203" y="2132828"/>
                  </a:cubicBezTo>
                  <a:cubicBezTo>
                    <a:pt x="866303" y="2614928"/>
                    <a:pt x="1650727" y="2614928"/>
                    <a:pt x="2132828" y="2132828"/>
                  </a:cubicBezTo>
                  <a:cubicBezTo>
                    <a:pt x="2614928" y="1650727"/>
                    <a:pt x="2614928" y="866303"/>
                    <a:pt x="2132828" y="384203"/>
                  </a:cubicBezTo>
                  <a:cubicBezTo>
                    <a:pt x="1651038" y="-97897"/>
                    <a:pt x="866614" y="-97897"/>
                    <a:pt x="384203" y="384203"/>
                  </a:cubicBezTo>
                  <a:lnTo>
                    <a:pt x="384203" y="384203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9F349302-BEDA-4E72-BC46-C388A9E05406}"/>
                </a:ext>
              </a:extLst>
            </p:cNvPr>
            <p:cNvSpPr/>
            <p:nvPr/>
          </p:nvSpPr>
          <p:spPr>
            <a:xfrm>
              <a:off x="5146826" y="2035427"/>
              <a:ext cx="2337720" cy="2337720"/>
            </a:xfrm>
            <a:custGeom>
              <a:avLst/>
              <a:gdLst>
                <a:gd name="connsiteX0" fmla="*/ 1995740 w 2337720"/>
                <a:gd name="connsiteY0" fmla="*/ 1995740 h 2337720"/>
                <a:gd name="connsiteX1" fmla="*/ 341980 w 2337720"/>
                <a:gd name="connsiteY1" fmla="*/ 1995740 h 2337720"/>
                <a:gd name="connsiteX2" fmla="*/ 341980 w 2337720"/>
                <a:gd name="connsiteY2" fmla="*/ 341980 h 2337720"/>
                <a:gd name="connsiteX3" fmla="*/ 1995740 w 2337720"/>
                <a:gd name="connsiteY3" fmla="*/ 341980 h 2337720"/>
                <a:gd name="connsiteX4" fmla="*/ 1995740 w 2337720"/>
                <a:gd name="connsiteY4" fmla="*/ 1995740 h 2337720"/>
                <a:gd name="connsiteX5" fmla="*/ 1995740 w 2337720"/>
                <a:gd name="connsiteY5" fmla="*/ 1995740 h 2337720"/>
                <a:gd name="connsiteX6" fmla="*/ 358154 w 2337720"/>
                <a:gd name="connsiteY6" fmla="*/ 358154 h 2337720"/>
                <a:gd name="connsiteX7" fmla="*/ 358154 w 2337720"/>
                <a:gd name="connsiteY7" fmla="*/ 1979877 h 2337720"/>
                <a:gd name="connsiteX8" fmla="*/ 1979877 w 2337720"/>
                <a:gd name="connsiteY8" fmla="*/ 1979877 h 2337720"/>
                <a:gd name="connsiteX9" fmla="*/ 1979877 w 2337720"/>
                <a:gd name="connsiteY9" fmla="*/ 358154 h 2337720"/>
                <a:gd name="connsiteX10" fmla="*/ 358154 w 2337720"/>
                <a:gd name="connsiteY10" fmla="*/ 358154 h 2337720"/>
                <a:gd name="connsiteX11" fmla="*/ 358154 w 2337720"/>
                <a:gd name="connsiteY11" fmla="*/ 358154 h 23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7720" h="2337720">
                  <a:moveTo>
                    <a:pt x="1995740" y="1995740"/>
                  </a:moveTo>
                  <a:cubicBezTo>
                    <a:pt x="1539766" y="2451714"/>
                    <a:pt x="797954" y="2451714"/>
                    <a:pt x="341980" y="1995740"/>
                  </a:cubicBezTo>
                  <a:cubicBezTo>
                    <a:pt x="-113993" y="1539766"/>
                    <a:pt x="-113993" y="797954"/>
                    <a:pt x="341980" y="341980"/>
                  </a:cubicBezTo>
                  <a:cubicBezTo>
                    <a:pt x="797954" y="-113993"/>
                    <a:pt x="1539766" y="-113993"/>
                    <a:pt x="1995740" y="341980"/>
                  </a:cubicBezTo>
                  <a:cubicBezTo>
                    <a:pt x="2451714" y="797954"/>
                    <a:pt x="2451714" y="1539766"/>
                    <a:pt x="1995740" y="1995740"/>
                  </a:cubicBezTo>
                  <a:lnTo>
                    <a:pt x="1995740" y="1995740"/>
                  </a:lnTo>
                  <a:close/>
                  <a:moveTo>
                    <a:pt x="358154" y="358154"/>
                  </a:moveTo>
                  <a:cubicBezTo>
                    <a:pt x="-89111" y="805108"/>
                    <a:pt x="-89111" y="1532924"/>
                    <a:pt x="358154" y="1979877"/>
                  </a:cubicBezTo>
                  <a:cubicBezTo>
                    <a:pt x="805419" y="2427142"/>
                    <a:pt x="1532924" y="2426831"/>
                    <a:pt x="1979877" y="1979877"/>
                  </a:cubicBezTo>
                  <a:cubicBezTo>
                    <a:pt x="2427142" y="1532924"/>
                    <a:pt x="2427142" y="805108"/>
                    <a:pt x="1979877" y="358154"/>
                  </a:cubicBezTo>
                  <a:cubicBezTo>
                    <a:pt x="1532613" y="-89111"/>
                    <a:pt x="805108" y="-89111"/>
                    <a:pt x="358154" y="358154"/>
                  </a:cubicBezTo>
                  <a:lnTo>
                    <a:pt x="358154" y="35815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F6039C82-97C0-4653-A714-8E04AD920BD4}"/>
                </a:ext>
              </a:extLst>
            </p:cNvPr>
            <p:cNvSpPr/>
            <p:nvPr/>
          </p:nvSpPr>
          <p:spPr>
            <a:xfrm>
              <a:off x="5236404" y="2125238"/>
              <a:ext cx="2158565" cy="2158332"/>
            </a:xfrm>
            <a:custGeom>
              <a:avLst/>
              <a:gdLst>
                <a:gd name="connsiteX0" fmla="*/ 1842712 w 2158565"/>
                <a:gd name="connsiteY0" fmla="*/ 1842479 h 2158332"/>
                <a:gd name="connsiteX1" fmla="*/ 315853 w 2158565"/>
                <a:gd name="connsiteY1" fmla="*/ 1842479 h 2158332"/>
                <a:gd name="connsiteX2" fmla="*/ 315853 w 2158565"/>
                <a:gd name="connsiteY2" fmla="*/ 315620 h 2158332"/>
                <a:gd name="connsiteX3" fmla="*/ 1842712 w 2158565"/>
                <a:gd name="connsiteY3" fmla="*/ 315620 h 2158332"/>
                <a:gd name="connsiteX4" fmla="*/ 1842712 w 2158565"/>
                <a:gd name="connsiteY4" fmla="*/ 1842479 h 2158332"/>
                <a:gd name="connsiteX5" fmla="*/ 1842712 w 2158565"/>
                <a:gd name="connsiteY5" fmla="*/ 1842479 h 2158332"/>
                <a:gd name="connsiteX6" fmla="*/ 332027 w 2158565"/>
                <a:gd name="connsiteY6" fmla="*/ 331483 h 2158332"/>
                <a:gd name="connsiteX7" fmla="*/ 332027 w 2158565"/>
                <a:gd name="connsiteY7" fmla="*/ 1826305 h 2158332"/>
                <a:gd name="connsiteX8" fmla="*/ 1826849 w 2158565"/>
                <a:gd name="connsiteY8" fmla="*/ 1826305 h 2158332"/>
                <a:gd name="connsiteX9" fmla="*/ 1826849 w 2158565"/>
                <a:gd name="connsiteY9" fmla="*/ 331483 h 2158332"/>
                <a:gd name="connsiteX10" fmla="*/ 332027 w 2158565"/>
                <a:gd name="connsiteY10" fmla="*/ 331483 h 2158332"/>
                <a:gd name="connsiteX11" fmla="*/ 332027 w 2158565"/>
                <a:gd name="connsiteY11" fmla="*/ 331483 h 21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8565" h="2158332">
                  <a:moveTo>
                    <a:pt x="1842712" y="1842479"/>
                  </a:moveTo>
                  <a:cubicBezTo>
                    <a:pt x="1421885" y="2263617"/>
                    <a:pt x="736680" y="2263617"/>
                    <a:pt x="315853" y="1842479"/>
                  </a:cubicBezTo>
                  <a:cubicBezTo>
                    <a:pt x="-105284" y="1421652"/>
                    <a:pt x="-105284" y="736447"/>
                    <a:pt x="315853" y="315620"/>
                  </a:cubicBezTo>
                  <a:cubicBezTo>
                    <a:pt x="736991" y="-105207"/>
                    <a:pt x="1421885" y="-105207"/>
                    <a:pt x="1842712" y="315620"/>
                  </a:cubicBezTo>
                  <a:cubicBezTo>
                    <a:pt x="2263850" y="736447"/>
                    <a:pt x="2263850" y="1421652"/>
                    <a:pt x="1842712" y="1842479"/>
                  </a:cubicBezTo>
                  <a:lnTo>
                    <a:pt x="1842712" y="1842479"/>
                  </a:lnTo>
                  <a:close/>
                  <a:moveTo>
                    <a:pt x="332027" y="331483"/>
                  </a:moveTo>
                  <a:cubicBezTo>
                    <a:pt x="-80091" y="743601"/>
                    <a:pt x="-80091" y="1414187"/>
                    <a:pt x="332027" y="1826305"/>
                  </a:cubicBezTo>
                  <a:cubicBezTo>
                    <a:pt x="744145" y="2238423"/>
                    <a:pt x="1414731" y="2238423"/>
                    <a:pt x="1826849" y="1826305"/>
                  </a:cubicBezTo>
                  <a:cubicBezTo>
                    <a:pt x="2238967" y="1414187"/>
                    <a:pt x="2238967" y="743601"/>
                    <a:pt x="1826849" y="331483"/>
                  </a:cubicBezTo>
                  <a:cubicBezTo>
                    <a:pt x="1414731" y="-80324"/>
                    <a:pt x="744145" y="-80635"/>
                    <a:pt x="332027" y="331483"/>
                  </a:cubicBezTo>
                  <a:lnTo>
                    <a:pt x="332027" y="331483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F2AA378-8156-4209-9761-B0C17C484F6C}"/>
                </a:ext>
              </a:extLst>
            </p:cNvPr>
            <p:cNvSpPr/>
            <p:nvPr/>
          </p:nvSpPr>
          <p:spPr>
            <a:xfrm>
              <a:off x="5325903" y="2214815"/>
              <a:ext cx="1979216" cy="1978944"/>
            </a:xfrm>
            <a:custGeom>
              <a:avLst/>
              <a:gdLst>
                <a:gd name="connsiteX0" fmla="*/ 1689762 w 1979216"/>
                <a:gd name="connsiteY0" fmla="*/ 1689451 h 1978944"/>
                <a:gd name="connsiteX1" fmla="*/ 289494 w 1979216"/>
                <a:gd name="connsiteY1" fmla="*/ 1689451 h 1978944"/>
                <a:gd name="connsiteX2" fmla="*/ 289494 w 1979216"/>
                <a:gd name="connsiteY2" fmla="*/ 289493 h 1978944"/>
                <a:gd name="connsiteX3" fmla="*/ 1689451 w 1979216"/>
                <a:gd name="connsiteY3" fmla="*/ 289493 h 1978944"/>
                <a:gd name="connsiteX4" fmla="*/ 1689762 w 1979216"/>
                <a:gd name="connsiteY4" fmla="*/ 1689451 h 1978944"/>
                <a:gd name="connsiteX5" fmla="*/ 1689762 w 1979216"/>
                <a:gd name="connsiteY5" fmla="*/ 1689451 h 1978944"/>
                <a:gd name="connsiteX6" fmla="*/ 305978 w 1979216"/>
                <a:gd name="connsiteY6" fmla="*/ 305667 h 1978944"/>
                <a:gd name="connsiteX7" fmla="*/ 305978 w 1979216"/>
                <a:gd name="connsiteY7" fmla="*/ 1673588 h 1978944"/>
                <a:gd name="connsiteX8" fmla="*/ 1673899 w 1979216"/>
                <a:gd name="connsiteY8" fmla="*/ 1673588 h 1978944"/>
                <a:gd name="connsiteX9" fmla="*/ 1673899 w 1979216"/>
                <a:gd name="connsiteY9" fmla="*/ 305667 h 1978944"/>
                <a:gd name="connsiteX10" fmla="*/ 305978 w 1979216"/>
                <a:gd name="connsiteY10" fmla="*/ 305667 h 1978944"/>
                <a:gd name="connsiteX11" fmla="*/ 305978 w 1979216"/>
                <a:gd name="connsiteY11" fmla="*/ 305667 h 197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9216" h="1978944">
                  <a:moveTo>
                    <a:pt x="1689762" y="1689451"/>
                  </a:moveTo>
                  <a:cubicBezTo>
                    <a:pt x="1303770" y="2075442"/>
                    <a:pt x="675485" y="2075442"/>
                    <a:pt x="289494" y="1689451"/>
                  </a:cubicBezTo>
                  <a:cubicBezTo>
                    <a:pt x="-96498" y="1303459"/>
                    <a:pt x="-96498" y="675485"/>
                    <a:pt x="289494" y="289493"/>
                  </a:cubicBezTo>
                  <a:cubicBezTo>
                    <a:pt x="675485" y="-96498"/>
                    <a:pt x="1303459" y="-96498"/>
                    <a:pt x="1689451" y="289493"/>
                  </a:cubicBezTo>
                  <a:cubicBezTo>
                    <a:pt x="2075753" y="675485"/>
                    <a:pt x="2075753" y="1303459"/>
                    <a:pt x="1689762" y="1689451"/>
                  </a:cubicBezTo>
                  <a:lnTo>
                    <a:pt x="1689762" y="1689451"/>
                  </a:lnTo>
                  <a:close/>
                  <a:moveTo>
                    <a:pt x="305978" y="305667"/>
                  </a:moveTo>
                  <a:cubicBezTo>
                    <a:pt x="-71304" y="682950"/>
                    <a:pt x="-71304" y="1296617"/>
                    <a:pt x="305978" y="1673588"/>
                  </a:cubicBezTo>
                  <a:cubicBezTo>
                    <a:pt x="683261" y="2050559"/>
                    <a:pt x="1296617" y="2050559"/>
                    <a:pt x="1673899" y="1673588"/>
                  </a:cubicBezTo>
                  <a:cubicBezTo>
                    <a:pt x="2051181" y="1296617"/>
                    <a:pt x="2051181" y="682950"/>
                    <a:pt x="1673899" y="305667"/>
                  </a:cubicBezTo>
                  <a:cubicBezTo>
                    <a:pt x="1296617" y="-71615"/>
                    <a:pt x="682950" y="-71615"/>
                    <a:pt x="305978" y="305667"/>
                  </a:cubicBezTo>
                  <a:lnTo>
                    <a:pt x="305978" y="30566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52B036D8-3C08-497E-9AFC-5A92B87065CA}"/>
                </a:ext>
              </a:extLst>
            </p:cNvPr>
            <p:cNvSpPr/>
            <p:nvPr/>
          </p:nvSpPr>
          <p:spPr>
            <a:xfrm>
              <a:off x="5415792" y="2304509"/>
              <a:ext cx="1799789" cy="1799672"/>
            </a:xfrm>
            <a:custGeom>
              <a:avLst/>
              <a:gdLst>
                <a:gd name="connsiteX0" fmla="*/ 1536423 w 1799789"/>
                <a:gd name="connsiteY0" fmla="*/ 1536306 h 1799672"/>
                <a:gd name="connsiteX1" fmla="*/ 263367 w 1799789"/>
                <a:gd name="connsiteY1" fmla="*/ 1536306 h 1799672"/>
                <a:gd name="connsiteX2" fmla="*/ 263367 w 1799789"/>
                <a:gd name="connsiteY2" fmla="*/ 263250 h 1799672"/>
                <a:gd name="connsiteX3" fmla="*/ 1536423 w 1799789"/>
                <a:gd name="connsiteY3" fmla="*/ 263250 h 1799672"/>
                <a:gd name="connsiteX4" fmla="*/ 1536423 w 1799789"/>
                <a:gd name="connsiteY4" fmla="*/ 1536306 h 1799672"/>
                <a:gd name="connsiteX5" fmla="*/ 1536423 w 1799789"/>
                <a:gd name="connsiteY5" fmla="*/ 1536306 h 1799672"/>
                <a:gd name="connsiteX6" fmla="*/ 279540 w 1799789"/>
                <a:gd name="connsiteY6" fmla="*/ 279424 h 1799672"/>
                <a:gd name="connsiteX7" fmla="*/ 279540 w 1799789"/>
                <a:gd name="connsiteY7" fmla="*/ 1520443 h 1799672"/>
                <a:gd name="connsiteX8" fmla="*/ 1520560 w 1799789"/>
                <a:gd name="connsiteY8" fmla="*/ 1520443 h 1799672"/>
                <a:gd name="connsiteX9" fmla="*/ 1520560 w 1799789"/>
                <a:gd name="connsiteY9" fmla="*/ 279424 h 1799672"/>
                <a:gd name="connsiteX10" fmla="*/ 279540 w 1799789"/>
                <a:gd name="connsiteY10" fmla="*/ 279424 h 1799672"/>
                <a:gd name="connsiteX11" fmla="*/ 279540 w 1799789"/>
                <a:gd name="connsiteY11" fmla="*/ 279424 h 17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9789" h="1799672">
                  <a:moveTo>
                    <a:pt x="1536423" y="1536306"/>
                  </a:moveTo>
                  <a:cubicBezTo>
                    <a:pt x="1185267" y="1887462"/>
                    <a:pt x="614211" y="1887462"/>
                    <a:pt x="263367" y="1536306"/>
                  </a:cubicBezTo>
                  <a:cubicBezTo>
                    <a:pt x="-87789" y="1185461"/>
                    <a:pt x="-87789" y="614095"/>
                    <a:pt x="263367" y="263250"/>
                  </a:cubicBezTo>
                  <a:cubicBezTo>
                    <a:pt x="614211" y="-87906"/>
                    <a:pt x="1185578" y="-87595"/>
                    <a:pt x="1536423" y="263250"/>
                  </a:cubicBezTo>
                  <a:cubicBezTo>
                    <a:pt x="1887578" y="614095"/>
                    <a:pt x="1887578" y="1185461"/>
                    <a:pt x="1536423" y="1536306"/>
                  </a:cubicBezTo>
                  <a:lnTo>
                    <a:pt x="1536423" y="1536306"/>
                  </a:lnTo>
                  <a:close/>
                  <a:moveTo>
                    <a:pt x="279540" y="279424"/>
                  </a:moveTo>
                  <a:cubicBezTo>
                    <a:pt x="-62595" y="621560"/>
                    <a:pt x="-62595" y="1178308"/>
                    <a:pt x="279540" y="1520443"/>
                  </a:cubicBezTo>
                  <a:cubicBezTo>
                    <a:pt x="621676" y="1862579"/>
                    <a:pt x="1178424" y="1862579"/>
                    <a:pt x="1520560" y="1520443"/>
                  </a:cubicBezTo>
                  <a:cubicBezTo>
                    <a:pt x="1862696" y="1178308"/>
                    <a:pt x="1862696" y="621560"/>
                    <a:pt x="1520560" y="279424"/>
                  </a:cubicBezTo>
                  <a:cubicBezTo>
                    <a:pt x="1178424" y="-63023"/>
                    <a:pt x="621365" y="-62712"/>
                    <a:pt x="279540" y="279424"/>
                  </a:cubicBezTo>
                  <a:lnTo>
                    <a:pt x="279540" y="27942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E5BE73C-0886-4809-865E-CD38C89DE0AE}"/>
                </a:ext>
              </a:extLst>
            </p:cNvPr>
            <p:cNvSpPr/>
            <p:nvPr/>
          </p:nvSpPr>
          <p:spPr>
            <a:xfrm>
              <a:off x="5505602" y="2394203"/>
              <a:ext cx="1620168" cy="1620168"/>
            </a:xfrm>
            <a:custGeom>
              <a:avLst/>
              <a:gdLst>
                <a:gd name="connsiteX0" fmla="*/ 1383161 w 1620168"/>
                <a:gd name="connsiteY0" fmla="*/ 1383161 h 1620168"/>
                <a:gd name="connsiteX1" fmla="*/ 237007 w 1620168"/>
                <a:gd name="connsiteY1" fmla="*/ 1383161 h 1620168"/>
                <a:gd name="connsiteX2" fmla="*/ 237007 w 1620168"/>
                <a:gd name="connsiteY2" fmla="*/ 237007 h 1620168"/>
                <a:gd name="connsiteX3" fmla="*/ 1383161 w 1620168"/>
                <a:gd name="connsiteY3" fmla="*/ 237007 h 1620168"/>
                <a:gd name="connsiteX4" fmla="*/ 1383161 w 1620168"/>
                <a:gd name="connsiteY4" fmla="*/ 1383161 h 1620168"/>
                <a:gd name="connsiteX5" fmla="*/ 1383161 w 1620168"/>
                <a:gd name="connsiteY5" fmla="*/ 1383161 h 1620168"/>
                <a:gd name="connsiteX6" fmla="*/ 252869 w 1620168"/>
                <a:gd name="connsiteY6" fmla="*/ 253180 h 1620168"/>
                <a:gd name="connsiteX7" fmla="*/ 252869 w 1620168"/>
                <a:gd name="connsiteY7" fmla="*/ 1367299 h 1620168"/>
                <a:gd name="connsiteX8" fmla="*/ 1366988 w 1620168"/>
                <a:gd name="connsiteY8" fmla="*/ 1367299 h 1620168"/>
                <a:gd name="connsiteX9" fmla="*/ 1366988 w 1620168"/>
                <a:gd name="connsiteY9" fmla="*/ 253180 h 1620168"/>
                <a:gd name="connsiteX10" fmla="*/ 252869 w 1620168"/>
                <a:gd name="connsiteY10" fmla="*/ 253180 h 1620168"/>
                <a:gd name="connsiteX11" fmla="*/ 252869 w 1620168"/>
                <a:gd name="connsiteY11" fmla="*/ 253180 h 162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0168" h="1620168">
                  <a:moveTo>
                    <a:pt x="1383161" y="1383161"/>
                  </a:moveTo>
                  <a:cubicBezTo>
                    <a:pt x="1067152" y="1699171"/>
                    <a:pt x="553016" y="1699171"/>
                    <a:pt x="237007" y="1383161"/>
                  </a:cubicBezTo>
                  <a:cubicBezTo>
                    <a:pt x="-79002" y="1067152"/>
                    <a:pt x="-79002" y="553016"/>
                    <a:pt x="237007" y="237007"/>
                  </a:cubicBezTo>
                  <a:cubicBezTo>
                    <a:pt x="553016" y="-79002"/>
                    <a:pt x="1067152" y="-79002"/>
                    <a:pt x="1383161" y="237007"/>
                  </a:cubicBezTo>
                  <a:cubicBezTo>
                    <a:pt x="1699171" y="553016"/>
                    <a:pt x="1699171" y="1067152"/>
                    <a:pt x="1383161" y="1383161"/>
                  </a:cubicBezTo>
                  <a:lnTo>
                    <a:pt x="1383161" y="1383161"/>
                  </a:lnTo>
                  <a:close/>
                  <a:moveTo>
                    <a:pt x="252869" y="253180"/>
                  </a:moveTo>
                  <a:cubicBezTo>
                    <a:pt x="-54120" y="560480"/>
                    <a:pt x="-54120" y="1060310"/>
                    <a:pt x="252869" y="1367299"/>
                  </a:cubicBezTo>
                  <a:cubicBezTo>
                    <a:pt x="560170" y="1674288"/>
                    <a:pt x="1059688" y="1674288"/>
                    <a:pt x="1366988" y="1367299"/>
                  </a:cubicBezTo>
                  <a:cubicBezTo>
                    <a:pt x="1673977" y="1059999"/>
                    <a:pt x="1673977" y="560170"/>
                    <a:pt x="1366988" y="253180"/>
                  </a:cubicBezTo>
                  <a:cubicBezTo>
                    <a:pt x="1059999" y="-54120"/>
                    <a:pt x="560170" y="-54120"/>
                    <a:pt x="252869" y="253180"/>
                  </a:cubicBezTo>
                  <a:lnTo>
                    <a:pt x="252869" y="25318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BE4B13D9-3772-43E6-BE0F-B65A0015AD4F}"/>
                </a:ext>
              </a:extLst>
            </p:cNvPr>
            <p:cNvSpPr/>
            <p:nvPr/>
          </p:nvSpPr>
          <p:spPr>
            <a:xfrm>
              <a:off x="5595296" y="2484014"/>
              <a:ext cx="1440896" cy="1440780"/>
            </a:xfrm>
            <a:custGeom>
              <a:avLst/>
              <a:gdLst>
                <a:gd name="connsiteX0" fmla="*/ 1230017 w 1440896"/>
                <a:gd name="connsiteY0" fmla="*/ 1229900 h 1440780"/>
                <a:gd name="connsiteX1" fmla="*/ 210763 w 1440896"/>
                <a:gd name="connsiteY1" fmla="*/ 1229900 h 1440780"/>
                <a:gd name="connsiteX2" fmla="*/ 210763 w 1440896"/>
                <a:gd name="connsiteY2" fmla="*/ 210647 h 1440780"/>
                <a:gd name="connsiteX3" fmla="*/ 1230017 w 1440896"/>
                <a:gd name="connsiteY3" fmla="*/ 210647 h 1440780"/>
                <a:gd name="connsiteX4" fmla="*/ 1230017 w 1440896"/>
                <a:gd name="connsiteY4" fmla="*/ 1229900 h 1440780"/>
                <a:gd name="connsiteX5" fmla="*/ 1230017 w 1440896"/>
                <a:gd name="connsiteY5" fmla="*/ 1229900 h 1440780"/>
                <a:gd name="connsiteX6" fmla="*/ 226937 w 1440896"/>
                <a:gd name="connsiteY6" fmla="*/ 226820 h 1440780"/>
                <a:gd name="connsiteX7" fmla="*/ 226937 w 1440896"/>
                <a:gd name="connsiteY7" fmla="*/ 1214038 h 1440780"/>
                <a:gd name="connsiteX8" fmla="*/ 1214154 w 1440896"/>
                <a:gd name="connsiteY8" fmla="*/ 1214038 h 1440780"/>
                <a:gd name="connsiteX9" fmla="*/ 1214154 w 1440896"/>
                <a:gd name="connsiteY9" fmla="*/ 226820 h 1440780"/>
                <a:gd name="connsiteX10" fmla="*/ 226937 w 1440896"/>
                <a:gd name="connsiteY10" fmla="*/ 226820 h 1440780"/>
                <a:gd name="connsiteX11" fmla="*/ 226937 w 1440896"/>
                <a:gd name="connsiteY11" fmla="*/ 226820 h 144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0896" h="1440780">
                  <a:moveTo>
                    <a:pt x="1230017" y="1229900"/>
                  </a:moveTo>
                  <a:cubicBezTo>
                    <a:pt x="949154" y="1511074"/>
                    <a:pt x="491937" y="1511074"/>
                    <a:pt x="210763" y="1229900"/>
                  </a:cubicBezTo>
                  <a:cubicBezTo>
                    <a:pt x="-70410" y="948727"/>
                    <a:pt x="-70099" y="491509"/>
                    <a:pt x="210763" y="210647"/>
                  </a:cubicBezTo>
                  <a:cubicBezTo>
                    <a:pt x="491626" y="-70216"/>
                    <a:pt x="949154" y="-70216"/>
                    <a:pt x="1230017" y="210647"/>
                  </a:cubicBezTo>
                  <a:cubicBezTo>
                    <a:pt x="1511190" y="491820"/>
                    <a:pt x="1511190" y="949038"/>
                    <a:pt x="1230017" y="1229900"/>
                  </a:cubicBezTo>
                  <a:lnTo>
                    <a:pt x="1230017" y="1229900"/>
                  </a:lnTo>
                  <a:close/>
                  <a:moveTo>
                    <a:pt x="226937" y="226820"/>
                  </a:moveTo>
                  <a:cubicBezTo>
                    <a:pt x="-45216" y="498974"/>
                    <a:pt x="-45216" y="941884"/>
                    <a:pt x="226937" y="1214038"/>
                  </a:cubicBezTo>
                  <a:cubicBezTo>
                    <a:pt x="499090" y="1486191"/>
                    <a:pt x="942001" y="1486191"/>
                    <a:pt x="1214154" y="1214038"/>
                  </a:cubicBezTo>
                  <a:cubicBezTo>
                    <a:pt x="1486307" y="941884"/>
                    <a:pt x="1486307" y="498974"/>
                    <a:pt x="1214154" y="226820"/>
                  </a:cubicBezTo>
                  <a:cubicBezTo>
                    <a:pt x="941690" y="-45333"/>
                    <a:pt x="499090" y="-45333"/>
                    <a:pt x="226937" y="226820"/>
                  </a:cubicBezTo>
                  <a:lnTo>
                    <a:pt x="226937" y="22682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32879729-E307-466F-A15D-5AFFE8B72B7C}"/>
                </a:ext>
              </a:extLst>
            </p:cNvPr>
            <p:cNvSpPr/>
            <p:nvPr/>
          </p:nvSpPr>
          <p:spPr>
            <a:xfrm>
              <a:off x="5684990" y="2573591"/>
              <a:ext cx="1261392" cy="1261392"/>
            </a:xfrm>
            <a:custGeom>
              <a:avLst/>
              <a:gdLst>
                <a:gd name="connsiteX0" fmla="*/ 1076872 w 1261392"/>
                <a:gd name="connsiteY0" fmla="*/ 1076872 h 1261392"/>
                <a:gd name="connsiteX1" fmla="*/ 184520 w 1261392"/>
                <a:gd name="connsiteY1" fmla="*/ 1076872 h 1261392"/>
                <a:gd name="connsiteX2" fmla="*/ 184520 w 1261392"/>
                <a:gd name="connsiteY2" fmla="*/ 184520 h 1261392"/>
                <a:gd name="connsiteX3" fmla="*/ 1076872 w 1261392"/>
                <a:gd name="connsiteY3" fmla="*/ 184520 h 1261392"/>
                <a:gd name="connsiteX4" fmla="*/ 1076872 w 1261392"/>
                <a:gd name="connsiteY4" fmla="*/ 1076872 h 1261392"/>
                <a:gd name="connsiteX5" fmla="*/ 1076872 w 1261392"/>
                <a:gd name="connsiteY5" fmla="*/ 1076872 h 1261392"/>
                <a:gd name="connsiteX6" fmla="*/ 200694 w 1261392"/>
                <a:gd name="connsiteY6" fmla="*/ 200694 h 1261392"/>
                <a:gd name="connsiteX7" fmla="*/ 200694 w 1261392"/>
                <a:gd name="connsiteY7" fmla="*/ 1061010 h 1261392"/>
                <a:gd name="connsiteX8" fmla="*/ 1061010 w 1261392"/>
                <a:gd name="connsiteY8" fmla="*/ 1061010 h 1261392"/>
                <a:gd name="connsiteX9" fmla="*/ 1061010 w 1261392"/>
                <a:gd name="connsiteY9" fmla="*/ 200694 h 1261392"/>
                <a:gd name="connsiteX10" fmla="*/ 200694 w 1261392"/>
                <a:gd name="connsiteY10" fmla="*/ 200694 h 1261392"/>
                <a:gd name="connsiteX11" fmla="*/ 200694 w 1261392"/>
                <a:gd name="connsiteY11" fmla="*/ 200694 h 126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392" h="1261392">
                  <a:moveTo>
                    <a:pt x="1076872" y="1076872"/>
                  </a:moveTo>
                  <a:cubicBezTo>
                    <a:pt x="830846" y="1322899"/>
                    <a:pt x="430547" y="1322899"/>
                    <a:pt x="184520" y="1076872"/>
                  </a:cubicBezTo>
                  <a:cubicBezTo>
                    <a:pt x="-61507" y="830846"/>
                    <a:pt x="-61507" y="430547"/>
                    <a:pt x="184520" y="184520"/>
                  </a:cubicBezTo>
                  <a:cubicBezTo>
                    <a:pt x="430547" y="-61507"/>
                    <a:pt x="830846" y="-61507"/>
                    <a:pt x="1076872" y="184520"/>
                  </a:cubicBezTo>
                  <a:cubicBezTo>
                    <a:pt x="1322899" y="430547"/>
                    <a:pt x="1322899" y="830846"/>
                    <a:pt x="1076872" y="1076872"/>
                  </a:cubicBezTo>
                  <a:lnTo>
                    <a:pt x="1076872" y="1076872"/>
                  </a:lnTo>
                  <a:close/>
                  <a:moveTo>
                    <a:pt x="200694" y="200694"/>
                  </a:moveTo>
                  <a:cubicBezTo>
                    <a:pt x="-36624" y="438012"/>
                    <a:pt x="-36624" y="823692"/>
                    <a:pt x="200694" y="1061010"/>
                  </a:cubicBezTo>
                  <a:cubicBezTo>
                    <a:pt x="437700" y="1298016"/>
                    <a:pt x="823692" y="1298016"/>
                    <a:pt x="1061010" y="1061010"/>
                  </a:cubicBezTo>
                  <a:cubicBezTo>
                    <a:pt x="1298016" y="823692"/>
                    <a:pt x="1298016" y="437700"/>
                    <a:pt x="1061010" y="200694"/>
                  </a:cubicBezTo>
                  <a:cubicBezTo>
                    <a:pt x="823692" y="-36624"/>
                    <a:pt x="437700" y="-36624"/>
                    <a:pt x="200694" y="200694"/>
                  </a:cubicBezTo>
                  <a:lnTo>
                    <a:pt x="200694" y="20069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6DB17A5-20B6-484F-B125-6EDE296D9E96}"/>
                </a:ext>
              </a:extLst>
            </p:cNvPr>
            <p:cNvSpPr/>
            <p:nvPr/>
          </p:nvSpPr>
          <p:spPr>
            <a:xfrm>
              <a:off x="5774568" y="2663169"/>
              <a:ext cx="1082237" cy="1082237"/>
            </a:xfrm>
            <a:custGeom>
              <a:avLst/>
              <a:gdLst>
                <a:gd name="connsiteX0" fmla="*/ 923844 w 1082237"/>
                <a:gd name="connsiteY0" fmla="*/ 923844 h 1082237"/>
                <a:gd name="connsiteX1" fmla="*/ 158393 w 1082237"/>
                <a:gd name="connsiteY1" fmla="*/ 923844 h 1082237"/>
                <a:gd name="connsiteX2" fmla="*/ 158393 w 1082237"/>
                <a:gd name="connsiteY2" fmla="*/ 158393 h 1082237"/>
                <a:gd name="connsiteX3" fmla="*/ 923844 w 1082237"/>
                <a:gd name="connsiteY3" fmla="*/ 158393 h 1082237"/>
                <a:gd name="connsiteX4" fmla="*/ 923844 w 1082237"/>
                <a:gd name="connsiteY4" fmla="*/ 923844 h 1082237"/>
                <a:gd name="connsiteX5" fmla="*/ 923844 w 1082237"/>
                <a:gd name="connsiteY5" fmla="*/ 923844 h 1082237"/>
                <a:gd name="connsiteX6" fmla="*/ 174567 w 1082237"/>
                <a:gd name="connsiteY6" fmla="*/ 174567 h 1082237"/>
                <a:gd name="connsiteX7" fmla="*/ 174567 w 1082237"/>
                <a:gd name="connsiteY7" fmla="*/ 907981 h 1082237"/>
                <a:gd name="connsiteX8" fmla="*/ 907981 w 1082237"/>
                <a:gd name="connsiteY8" fmla="*/ 907981 h 1082237"/>
                <a:gd name="connsiteX9" fmla="*/ 907981 w 1082237"/>
                <a:gd name="connsiteY9" fmla="*/ 174567 h 1082237"/>
                <a:gd name="connsiteX10" fmla="*/ 174567 w 1082237"/>
                <a:gd name="connsiteY10" fmla="*/ 174567 h 1082237"/>
                <a:gd name="connsiteX11" fmla="*/ 174567 w 1082237"/>
                <a:gd name="connsiteY11" fmla="*/ 174567 h 108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2237" h="1082237">
                  <a:moveTo>
                    <a:pt x="923844" y="923844"/>
                  </a:moveTo>
                  <a:cubicBezTo>
                    <a:pt x="712653" y="1135035"/>
                    <a:pt x="369273" y="1135035"/>
                    <a:pt x="158393" y="923844"/>
                  </a:cubicBezTo>
                  <a:cubicBezTo>
                    <a:pt x="-52798" y="712964"/>
                    <a:pt x="-52798" y="369584"/>
                    <a:pt x="158393" y="158393"/>
                  </a:cubicBezTo>
                  <a:cubicBezTo>
                    <a:pt x="369273" y="-52798"/>
                    <a:pt x="712653" y="-52798"/>
                    <a:pt x="923844" y="158393"/>
                  </a:cubicBezTo>
                  <a:cubicBezTo>
                    <a:pt x="1135035" y="369584"/>
                    <a:pt x="1135035" y="712964"/>
                    <a:pt x="923844" y="923844"/>
                  </a:cubicBezTo>
                  <a:lnTo>
                    <a:pt x="923844" y="923844"/>
                  </a:lnTo>
                  <a:close/>
                  <a:moveTo>
                    <a:pt x="174567" y="174567"/>
                  </a:moveTo>
                  <a:cubicBezTo>
                    <a:pt x="-27604" y="376738"/>
                    <a:pt x="-27604" y="705810"/>
                    <a:pt x="174567" y="907981"/>
                  </a:cubicBezTo>
                  <a:cubicBezTo>
                    <a:pt x="376738" y="1110153"/>
                    <a:pt x="705810" y="1110153"/>
                    <a:pt x="907981" y="907981"/>
                  </a:cubicBezTo>
                  <a:cubicBezTo>
                    <a:pt x="1110153" y="705810"/>
                    <a:pt x="1110153" y="376738"/>
                    <a:pt x="907981" y="174567"/>
                  </a:cubicBezTo>
                  <a:cubicBezTo>
                    <a:pt x="705810" y="-27604"/>
                    <a:pt x="376738" y="-27604"/>
                    <a:pt x="174567" y="174567"/>
                  </a:cubicBezTo>
                  <a:lnTo>
                    <a:pt x="174567" y="17456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0D69679F-9349-4B66-97B1-6EACB53DE5FD}"/>
                </a:ext>
              </a:extLst>
            </p:cNvPr>
            <p:cNvSpPr/>
            <p:nvPr/>
          </p:nvSpPr>
          <p:spPr>
            <a:xfrm>
              <a:off x="5864378" y="2752979"/>
              <a:ext cx="902616" cy="902616"/>
            </a:xfrm>
            <a:custGeom>
              <a:avLst/>
              <a:gdLst>
                <a:gd name="connsiteX0" fmla="*/ 770583 w 902616"/>
                <a:gd name="connsiteY0" fmla="*/ 770583 h 902616"/>
                <a:gd name="connsiteX1" fmla="*/ 132033 w 902616"/>
                <a:gd name="connsiteY1" fmla="*/ 770583 h 902616"/>
                <a:gd name="connsiteX2" fmla="*/ 132033 w 902616"/>
                <a:gd name="connsiteY2" fmla="*/ 132033 h 902616"/>
                <a:gd name="connsiteX3" fmla="*/ 770583 w 902616"/>
                <a:gd name="connsiteY3" fmla="*/ 132033 h 902616"/>
                <a:gd name="connsiteX4" fmla="*/ 770583 w 902616"/>
                <a:gd name="connsiteY4" fmla="*/ 770583 h 902616"/>
                <a:gd name="connsiteX5" fmla="*/ 770583 w 902616"/>
                <a:gd name="connsiteY5" fmla="*/ 770583 h 902616"/>
                <a:gd name="connsiteX6" fmla="*/ 148207 w 902616"/>
                <a:gd name="connsiteY6" fmla="*/ 148207 h 902616"/>
                <a:gd name="connsiteX7" fmla="*/ 148207 w 902616"/>
                <a:gd name="connsiteY7" fmla="*/ 754720 h 902616"/>
                <a:gd name="connsiteX8" fmla="*/ 754720 w 902616"/>
                <a:gd name="connsiteY8" fmla="*/ 754720 h 902616"/>
                <a:gd name="connsiteX9" fmla="*/ 754720 w 902616"/>
                <a:gd name="connsiteY9" fmla="*/ 148207 h 902616"/>
                <a:gd name="connsiteX10" fmla="*/ 148207 w 902616"/>
                <a:gd name="connsiteY10" fmla="*/ 148207 h 902616"/>
                <a:gd name="connsiteX11" fmla="*/ 148207 w 902616"/>
                <a:gd name="connsiteY11" fmla="*/ 148207 h 90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2616" h="902616">
                  <a:moveTo>
                    <a:pt x="770583" y="770583"/>
                  </a:moveTo>
                  <a:cubicBezTo>
                    <a:pt x="594539" y="946627"/>
                    <a:pt x="308078" y="946627"/>
                    <a:pt x="132033" y="770583"/>
                  </a:cubicBezTo>
                  <a:cubicBezTo>
                    <a:pt x="-44011" y="594539"/>
                    <a:pt x="-44011" y="308078"/>
                    <a:pt x="132033" y="132033"/>
                  </a:cubicBezTo>
                  <a:cubicBezTo>
                    <a:pt x="308078" y="-44011"/>
                    <a:pt x="594539" y="-44011"/>
                    <a:pt x="770583" y="132033"/>
                  </a:cubicBezTo>
                  <a:cubicBezTo>
                    <a:pt x="946627" y="308078"/>
                    <a:pt x="946627" y="594539"/>
                    <a:pt x="770583" y="770583"/>
                  </a:cubicBezTo>
                  <a:lnTo>
                    <a:pt x="770583" y="770583"/>
                  </a:lnTo>
                  <a:close/>
                  <a:moveTo>
                    <a:pt x="148207" y="148207"/>
                  </a:moveTo>
                  <a:cubicBezTo>
                    <a:pt x="-19129" y="315542"/>
                    <a:pt x="-19129" y="587385"/>
                    <a:pt x="148207" y="754720"/>
                  </a:cubicBezTo>
                  <a:cubicBezTo>
                    <a:pt x="315542" y="921745"/>
                    <a:pt x="587385" y="921745"/>
                    <a:pt x="754720" y="754720"/>
                  </a:cubicBezTo>
                  <a:cubicBezTo>
                    <a:pt x="922056" y="587385"/>
                    <a:pt x="922056" y="315542"/>
                    <a:pt x="754720" y="148207"/>
                  </a:cubicBezTo>
                  <a:cubicBezTo>
                    <a:pt x="587385" y="-19129"/>
                    <a:pt x="315231" y="-19129"/>
                    <a:pt x="148207" y="148207"/>
                  </a:cubicBezTo>
                  <a:lnTo>
                    <a:pt x="148207" y="14820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371F0458-8737-4DDD-9088-F397CFD86080}"/>
                </a:ext>
              </a:extLst>
            </p:cNvPr>
            <p:cNvSpPr/>
            <p:nvPr/>
          </p:nvSpPr>
          <p:spPr>
            <a:xfrm>
              <a:off x="5954072" y="2842790"/>
              <a:ext cx="723111" cy="723228"/>
            </a:xfrm>
            <a:custGeom>
              <a:avLst/>
              <a:gdLst>
                <a:gd name="connsiteX0" fmla="*/ 617438 w 723111"/>
                <a:gd name="connsiteY0" fmla="*/ 617322 h 723228"/>
                <a:gd name="connsiteX1" fmla="*/ 105790 w 723111"/>
                <a:gd name="connsiteY1" fmla="*/ 617322 h 723228"/>
                <a:gd name="connsiteX2" fmla="*/ 105790 w 723111"/>
                <a:gd name="connsiteY2" fmla="*/ 105673 h 723228"/>
                <a:gd name="connsiteX3" fmla="*/ 617438 w 723111"/>
                <a:gd name="connsiteY3" fmla="*/ 105673 h 723228"/>
                <a:gd name="connsiteX4" fmla="*/ 617438 w 723111"/>
                <a:gd name="connsiteY4" fmla="*/ 617322 h 723228"/>
                <a:gd name="connsiteX5" fmla="*/ 617438 w 723111"/>
                <a:gd name="connsiteY5" fmla="*/ 617322 h 723228"/>
                <a:gd name="connsiteX6" fmla="*/ 121964 w 723111"/>
                <a:gd name="connsiteY6" fmla="*/ 121847 h 723228"/>
                <a:gd name="connsiteX7" fmla="*/ 121964 w 723111"/>
                <a:gd name="connsiteY7" fmla="*/ 601459 h 723228"/>
                <a:gd name="connsiteX8" fmla="*/ 601576 w 723111"/>
                <a:gd name="connsiteY8" fmla="*/ 601459 h 723228"/>
                <a:gd name="connsiteX9" fmla="*/ 601576 w 723111"/>
                <a:gd name="connsiteY9" fmla="*/ 121847 h 723228"/>
                <a:gd name="connsiteX10" fmla="*/ 121964 w 723111"/>
                <a:gd name="connsiteY10" fmla="*/ 121847 h 723228"/>
                <a:gd name="connsiteX11" fmla="*/ 121964 w 723111"/>
                <a:gd name="connsiteY11" fmla="*/ 121847 h 72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3111" h="723228">
                  <a:moveTo>
                    <a:pt x="617438" y="617322"/>
                  </a:moveTo>
                  <a:cubicBezTo>
                    <a:pt x="476230" y="758530"/>
                    <a:pt x="246688" y="758530"/>
                    <a:pt x="105790" y="617322"/>
                  </a:cubicBezTo>
                  <a:cubicBezTo>
                    <a:pt x="-35108" y="476113"/>
                    <a:pt x="-35419" y="246571"/>
                    <a:pt x="105790" y="105673"/>
                  </a:cubicBezTo>
                  <a:cubicBezTo>
                    <a:pt x="246688" y="-35224"/>
                    <a:pt x="476541" y="-35224"/>
                    <a:pt x="617438" y="105673"/>
                  </a:cubicBezTo>
                  <a:cubicBezTo>
                    <a:pt x="758336" y="246882"/>
                    <a:pt x="758336" y="476424"/>
                    <a:pt x="617438" y="617322"/>
                  </a:cubicBezTo>
                  <a:lnTo>
                    <a:pt x="617438" y="617322"/>
                  </a:lnTo>
                  <a:close/>
                  <a:moveTo>
                    <a:pt x="121964" y="121847"/>
                  </a:moveTo>
                  <a:cubicBezTo>
                    <a:pt x="-10225" y="254036"/>
                    <a:pt x="-10225" y="469270"/>
                    <a:pt x="121964" y="601459"/>
                  </a:cubicBezTo>
                  <a:cubicBezTo>
                    <a:pt x="254152" y="733648"/>
                    <a:pt x="469387" y="733648"/>
                    <a:pt x="601576" y="601459"/>
                  </a:cubicBezTo>
                  <a:cubicBezTo>
                    <a:pt x="733765" y="469270"/>
                    <a:pt x="733765" y="254036"/>
                    <a:pt x="601576" y="121847"/>
                  </a:cubicBezTo>
                  <a:cubicBezTo>
                    <a:pt x="469076" y="-10342"/>
                    <a:pt x="254152" y="-10342"/>
                    <a:pt x="121964" y="121847"/>
                  </a:cubicBezTo>
                  <a:lnTo>
                    <a:pt x="121964" y="12184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117355EE-C648-4609-B13F-357086A2B4D4}"/>
                </a:ext>
              </a:extLst>
            </p:cNvPr>
            <p:cNvSpPr/>
            <p:nvPr/>
          </p:nvSpPr>
          <p:spPr>
            <a:xfrm>
              <a:off x="6043766" y="2932367"/>
              <a:ext cx="543840" cy="543840"/>
            </a:xfrm>
            <a:custGeom>
              <a:avLst/>
              <a:gdLst>
                <a:gd name="connsiteX0" fmla="*/ 464294 w 543840"/>
                <a:gd name="connsiteY0" fmla="*/ 464294 h 543840"/>
                <a:gd name="connsiteX1" fmla="*/ 79547 w 543840"/>
                <a:gd name="connsiteY1" fmla="*/ 464294 h 543840"/>
                <a:gd name="connsiteX2" fmla="*/ 79547 w 543840"/>
                <a:gd name="connsiteY2" fmla="*/ 79547 h 543840"/>
                <a:gd name="connsiteX3" fmla="*/ 464294 w 543840"/>
                <a:gd name="connsiteY3" fmla="*/ 79547 h 543840"/>
                <a:gd name="connsiteX4" fmla="*/ 464294 w 543840"/>
                <a:gd name="connsiteY4" fmla="*/ 464294 h 543840"/>
                <a:gd name="connsiteX5" fmla="*/ 464294 w 543840"/>
                <a:gd name="connsiteY5" fmla="*/ 464294 h 543840"/>
                <a:gd name="connsiteX6" fmla="*/ 95720 w 543840"/>
                <a:gd name="connsiteY6" fmla="*/ 95720 h 543840"/>
                <a:gd name="connsiteX7" fmla="*/ 95720 w 543840"/>
                <a:gd name="connsiteY7" fmla="*/ 448120 h 543840"/>
                <a:gd name="connsiteX8" fmla="*/ 448431 w 543840"/>
                <a:gd name="connsiteY8" fmla="*/ 448120 h 543840"/>
                <a:gd name="connsiteX9" fmla="*/ 448431 w 543840"/>
                <a:gd name="connsiteY9" fmla="*/ 95720 h 543840"/>
                <a:gd name="connsiteX10" fmla="*/ 95720 w 543840"/>
                <a:gd name="connsiteY10" fmla="*/ 95720 h 543840"/>
                <a:gd name="connsiteX11" fmla="*/ 95720 w 543840"/>
                <a:gd name="connsiteY11" fmla="*/ 95720 h 5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840" h="543840">
                  <a:moveTo>
                    <a:pt x="464294" y="464294"/>
                  </a:moveTo>
                  <a:cubicBezTo>
                    <a:pt x="358232" y="570356"/>
                    <a:pt x="185609" y="570356"/>
                    <a:pt x="79547" y="464294"/>
                  </a:cubicBezTo>
                  <a:cubicBezTo>
                    <a:pt x="-26516" y="358232"/>
                    <a:pt x="-26516" y="185609"/>
                    <a:pt x="79547" y="79547"/>
                  </a:cubicBezTo>
                  <a:cubicBezTo>
                    <a:pt x="185609" y="-26516"/>
                    <a:pt x="358232" y="-26516"/>
                    <a:pt x="464294" y="79547"/>
                  </a:cubicBezTo>
                  <a:cubicBezTo>
                    <a:pt x="570356" y="185609"/>
                    <a:pt x="570356" y="358232"/>
                    <a:pt x="464294" y="464294"/>
                  </a:cubicBezTo>
                  <a:lnTo>
                    <a:pt x="464294" y="464294"/>
                  </a:lnTo>
                  <a:close/>
                  <a:moveTo>
                    <a:pt x="95720" y="95720"/>
                  </a:moveTo>
                  <a:cubicBezTo>
                    <a:pt x="-1633" y="193073"/>
                    <a:pt x="-1633" y="351078"/>
                    <a:pt x="95720" y="448120"/>
                  </a:cubicBezTo>
                  <a:cubicBezTo>
                    <a:pt x="193073" y="545162"/>
                    <a:pt x="351078" y="545162"/>
                    <a:pt x="448431" y="448120"/>
                  </a:cubicBezTo>
                  <a:cubicBezTo>
                    <a:pt x="545784" y="351078"/>
                    <a:pt x="545784" y="192762"/>
                    <a:pt x="448431" y="95720"/>
                  </a:cubicBezTo>
                  <a:cubicBezTo>
                    <a:pt x="351078" y="-1633"/>
                    <a:pt x="192762" y="-1633"/>
                    <a:pt x="95720" y="95720"/>
                  </a:cubicBezTo>
                  <a:lnTo>
                    <a:pt x="95720" y="9572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86D31ED4-1A6D-46A1-BD4F-84FBC4025DB0}"/>
                </a:ext>
              </a:extLst>
            </p:cNvPr>
            <p:cNvSpPr/>
            <p:nvPr/>
          </p:nvSpPr>
          <p:spPr>
            <a:xfrm>
              <a:off x="6133460" y="3021945"/>
              <a:ext cx="364569" cy="364685"/>
            </a:xfrm>
            <a:custGeom>
              <a:avLst/>
              <a:gdLst>
                <a:gd name="connsiteX0" fmla="*/ 311149 w 364569"/>
                <a:gd name="connsiteY0" fmla="*/ 311266 h 364685"/>
                <a:gd name="connsiteX1" fmla="*/ 53303 w 364569"/>
                <a:gd name="connsiteY1" fmla="*/ 311266 h 364685"/>
                <a:gd name="connsiteX2" fmla="*/ 53303 w 364569"/>
                <a:gd name="connsiteY2" fmla="*/ 53420 h 364685"/>
                <a:gd name="connsiteX3" fmla="*/ 311149 w 364569"/>
                <a:gd name="connsiteY3" fmla="*/ 53420 h 364685"/>
                <a:gd name="connsiteX4" fmla="*/ 311149 w 364569"/>
                <a:gd name="connsiteY4" fmla="*/ 311266 h 364685"/>
                <a:gd name="connsiteX5" fmla="*/ 311149 w 364569"/>
                <a:gd name="connsiteY5" fmla="*/ 311266 h 364685"/>
                <a:gd name="connsiteX6" fmla="*/ 69477 w 364569"/>
                <a:gd name="connsiteY6" fmla="*/ 69594 h 364685"/>
                <a:gd name="connsiteX7" fmla="*/ 69477 w 364569"/>
                <a:gd name="connsiteY7" fmla="*/ 295403 h 364685"/>
                <a:gd name="connsiteX8" fmla="*/ 294976 w 364569"/>
                <a:gd name="connsiteY8" fmla="*/ 295403 h 364685"/>
                <a:gd name="connsiteX9" fmla="*/ 294976 w 364569"/>
                <a:gd name="connsiteY9" fmla="*/ 69594 h 364685"/>
                <a:gd name="connsiteX10" fmla="*/ 69477 w 364569"/>
                <a:gd name="connsiteY10" fmla="*/ 69594 h 364685"/>
                <a:gd name="connsiteX11" fmla="*/ 69477 w 364569"/>
                <a:gd name="connsiteY11" fmla="*/ 69594 h 36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4569" h="364685">
                  <a:moveTo>
                    <a:pt x="311149" y="311266"/>
                  </a:moveTo>
                  <a:cubicBezTo>
                    <a:pt x="239923" y="382492"/>
                    <a:pt x="124530" y="382492"/>
                    <a:pt x="53303" y="311266"/>
                  </a:cubicBezTo>
                  <a:cubicBezTo>
                    <a:pt x="-17923" y="240350"/>
                    <a:pt x="-17612" y="124646"/>
                    <a:pt x="53303" y="53420"/>
                  </a:cubicBezTo>
                  <a:cubicBezTo>
                    <a:pt x="124219" y="-17807"/>
                    <a:pt x="239923" y="-17807"/>
                    <a:pt x="311149" y="53420"/>
                  </a:cubicBezTo>
                  <a:cubicBezTo>
                    <a:pt x="382376" y="124646"/>
                    <a:pt x="382376" y="240039"/>
                    <a:pt x="311149" y="311266"/>
                  </a:cubicBezTo>
                  <a:lnTo>
                    <a:pt x="311149" y="311266"/>
                  </a:lnTo>
                  <a:close/>
                  <a:moveTo>
                    <a:pt x="69477" y="69594"/>
                  </a:moveTo>
                  <a:cubicBezTo>
                    <a:pt x="7270" y="131800"/>
                    <a:pt x="7270" y="233197"/>
                    <a:pt x="69477" y="295403"/>
                  </a:cubicBezTo>
                  <a:cubicBezTo>
                    <a:pt x="131683" y="357610"/>
                    <a:pt x="233080" y="357610"/>
                    <a:pt x="294976" y="295403"/>
                  </a:cubicBezTo>
                  <a:cubicBezTo>
                    <a:pt x="357182" y="233197"/>
                    <a:pt x="357182" y="132111"/>
                    <a:pt x="294976" y="69594"/>
                  </a:cubicBezTo>
                  <a:cubicBezTo>
                    <a:pt x="232769" y="7387"/>
                    <a:pt x="131683" y="7387"/>
                    <a:pt x="69477" y="69594"/>
                  </a:cubicBezTo>
                  <a:lnTo>
                    <a:pt x="69477" y="6959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3F571F65-CE20-4244-8272-3263B5776573}"/>
                </a:ext>
              </a:extLst>
            </p:cNvPr>
            <p:cNvSpPr/>
            <p:nvPr/>
          </p:nvSpPr>
          <p:spPr>
            <a:xfrm>
              <a:off x="6223154" y="3111755"/>
              <a:ext cx="185064" cy="185064"/>
            </a:xfrm>
            <a:custGeom>
              <a:avLst/>
              <a:gdLst>
                <a:gd name="connsiteX0" fmla="*/ 158004 w 185064"/>
                <a:gd name="connsiteY0" fmla="*/ 158004 h 185064"/>
                <a:gd name="connsiteX1" fmla="*/ 27060 w 185064"/>
                <a:gd name="connsiteY1" fmla="*/ 158004 h 185064"/>
                <a:gd name="connsiteX2" fmla="*/ 27060 w 185064"/>
                <a:gd name="connsiteY2" fmla="*/ 27060 h 185064"/>
                <a:gd name="connsiteX3" fmla="*/ 158004 w 185064"/>
                <a:gd name="connsiteY3" fmla="*/ 27060 h 185064"/>
                <a:gd name="connsiteX4" fmla="*/ 158004 w 185064"/>
                <a:gd name="connsiteY4" fmla="*/ 158004 h 185064"/>
                <a:gd name="connsiteX5" fmla="*/ 158004 w 185064"/>
                <a:gd name="connsiteY5" fmla="*/ 158004 h 185064"/>
                <a:gd name="connsiteX6" fmla="*/ 43234 w 185064"/>
                <a:gd name="connsiteY6" fmla="*/ 43234 h 185064"/>
                <a:gd name="connsiteX7" fmla="*/ 43234 w 185064"/>
                <a:gd name="connsiteY7" fmla="*/ 141831 h 185064"/>
                <a:gd name="connsiteX8" fmla="*/ 142142 w 185064"/>
                <a:gd name="connsiteY8" fmla="*/ 141831 h 185064"/>
                <a:gd name="connsiteX9" fmla="*/ 142142 w 185064"/>
                <a:gd name="connsiteY9" fmla="*/ 42922 h 185064"/>
                <a:gd name="connsiteX10" fmla="*/ 43234 w 185064"/>
                <a:gd name="connsiteY10" fmla="*/ 43234 h 185064"/>
                <a:gd name="connsiteX11" fmla="*/ 43234 w 185064"/>
                <a:gd name="connsiteY11" fmla="*/ 43234 h 18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064" h="185064">
                  <a:moveTo>
                    <a:pt x="158004" y="158004"/>
                  </a:moveTo>
                  <a:cubicBezTo>
                    <a:pt x="121925" y="194084"/>
                    <a:pt x="63140" y="194084"/>
                    <a:pt x="27060" y="158004"/>
                  </a:cubicBezTo>
                  <a:cubicBezTo>
                    <a:pt x="-9020" y="121925"/>
                    <a:pt x="-9020" y="63140"/>
                    <a:pt x="27060" y="27060"/>
                  </a:cubicBezTo>
                  <a:cubicBezTo>
                    <a:pt x="63140" y="-9020"/>
                    <a:pt x="121925" y="-9020"/>
                    <a:pt x="158004" y="27060"/>
                  </a:cubicBezTo>
                  <a:cubicBezTo>
                    <a:pt x="194084" y="63140"/>
                    <a:pt x="194084" y="121925"/>
                    <a:pt x="158004" y="158004"/>
                  </a:cubicBezTo>
                  <a:lnTo>
                    <a:pt x="158004" y="158004"/>
                  </a:lnTo>
                  <a:close/>
                  <a:moveTo>
                    <a:pt x="43234" y="43234"/>
                  </a:moveTo>
                  <a:cubicBezTo>
                    <a:pt x="15863" y="70293"/>
                    <a:pt x="15863" y="114771"/>
                    <a:pt x="43234" y="141831"/>
                  </a:cubicBezTo>
                  <a:cubicBezTo>
                    <a:pt x="70604" y="169202"/>
                    <a:pt x="114771" y="169202"/>
                    <a:pt x="142142" y="141831"/>
                  </a:cubicBezTo>
                  <a:cubicBezTo>
                    <a:pt x="169513" y="114460"/>
                    <a:pt x="169513" y="70293"/>
                    <a:pt x="142142" y="42922"/>
                  </a:cubicBezTo>
                  <a:cubicBezTo>
                    <a:pt x="114771" y="15863"/>
                    <a:pt x="70293" y="15863"/>
                    <a:pt x="43234" y="43234"/>
                  </a:cubicBezTo>
                  <a:lnTo>
                    <a:pt x="43234" y="4323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6BAD99F-0D03-40E4-8D5F-7CA923C89A66}"/>
              </a:ext>
            </a:extLst>
          </p:cNvPr>
          <p:cNvGrpSpPr/>
          <p:nvPr/>
        </p:nvGrpSpPr>
        <p:grpSpPr>
          <a:xfrm>
            <a:off x="1780156" y="2555929"/>
            <a:ext cx="8839201" cy="0"/>
            <a:chOff x="1780158" y="2262230"/>
            <a:chExt cx="8839200" cy="0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0B92FB0-5DBB-472B-862A-F3963B233BC9}"/>
                </a:ext>
              </a:extLst>
            </p:cNvPr>
            <p:cNvCxnSpPr>
              <a:cxnSpLocks/>
            </p:cNvCxnSpPr>
            <p:nvPr/>
          </p:nvCxnSpPr>
          <p:spPr>
            <a:xfrm>
              <a:off x="1780158" y="2262230"/>
              <a:ext cx="300972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67AA6EE8-CAF1-4723-89DC-E2661DE25996}"/>
                </a:ext>
              </a:extLst>
            </p:cNvPr>
            <p:cNvCxnSpPr>
              <a:cxnSpLocks/>
            </p:cNvCxnSpPr>
            <p:nvPr/>
          </p:nvCxnSpPr>
          <p:spPr>
            <a:xfrm>
              <a:off x="7328581" y="2262230"/>
              <a:ext cx="32907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955E289C-1E99-4BD4-ADC6-595CD292F917}"/>
              </a:ext>
            </a:extLst>
          </p:cNvPr>
          <p:cNvCxnSpPr/>
          <p:nvPr/>
        </p:nvCxnSpPr>
        <p:spPr>
          <a:xfrm>
            <a:off x="1780156" y="4474541"/>
            <a:ext cx="88392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FF3995C3-C8A8-8335-9609-28AA2625A094}"/>
              </a:ext>
            </a:extLst>
          </p:cNvPr>
          <p:cNvSpPr/>
          <p:nvPr/>
        </p:nvSpPr>
        <p:spPr>
          <a:xfrm>
            <a:off x="5033680" y="2422851"/>
            <a:ext cx="2105787" cy="215798"/>
          </a:xfrm>
          <a:custGeom>
            <a:avLst/>
            <a:gdLst/>
            <a:ahLst/>
            <a:cxnLst/>
            <a:rect l="l" t="t" r="r" b="b"/>
            <a:pathLst>
              <a:path w="2105787" h="215798">
                <a:moveTo>
                  <a:pt x="1453210" y="94183"/>
                </a:moveTo>
                <a:lnTo>
                  <a:pt x="1431950" y="146075"/>
                </a:lnTo>
                <a:lnTo>
                  <a:pt x="1474470" y="146075"/>
                </a:lnTo>
                <a:close/>
                <a:moveTo>
                  <a:pt x="919810" y="94183"/>
                </a:moveTo>
                <a:lnTo>
                  <a:pt x="898550" y="146075"/>
                </a:lnTo>
                <a:lnTo>
                  <a:pt x="941070" y="146075"/>
                </a:lnTo>
                <a:close/>
                <a:moveTo>
                  <a:pt x="1850822" y="82753"/>
                </a:moveTo>
                <a:cubicBezTo>
                  <a:pt x="1836420" y="83115"/>
                  <a:pt x="1824876" y="87992"/>
                  <a:pt x="1816189" y="97383"/>
                </a:cubicBezTo>
                <a:cubicBezTo>
                  <a:pt x="1807502" y="106775"/>
                  <a:pt x="1803044" y="118510"/>
                  <a:pt x="1802816" y="132588"/>
                </a:cubicBezTo>
                <a:lnTo>
                  <a:pt x="1802816" y="133045"/>
                </a:lnTo>
                <a:cubicBezTo>
                  <a:pt x="1803063" y="147142"/>
                  <a:pt x="1807597" y="158953"/>
                  <a:pt x="1816417" y="168478"/>
                </a:cubicBezTo>
                <a:cubicBezTo>
                  <a:pt x="1825237" y="178003"/>
                  <a:pt x="1836858" y="182956"/>
                  <a:pt x="1851279" y="183337"/>
                </a:cubicBezTo>
                <a:cubicBezTo>
                  <a:pt x="1865681" y="182975"/>
                  <a:pt x="1877225" y="178098"/>
                  <a:pt x="1885912" y="168707"/>
                </a:cubicBezTo>
                <a:cubicBezTo>
                  <a:pt x="1894598" y="159315"/>
                  <a:pt x="1899056" y="147580"/>
                  <a:pt x="1899285" y="133502"/>
                </a:cubicBezTo>
                <a:lnTo>
                  <a:pt x="1899285" y="133045"/>
                </a:lnTo>
                <a:cubicBezTo>
                  <a:pt x="1899037" y="118948"/>
                  <a:pt x="1894503" y="107137"/>
                  <a:pt x="1885683" y="97612"/>
                </a:cubicBezTo>
                <a:cubicBezTo>
                  <a:pt x="1876863" y="88087"/>
                  <a:pt x="1865243" y="83134"/>
                  <a:pt x="1850822" y="82753"/>
                </a:cubicBezTo>
                <a:close/>
                <a:moveTo>
                  <a:pt x="1963598" y="53035"/>
                </a:moveTo>
                <a:lnTo>
                  <a:pt x="1996059" y="53035"/>
                </a:lnTo>
                <a:lnTo>
                  <a:pt x="2071040" y="151562"/>
                </a:lnTo>
                <a:lnTo>
                  <a:pt x="2071040" y="53035"/>
                </a:lnTo>
                <a:lnTo>
                  <a:pt x="2105787" y="53035"/>
                </a:lnTo>
                <a:lnTo>
                  <a:pt x="2105787" y="213055"/>
                </a:lnTo>
                <a:lnTo>
                  <a:pt x="2075840" y="213055"/>
                </a:lnTo>
                <a:lnTo>
                  <a:pt x="1998345" y="111328"/>
                </a:lnTo>
                <a:lnTo>
                  <a:pt x="1998345" y="213055"/>
                </a:lnTo>
                <a:lnTo>
                  <a:pt x="1963598" y="213055"/>
                </a:lnTo>
                <a:close/>
                <a:moveTo>
                  <a:pt x="1698498" y="53035"/>
                </a:moveTo>
                <a:lnTo>
                  <a:pt x="1733702" y="53035"/>
                </a:lnTo>
                <a:lnTo>
                  <a:pt x="1733702" y="213055"/>
                </a:lnTo>
                <a:lnTo>
                  <a:pt x="1698498" y="213055"/>
                </a:lnTo>
                <a:close/>
                <a:moveTo>
                  <a:pt x="1533068" y="53035"/>
                </a:moveTo>
                <a:lnTo>
                  <a:pt x="1665656" y="53035"/>
                </a:lnTo>
                <a:lnTo>
                  <a:pt x="1665656" y="85496"/>
                </a:lnTo>
                <a:lnTo>
                  <a:pt x="1616964" y="85496"/>
                </a:lnTo>
                <a:lnTo>
                  <a:pt x="1616964" y="213055"/>
                </a:lnTo>
                <a:lnTo>
                  <a:pt x="1581760" y="213055"/>
                </a:lnTo>
                <a:lnTo>
                  <a:pt x="1581760" y="85496"/>
                </a:lnTo>
                <a:lnTo>
                  <a:pt x="1533068" y="85496"/>
                </a:lnTo>
                <a:close/>
                <a:moveTo>
                  <a:pt x="1165098" y="53035"/>
                </a:moveTo>
                <a:lnTo>
                  <a:pt x="1200302" y="53035"/>
                </a:lnTo>
                <a:lnTo>
                  <a:pt x="1200302" y="213055"/>
                </a:lnTo>
                <a:lnTo>
                  <a:pt x="1165098" y="213055"/>
                </a:lnTo>
                <a:close/>
                <a:moveTo>
                  <a:pt x="999668" y="53035"/>
                </a:moveTo>
                <a:lnTo>
                  <a:pt x="1132256" y="53035"/>
                </a:lnTo>
                <a:lnTo>
                  <a:pt x="1132256" y="85496"/>
                </a:lnTo>
                <a:lnTo>
                  <a:pt x="1083564" y="85496"/>
                </a:lnTo>
                <a:lnTo>
                  <a:pt x="1083564" y="213055"/>
                </a:lnTo>
                <a:lnTo>
                  <a:pt x="1048359" y="213055"/>
                </a:lnTo>
                <a:lnTo>
                  <a:pt x="1048359" y="85496"/>
                </a:lnTo>
                <a:lnTo>
                  <a:pt x="999668" y="85496"/>
                </a:lnTo>
                <a:close/>
                <a:moveTo>
                  <a:pt x="649148" y="53035"/>
                </a:moveTo>
                <a:lnTo>
                  <a:pt x="687095" y="53035"/>
                </a:lnTo>
                <a:lnTo>
                  <a:pt x="729158" y="120701"/>
                </a:lnTo>
                <a:lnTo>
                  <a:pt x="771220" y="53035"/>
                </a:lnTo>
                <a:lnTo>
                  <a:pt x="809168" y="53035"/>
                </a:lnTo>
                <a:lnTo>
                  <a:pt x="809168" y="213055"/>
                </a:lnTo>
                <a:lnTo>
                  <a:pt x="774192" y="213055"/>
                </a:lnTo>
                <a:lnTo>
                  <a:pt x="774192" y="108585"/>
                </a:lnTo>
                <a:lnTo>
                  <a:pt x="729158" y="176936"/>
                </a:lnTo>
                <a:lnTo>
                  <a:pt x="728243" y="176936"/>
                </a:lnTo>
                <a:lnTo>
                  <a:pt x="683666" y="109271"/>
                </a:lnTo>
                <a:lnTo>
                  <a:pt x="683666" y="213055"/>
                </a:lnTo>
                <a:lnTo>
                  <a:pt x="649148" y="213055"/>
                </a:lnTo>
                <a:close/>
                <a:moveTo>
                  <a:pt x="496748" y="53035"/>
                </a:moveTo>
                <a:lnTo>
                  <a:pt x="617448" y="53035"/>
                </a:lnTo>
                <a:lnTo>
                  <a:pt x="617448" y="84353"/>
                </a:lnTo>
                <a:lnTo>
                  <a:pt x="531723" y="84353"/>
                </a:lnTo>
                <a:lnTo>
                  <a:pt x="531723" y="116814"/>
                </a:lnTo>
                <a:lnTo>
                  <a:pt x="607161" y="116814"/>
                </a:lnTo>
                <a:lnTo>
                  <a:pt x="607161" y="148133"/>
                </a:lnTo>
                <a:lnTo>
                  <a:pt x="531723" y="148133"/>
                </a:lnTo>
                <a:lnTo>
                  <a:pt x="531723" y="181737"/>
                </a:lnTo>
                <a:lnTo>
                  <a:pt x="618591" y="181737"/>
                </a:lnTo>
                <a:lnTo>
                  <a:pt x="618591" y="213055"/>
                </a:lnTo>
                <a:lnTo>
                  <a:pt x="496748" y="213055"/>
                </a:lnTo>
                <a:close/>
                <a:moveTo>
                  <a:pt x="325298" y="53035"/>
                </a:moveTo>
                <a:lnTo>
                  <a:pt x="360502" y="53035"/>
                </a:lnTo>
                <a:lnTo>
                  <a:pt x="360502" y="116357"/>
                </a:lnTo>
                <a:lnTo>
                  <a:pt x="425424" y="116357"/>
                </a:lnTo>
                <a:lnTo>
                  <a:pt x="425424" y="53035"/>
                </a:lnTo>
                <a:lnTo>
                  <a:pt x="460629" y="53035"/>
                </a:lnTo>
                <a:lnTo>
                  <a:pt x="460629" y="213055"/>
                </a:lnTo>
                <a:lnTo>
                  <a:pt x="425424" y="213055"/>
                </a:lnTo>
                <a:lnTo>
                  <a:pt x="425424" y="148818"/>
                </a:lnTo>
                <a:lnTo>
                  <a:pt x="360502" y="148818"/>
                </a:lnTo>
                <a:lnTo>
                  <a:pt x="360502" y="213055"/>
                </a:lnTo>
                <a:lnTo>
                  <a:pt x="325298" y="213055"/>
                </a:lnTo>
                <a:close/>
                <a:moveTo>
                  <a:pt x="1437437" y="51892"/>
                </a:moveTo>
                <a:lnTo>
                  <a:pt x="1469898" y="51892"/>
                </a:lnTo>
                <a:lnTo>
                  <a:pt x="1538478" y="213055"/>
                </a:lnTo>
                <a:lnTo>
                  <a:pt x="1501673" y="213055"/>
                </a:lnTo>
                <a:lnTo>
                  <a:pt x="1487043" y="177165"/>
                </a:lnTo>
                <a:lnTo>
                  <a:pt x="1419377" y="177165"/>
                </a:lnTo>
                <a:lnTo>
                  <a:pt x="1404747" y="213055"/>
                </a:lnTo>
                <a:lnTo>
                  <a:pt x="1368857" y="213055"/>
                </a:lnTo>
                <a:close/>
                <a:moveTo>
                  <a:pt x="904037" y="51892"/>
                </a:moveTo>
                <a:lnTo>
                  <a:pt x="936498" y="51892"/>
                </a:lnTo>
                <a:lnTo>
                  <a:pt x="1005078" y="213055"/>
                </a:lnTo>
                <a:lnTo>
                  <a:pt x="968273" y="213055"/>
                </a:lnTo>
                <a:lnTo>
                  <a:pt x="953643" y="177165"/>
                </a:lnTo>
                <a:lnTo>
                  <a:pt x="885977" y="177165"/>
                </a:lnTo>
                <a:lnTo>
                  <a:pt x="871347" y="213055"/>
                </a:lnTo>
                <a:lnTo>
                  <a:pt x="835457" y="213055"/>
                </a:lnTo>
                <a:close/>
                <a:moveTo>
                  <a:pt x="1291133" y="50749"/>
                </a:moveTo>
                <a:cubicBezTo>
                  <a:pt x="1302796" y="50782"/>
                  <a:pt x="1313588" y="52545"/>
                  <a:pt x="1323508" y="56035"/>
                </a:cubicBezTo>
                <a:cubicBezTo>
                  <a:pt x="1333428" y="59526"/>
                  <a:pt x="1342449" y="64546"/>
                  <a:pt x="1350569" y="71094"/>
                </a:cubicBezTo>
                <a:lnTo>
                  <a:pt x="1332281" y="97612"/>
                </a:lnTo>
                <a:cubicBezTo>
                  <a:pt x="1325189" y="92654"/>
                  <a:pt x="1318169" y="88797"/>
                  <a:pt x="1311221" y="86039"/>
                </a:cubicBezTo>
                <a:cubicBezTo>
                  <a:pt x="1304272" y="83282"/>
                  <a:pt x="1297424" y="81882"/>
                  <a:pt x="1290675" y="81839"/>
                </a:cubicBezTo>
                <a:cubicBezTo>
                  <a:pt x="1283917" y="81934"/>
                  <a:pt x="1278803" y="83286"/>
                  <a:pt x="1275331" y="85896"/>
                </a:cubicBezTo>
                <a:cubicBezTo>
                  <a:pt x="1271859" y="88506"/>
                  <a:pt x="1270116" y="91802"/>
                  <a:pt x="1270101" y="95783"/>
                </a:cubicBezTo>
                <a:lnTo>
                  <a:pt x="1270101" y="96240"/>
                </a:lnTo>
                <a:cubicBezTo>
                  <a:pt x="1269811" y="101274"/>
                  <a:pt x="1272106" y="105208"/>
                  <a:pt x="1276988" y="108042"/>
                </a:cubicBezTo>
                <a:cubicBezTo>
                  <a:pt x="1281870" y="110876"/>
                  <a:pt x="1291080" y="113952"/>
                  <a:pt x="1304620" y="117272"/>
                </a:cubicBezTo>
                <a:cubicBezTo>
                  <a:pt x="1320936" y="121229"/>
                  <a:pt x="1333452" y="126801"/>
                  <a:pt x="1342168" y="133988"/>
                </a:cubicBezTo>
                <a:cubicBezTo>
                  <a:pt x="1350883" y="141175"/>
                  <a:pt x="1355284" y="151605"/>
                  <a:pt x="1355369" y="165278"/>
                </a:cubicBezTo>
                <a:lnTo>
                  <a:pt x="1355369" y="165735"/>
                </a:lnTo>
                <a:cubicBezTo>
                  <a:pt x="1355079" y="181704"/>
                  <a:pt x="1349602" y="193943"/>
                  <a:pt x="1338939" y="202454"/>
                </a:cubicBezTo>
                <a:cubicBezTo>
                  <a:pt x="1328275" y="210964"/>
                  <a:pt x="1314169" y="215260"/>
                  <a:pt x="1296619" y="215341"/>
                </a:cubicBezTo>
                <a:cubicBezTo>
                  <a:pt x="1284389" y="215346"/>
                  <a:pt x="1272445" y="213222"/>
                  <a:pt x="1260786" y="208969"/>
                </a:cubicBezTo>
                <a:cubicBezTo>
                  <a:pt x="1249127" y="204716"/>
                  <a:pt x="1238440" y="198306"/>
                  <a:pt x="1228725" y="189738"/>
                </a:cubicBezTo>
                <a:lnTo>
                  <a:pt x="1249527" y="164820"/>
                </a:lnTo>
                <a:cubicBezTo>
                  <a:pt x="1256676" y="170831"/>
                  <a:pt x="1264153" y="175555"/>
                  <a:pt x="1271959" y="178994"/>
                </a:cubicBezTo>
                <a:cubicBezTo>
                  <a:pt x="1279765" y="182432"/>
                  <a:pt x="1288213" y="184185"/>
                  <a:pt x="1297305" y="184251"/>
                </a:cubicBezTo>
                <a:cubicBezTo>
                  <a:pt x="1304568" y="184209"/>
                  <a:pt x="1310216" y="182866"/>
                  <a:pt x="1314250" y="180222"/>
                </a:cubicBezTo>
                <a:cubicBezTo>
                  <a:pt x="1318284" y="177579"/>
                  <a:pt x="1320331" y="173893"/>
                  <a:pt x="1320394" y="169164"/>
                </a:cubicBezTo>
                <a:lnTo>
                  <a:pt x="1320394" y="168707"/>
                </a:lnTo>
                <a:cubicBezTo>
                  <a:pt x="1320722" y="164387"/>
                  <a:pt x="1318693" y="160739"/>
                  <a:pt x="1314307" y="157762"/>
                </a:cubicBezTo>
                <a:cubicBezTo>
                  <a:pt x="1309921" y="154786"/>
                  <a:pt x="1301205" y="151652"/>
                  <a:pt x="1288161" y="148361"/>
                </a:cubicBezTo>
                <a:cubicBezTo>
                  <a:pt x="1277359" y="145755"/>
                  <a:pt x="1268000" y="142662"/>
                  <a:pt x="1260085" y="139082"/>
                </a:cubicBezTo>
                <a:cubicBezTo>
                  <a:pt x="1252170" y="135502"/>
                  <a:pt x="1246046" y="130614"/>
                  <a:pt x="1241713" y="124418"/>
                </a:cubicBezTo>
                <a:cubicBezTo>
                  <a:pt x="1237379" y="118221"/>
                  <a:pt x="1235183" y="109896"/>
                  <a:pt x="1235126" y="99441"/>
                </a:cubicBezTo>
                <a:lnTo>
                  <a:pt x="1235126" y="98984"/>
                </a:lnTo>
                <a:cubicBezTo>
                  <a:pt x="1235416" y="84272"/>
                  <a:pt x="1240664" y="72604"/>
                  <a:pt x="1250870" y="63979"/>
                </a:cubicBezTo>
                <a:cubicBezTo>
                  <a:pt x="1261076" y="55354"/>
                  <a:pt x="1274497" y="50944"/>
                  <a:pt x="1291133" y="50749"/>
                </a:cubicBezTo>
                <a:close/>
                <a:moveTo>
                  <a:pt x="62408" y="50749"/>
                </a:moveTo>
                <a:cubicBezTo>
                  <a:pt x="74071" y="50782"/>
                  <a:pt x="84863" y="52545"/>
                  <a:pt x="94783" y="56035"/>
                </a:cubicBezTo>
                <a:cubicBezTo>
                  <a:pt x="104703" y="59526"/>
                  <a:pt x="113724" y="64546"/>
                  <a:pt x="121844" y="71094"/>
                </a:cubicBezTo>
                <a:lnTo>
                  <a:pt x="103556" y="97612"/>
                </a:lnTo>
                <a:cubicBezTo>
                  <a:pt x="96464" y="92654"/>
                  <a:pt x="89444" y="88797"/>
                  <a:pt x="82496" y="86039"/>
                </a:cubicBezTo>
                <a:cubicBezTo>
                  <a:pt x="75547" y="83282"/>
                  <a:pt x="68699" y="81882"/>
                  <a:pt x="61950" y="81839"/>
                </a:cubicBezTo>
                <a:cubicBezTo>
                  <a:pt x="55192" y="81934"/>
                  <a:pt x="50077" y="83286"/>
                  <a:pt x="46606" y="85896"/>
                </a:cubicBezTo>
                <a:cubicBezTo>
                  <a:pt x="43134" y="88506"/>
                  <a:pt x="41391" y="91802"/>
                  <a:pt x="41376" y="95783"/>
                </a:cubicBezTo>
                <a:lnTo>
                  <a:pt x="41376" y="96240"/>
                </a:lnTo>
                <a:cubicBezTo>
                  <a:pt x="41086" y="101274"/>
                  <a:pt x="43381" y="105208"/>
                  <a:pt x="48263" y="108042"/>
                </a:cubicBezTo>
                <a:cubicBezTo>
                  <a:pt x="53144" y="110876"/>
                  <a:pt x="62355" y="113952"/>
                  <a:pt x="75895" y="117272"/>
                </a:cubicBezTo>
                <a:cubicBezTo>
                  <a:pt x="92211" y="121229"/>
                  <a:pt x="104727" y="126801"/>
                  <a:pt x="113443" y="133988"/>
                </a:cubicBezTo>
                <a:cubicBezTo>
                  <a:pt x="122158" y="141175"/>
                  <a:pt x="126558" y="151605"/>
                  <a:pt x="126644" y="165278"/>
                </a:cubicBezTo>
                <a:lnTo>
                  <a:pt x="126644" y="165735"/>
                </a:lnTo>
                <a:cubicBezTo>
                  <a:pt x="126354" y="181704"/>
                  <a:pt x="120877" y="193943"/>
                  <a:pt x="110214" y="202454"/>
                </a:cubicBezTo>
                <a:cubicBezTo>
                  <a:pt x="99550" y="210964"/>
                  <a:pt x="85444" y="215260"/>
                  <a:pt x="67894" y="215341"/>
                </a:cubicBezTo>
                <a:cubicBezTo>
                  <a:pt x="55664" y="215346"/>
                  <a:pt x="43720" y="213222"/>
                  <a:pt x="32061" y="208969"/>
                </a:cubicBezTo>
                <a:cubicBezTo>
                  <a:pt x="20402" y="204716"/>
                  <a:pt x="9715" y="198306"/>
                  <a:pt x="0" y="189738"/>
                </a:cubicBezTo>
                <a:lnTo>
                  <a:pt x="20802" y="164820"/>
                </a:lnTo>
                <a:cubicBezTo>
                  <a:pt x="27951" y="170831"/>
                  <a:pt x="35428" y="175555"/>
                  <a:pt x="43234" y="178994"/>
                </a:cubicBezTo>
                <a:cubicBezTo>
                  <a:pt x="51039" y="182432"/>
                  <a:pt x="59488" y="184185"/>
                  <a:pt x="68580" y="184251"/>
                </a:cubicBezTo>
                <a:cubicBezTo>
                  <a:pt x="75843" y="184209"/>
                  <a:pt x="81491" y="182866"/>
                  <a:pt x="85525" y="180222"/>
                </a:cubicBezTo>
                <a:cubicBezTo>
                  <a:pt x="89559" y="177579"/>
                  <a:pt x="91606" y="173893"/>
                  <a:pt x="91668" y="169164"/>
                </a:cubicBezTo>
                <a:lnTo>
                  <a:pt x="91668" y="168707"/>
                </a:lnTo>
                <a:cubicBezTo>
                  <a:pt x="91997" y="164387"/>
                  <a:pt x="89968" y="160739"/>
                  <a:pt x="85582" y="157762"/>
                </a:cubicBezTo>
                <a:cubicBezTo>
                  <a:pt x="81196" y="154786"/>
                  <a:pt x="72480" y="151652"/>
                  <a:pt x="59436" y="148361"/>
                </a:cubicBezTo>
                <a:cubicBezTo>
                  <a:pt x="48634" y="145755"/>
                  <a:pt x="39275" y="142662"/>
                  <a:pt x="31360" y="139082"/>
                </a:cubicBezTo>
                <a:cubicBezTo>
                  <a:pt x="23445" y="135502"/>
                  <a:pt x="17321" y="130614"/>
                  <a:pt x="12988" y="124418"/>
                </a:cubicBezTo>
                <a:cubicBezTo>
                  <a:pt x="8654" y="118221"/>
                  <a:pt x="6458" y="109896"/>
                  <a:pt x="6401" y="99441"/>
                </a:cubicBezTo>
                <a:lnTo>
                  <a:pt x="6401" y="98984"/>
                </a:lnTo>
                <a:cubicBezTo>
                  <a:pt x="6691" y="84272"/>
                  <a:pt x="11939" y="72604"/>
                  <a:pt x="22145" y="63979"/>
                </a:cubicBezTo>
                <a:cubicBezTo>
                  <a:pt x="32351" y="55354"/>
                  <a:pt x="45772" y="50944"/>
                  <a:pt x="62408" y="50749"/>
                </a:cubicBezTo>
                <a:close/>
                <a:moveTo>
                  <a:pt x="1851279" y="50292"/>
                </a:moveTo>
                <a:cubicBezTo>
                  <a:pt x="1867871" y="50465"/>
                  <a:pt x="1882515" y="54208"/>
                  <a:pt x="1895212" y="61519"/>
                </a:cubicBezTo>
                <a:cubicBezTo>
                  <a:pt x="1907910" y="68830"/>
                  <a:pt x="1917864" y="78668"/>
                  <a:pt x="1925074" y="91033"/>
                </a:cubicBezTo>
                <a:cubicBezTo>
                  <a:pt x="1932285" y="103399"/>
                  <a:pt x="1935957" y="117251"/>
                  <a:pt x="1936089" y="132588"/>
                </a:cubicBezTo>
                <a:lnTo>
                  <a:pt x="1936089" y="133045"/>
                </a:lnTo>
                <a:cubicBezTo>
                  <a:pt x="1935951" y="148388"/>
                  <a:pt x="1932240" y="162279"/>
                  <a:pt x="1924956" y="174718"/>
                </a:cubicBezTo>
                <a:cubicBezTo>
                  <a:pt x="1917672" y="187157"/>
                  <a:pt x="1907644" y="197069"/>
                  <a:pt x="1894874" y="204453"/>
                </a:cubicBezTo>
                <a:cubicBezTo>
                  <a:pt x="1882103" y="211837"/>
                  <a:pt x="1867419" y="215619"/>
                  <a:pt x="1850822" y="215798"/>
                </a:cubicBezTo>
                <a:cubicBezTo>
                  <a:pt x="1834230" y="215625"/>
                  <a:pt x="1819585" y="211882"/>
                  <a:pt x="1806888" y="204571"/>
                </a:cubicBezTo>
                <a:cubicBezTo>
                  <a:pt x="1794191" y="197260"/>
                  <a:pt x="1784237" y="187422"/>
                  <a:pt x="1777026" y="175057"/>
                </a:cubicBezTo>
                <a:cubicBezTo>
                  <a:pt x="1769815" y="162691"/>
                  <a:pt x="1766144" y="148840"/>
                  <a:pt x="1766011" y="133502"/>
                </a:cubicBezTo>
                <a:lnTo>
                  <a:pt x="1766011" y="133045"/>
                </a:lnTo>
                <a:cubicBezTo>
                  <a:pt x="1766149" y="117702"/>
                  <a:pt x="1769861" y="103811"/>
                  <a:pt x="1777145" y="91372"/>
                </a:cubicBezTo>
                <a:cubicBezTo>
                  <a:pt x="1784429" y="78933"/>
                  <a:pt x="1794456" y="69022"/>
                  <a:pt x="1807227" y="61637"/>
                </a:cubicBezTo>
                <a:cubicBezTo>
                  <a:pt x="1819997" y="54253"/>
                  <a:pt x="1834681" y="50471"/>
                  <a:pt x="1851279" y="50292"/>
                </a:cubicBezTo>
                <a:close/>
                <a:moveTo>
                  <a:pt x="230200" y="50292"/>
                </a:moveTo>
                <a:cubicBezTo>
                  <a:pt x="245102" y="50406"/>
                  <a:pt x="257532" y="52692"/>
                  <a:pt x="267490" y="57150"/>
                </a:cubicBezTo>
                <a:cubicBezTo>
                  <a:pt x="277449" y="61608"/>
                  <a:pt x="286050" y="67551"/>
                  <a:pt x="293294" y="74981"/>
                </a:cubicBezTo>
                <a:lnTo>
                  <a:pt x="270891" y="100812"/>
                </a:lnTo>
                <a:cubicBezTo>
                  <a:pt x="264785" y="95159"/>
                  <a:pt x="258423" y="90749"/>
                  <a:pt x="251803" y="87582"/>
                </a:cubicBezTo>
                <a:cubicBezTo>
                  <a:pt x="245183" y="84415"/>
                  <a:pt x="237906" y="82805"/>
                  <a:pt x="229971" y="82753"/>
                </a:cubicBezTo>
                <a:cubicBezTo>
                  <a:pt x="216236" y="83115"/>
                  <a:pt x="205130" y="87992"/>
                  <a:pt x="196653" y="97383"/>
                </a:cubicBezTo>
                <a:cubicBezTo>
                  <a:pt x="188176" y="106775"/>
                  <a:pt x="183813" y="118510"/>
                  <a:pt x="183566" y="132588"/>
                </a:cubicBezTo>
                <a:lnTo>
                  <a:pt x="183566" y="133045"/>
                </a:lnTo>
                <a:cubicBezTo>
                  <a:pt x="183785" y="147142"/>
                  <a:pt x="188090" y="158953"/>
                  <a:pt x="196481" y="168478"/>
                </a:cubicBezTo>
                <a:cubicBezTo>
                  <a:pt x="204873" y="178003"/>
                  <a:pt x="216036" y="182956"/>
                  <a:pt x="229971" y="183337"/>
                </a:cubicBezTo>
                <a:cubicBezTo>
                  <a:pt x="238939" y="183270"/>
                  <a:pt x="246664" y="181575"/>
                  <a:pt x="253146" y="178251"/>
                </a:cubicBezTo>
                <a:cubicBezTo>
                  <a:pt x="259627" y="174926"/>
                  <a:pt x="265923" y="170374"/>
                  <a:pt x="272034" y="164592"/>
                </a:cubicBezTo>
                <a:lnTo>
                  <a:pt x="294437" y="187223"/>
                </a:lnTo>
                <a:cubicBezTo>
                  <a:pt x="286431" y="196115"/>
                  <a:pt x="277296" y="203078"/>
                  <a:pt x="267033" y="208112"/>
                </a:cubicBezTo>
                <a:cubicBezTo>
                  <a:pt x="256770" y="213146"/>
                  <a:pt x="244035" y="215708"/>
                  <a:pt x="228828" y="215798"/>
                </a:cubicBezTo>
                <a:cubicBezTo>
                  <a:pt x="212990" y="215633"/>
                  <a:pt x="198921" y="211925"/>
                  <a:pt x="186622" y="204673"/>
                </a:cubicBezTo>
                <a:cubicBezTo>
                  <a:pt x="174323" y="197421"/>
                  <a:pt x="164640" y="187617"/>
                  <a:pt x="157573" y="175260"/>
                </a:cubicBezTo>
                <a:cubicBezTo>
                  <a:pt x="150506" y="162903"/>
                  <a:pt x="146902" y="148984"/>
                  <a:pt x="146761" y="133502"/>
                </a:cubicBezTo>
                <a:lnTo>
                  <a:pt x="146761" y="133045"/>
                </a:lnTo>
                <a:cubicBezTo>
                  <a:pt x="146881" y="117702"/>
                  <a:pt x="150451" y="103811"/>
                  <a:pt x="157471" y="91372"/>
                </a:cubicBezTo>
                <a:cubicBezTo>
                  <a:pt x="164492" y="78933"/>
                  <a:pt x="174242" y="69022"/>
                  <a:pt x="186724" y="61637"/>
                </a:cubicBezTo>
                <a:cubicBezTo>
                  <a:pt x="199205" y="54253"/>
                  <a:pt x="213697" y="50471"/>
                  <a:pt x="230200" y="50292"/>
                </a:cubicBezTo>
                <a:close/>
                <a:moveTo>
                  <a:pt x="563727" y="0"/>
                </a:moveTo>
                <a:lnTo>
                  <a:pt x="593674" y="13030"/>
                </a:lnTo>
                <a:lnTo>
                  <a:pt x="564413" y="40462"/>
                </a:lnTo>
                <a:lnTo>
                  <a:pt x="537896" y="404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38F0D02-2190-E3FD-7B56-EB5213E3FB1E}"/>
              </a:ext>
            </a:extLst>
          </p:cNvPr>
          <p:cNvSpPr/>
          <p:nvPr/>
        </p:nvSpPr>
        <p:spPr>
          <a:xfrm>
            <a:off x="2588490" y="2890913"/>
            <a:ext cx="7015020" cy="706117"/>
          </a:xfrm>
          <a:custGeom>
            <a:avLst/>
            <a:gdLst/>
            <a:ahLst/>
            <a:cxnLst/>
            <a:rect l="l" t="t" r="r" b="b"/>
            <a:pathLst>
              <a:path w="1644243" h="165506">
                <a:moveTo>
                  <a:pt x="1012012" y="43891"/>
                </a:moveTo>
                <a:lnTo>
                  <a:pt x="990752" y="95783"/>
                </a:lnTo>
                <a:lnTo>
                  <a:pt x="1033272" y="95783"/>
                </a:lnTo>
                <a:close/>
                <a:moveTo>
                  <a:pt x="1157554" y="34519"/>
                </a:moveTo>
                <a:lnTo>
                  <a:pt x="1157554" y="83439"/>
                </a:lnTo>
                <a:lnTo>
                  <a:pt x="1185443" y="83439"/>
                </a:lnTo>
                <a:cubicBezTo>
                  <a:pt x="1194306" y="83287"/>
                  <a:pt x="1201155" y="80962"/>
                  <a:pt x="1205989" y="76467"/>
                </a:cubicBezTo>
                <a:cubicBezTo>
                  <a:pt x="1210823" y="71971"/>
                  <a:pt x="1213271" y="66218"/>
                  <a:pt x="1213332" y="59207"/>
                </a:cubicBezTo>
                <a:lnTo>
                  <a:pt x="1213332" y="58750"/>
                </a:lnTo>
                <a:cubicBezTo>
                  <a:pt x="1213242" y="50840"/>
                  <a:pt x="1210680" y="44829"/>
                  <a:pt x="1205646" y="40719"/>
                </a:cubicBezTo>
                <a:cubicBezTo>
                  <a:pt x="1200612" y="36609"/>
                  <a:pt x="1193649" y="34542"/>
                  <a:pt x="1184757" y="34519"/>
                </a:cubicBezTo>
                <a:close/>
                <a:moveTo>
                  <a:pt x="814654" y="34519"/>
                </a:moveTo>
                <a:lnTo>
                  <a:pt x="814654" y="80467"/>
                </a:lnTo>
                <a:lnTo>
                  <a:pt x="850316" y="80467"/>
                </a:lnTo>
                <a:cubicBezTo>
                  <a:pt x="858940" y="80367"/>
                  <a:pt x="865579" y="78281"/>
                  <a:pt x="870232" y="74209"/>
                </a:cubicBezTo>
                <a:cubicBezTo>
                  <a:pt x="874885" y="70137"/>
                  <a:pt x="877238" y="64679"/>
                  <a:pt x="877290" y="57836"/>
                </a:cubicBezTo>
                <a:lnTo>
                  <a:pt x="877290" y="57379"/>
                </a:lnTo>
                <a:cubicBezTo>
                  <a:pt x="877209" y="49825"/>
                  <a:pt x="874742" y="44129"/>
                  <a:pt x="869889" y="40291"/>
                </a:cubicBezTo>
                <a:cubicBezTo>
                  <a:pt x="865036" y="36452"/>
                  <a:pt x="858283" y="34528"/>
                  <a:pt x="849630" y="34519"/>
                </a:cubicBezTo>
                <a:close/>
                <a:moveTo>
                  <a:pt x="485699" y="32461"/>
                </a:moveTo>
                <a:cubicBezTo>
                  <a:pt x="471297" y="32823"/>
                  <a:pt x="459753" y="37700"/>
                  <a:pt x="451066" y="47092"/>
                </a:cubicBezTo>
                <a:cubicBezTo>
                  <a:pt x="442379" y="56483"/>
                  <a:pt x="437921" y="68218"/>
                  <a:pt x="437693" y="82296"/>
                </a:cubicBezTo>
                <a:lnTo>
                  <a:pt x="437693" y="82753"/>
                </a:lnTo>
                <a:cubicBezTo>
                  <a:pt x="437940" y="96850"/>
                  <a:pt x="442474" y="108661"/>
                  <a:pt x="451294" y="118186"/>
                </a:cubicBezTo>
                <a:cubicBezTo>
                  <a:pt x="460114" y="127711"/>
                  <a:pt x="471735" y="132664"/>
                  <a:pt x="486156" y="133045"/>
                </a:cubicBezTo>
                <a:cubicBezTo>
                  <a:pt x="500558" y="132683"/>
                  <a:pt x="512102" y="127806"/>
                  <a:pt x="520789" y="118415"/>
                </a:cubicBezTo>
                <a:cubicBezTo>
                  <a:pt x="529476" y="109023"/>
                  <a:pt x="533933" y="97288"/>
                  <a:pt x="534162" y="83210"/>
                </a:cubicBezTo>
                <a:lnTo>
                  <a:pt x="534162" y="82753"/>
                </a:lnTo>
                <a:cubicBezTo>
                  <a:pt x="533914" y="68656"/>
                  <a:pt x="529380" y="56845"/>
                  <a:pt x="520560" y="47320"/>
                </a:cubicBezTo>
                <a:cubicBezTo>
                  <a:pt x="511740" y="37795"/>
                  <a:pt x="500119" y="32842"/>
                  <a:pt x="485699" y="32461"/>
                </a:cubicBezTo>
                <a:close/>
                <a:moveTo>
                  <a:pt x="1522400" y="2743"/>
                </a:moveTo>
                <a:lnTo>
                  <a:pt x="1643100" y="2743"/>
                </a:lnTo>
                <a:lnTo>
                  <a:pt x="1643100" y="34061"/>
                </a:lnTo>
                <a:lnTo>
                  <a:pt x="1557375" y="34061"/>
                </a:lnTo>
                <a:lnTo>
                  <a:pt x="1557375" y="66523"/>
                </a:lnTo>
                <a:lnTo>
                  <a:pt x="1632813" y="66523"/>
                </a:lnTo>
                <a:lnTo>
                  <a:pt x="1632813" y="97841"/>
                </a:lnTo>
                <a:lnTo>
                  <a:pt x="1557375" y="97841"/>
                </a:lnTo>
                <a:lnTo>
                  <a:pt x="1557375" y="131445"/>
                </a:lnTo>
                <a:lnTo>
                  <a:pt x="1644243" y="131445"/>
                </a:lnTo>
                <a:lnTo>
                  <a:pt x="1644243" y="162763"/>
                </a:lnTo>
                <a:lnTo>
                  <a:pt x="1522400" y="162763"/>
                </a:lnTo>
                <a:close/>
                <a:moveTo>
                  <a:pt x="1447800" y="2743"/>
                </a:moveTo>
                <a:lnTo>
                  <a:pt x="1483004" y="2743"/>
                </a:lnTo>
                <a:lnTo>
                  <a:pt x="1483004" y="162763"/>
                </a:lnTo>
                <a:lnTo>
                  <a:pt x="1447800" y="162763"/>
                </a:lnTo>
                <a:close/>
                <a:moveTo>
                  <a:pt x="1274750" y="2743"/>
                </a:moveTo>
                <a:lnTo>
                  <a:pt x="1309954" y="2743"/>
                </a:lnTo>
                <a:lnTo>
                  <a:pt x="1309954" y="66065"/>
                </a:lnTo>
                <a:lnTo>
                  <a:pt x="1374876" y="66065"/>
                </a:lnTo>
                <a:lnTo>
                  <a:pt x="1374876" y="2743"/>
                </a:lnTo>
                <a:lnTo>
                  <a:pt x="1410081" y="2743"/>
                </a:lnTo>
                <a:lnTo>
                  <a:pt x="1410081" y="162763"/>
                </a:lnTo>
                <a:lnTo>
                  <a:pt x="1374876" y="162763"/>
                </a:lnTo>
                <a:lnTo>
                  <a:pt x="1374876" y="98527"/>
                </a:lnTo>
                <a:lnTo>
                  <a:pt x="1309954" y="98527"/>
                </a:lnTo>
                <a:lnTo>
                  <a:pt x="1309954" y="162763"/>
                </a:lnTo>
                <a:lnTo>
                  <a:pt x="1274750" y="162763"/>
                </a:lnTo>
                <a:close/>
                <a:moveTo>
                  <a:pt x="1122350" y="2743"/>
                </a:moveTo>
                <a:lnTo>
                  <a:pt x="1187729" y="2743"/>
                </a:lnTo>
                <a:cubicBezTo>
                  <a:pt x="1206984" y="3005"/>
                  <a:pt x="1221967" y="8139"/>
                  <a:pt x="1232678" y="18145"/>
                </a:cubicBezTo>
                <a:cubicBezTo>
                  <a:pt x="1243389" y="28151"/>
                  <a:pt x="1248827" y="41458"/>
                  <a:pt x="1248994" y="58064"/>
                </a:cubicBezTo>
                <a:lnTo>
                  <a:pt x="1248994" y="58522"/>
                </a:lnTo>
                <a:cubicBezTo>
                  <a:pt x="1248860" y="70874"/>
                  <a:pt x="1245928" y="81221"/>
                  <a:pt x="1240197" y="89560"/>
                </a:cubicBezTo>
                <a:cubicBezTo>
                  <a:pt x="1234467" y="97900"/>
                  <a:pt x="1226742" y="104182"/>
                  <a:pt x="1217024" y="108407"/>
                </a:cubicBezTo>
                <a:cubicBezTo>
                  <a:pt x="1207306" y="112632"/>
                  <a:pt x="1196398" y="114749"/>
                  <a:pt x="1184300" y="114757"/>
                </a:cubicBezTo>
                <a:lnTo>
                  <a:pt x="1157554" y="114757"/>
                </a:lnTo>
                <a:lnTo>
                  <a:pt x="1157554" y="162763"/>
                </a:lnTo>
                <a:lnTo>
                  <a:pt x="1122350" y="162763"/>
                </a:lnTo>
                <a:close/>
                <a:moveTo>
                  <a:pt x="779450" y="2743"/>
                </a:moveTo>
                <a:lnTo>
                  <a:pt x="852602" y="2743"/>
                </a:lnTo>
                <a:cubicBezTo>
                  <a:pt x="871618" y="2886"/>
                  <a:pt x="886391" y="7572"/>
                  <a:pt x="896921" y="16802"/>
                </a:cubicBezTo>
                <a:cubicBezTo>
                  <a:pt x="907451" y="26032"/>
                  <a:pt x="912795" y="38948"/>
                  <a:pt x="912952" y="55550"/>
                </a:cubicBezTo>
                <a:lnTo>
                  <a:pt x="912952" y="56007"/>
                </a:lnTo>
                <a:cubicBezTo>
                  <a:pt x="912795" y="68904"/>
                  <a:pt x="909623" y="79457"/>
                  <a:pt x="903437" y="87668"/>
                </a:cubicBezTo>
                <a:cubicBezTo>
                  <a:pt x="897250" y="95879"/>
                  <a:pt x="888992" y="101860"/>
                  <a:pt x="878662" y="105613"/>
                </a:cubicBezTo>
                <a:lnTo>
                  <a:pt x="917752" y="162763"/>
                </a:lnTo>
                <a:lnTo>
                  <a:pt x="876605" y="162763"/>
                </a:lnTo>
                <a:lnTo>
                  <a:pt x="842315" y="111557"/>
                </a:lnTo>
                <a:lnTo>
                  <a:pt x="814654" y="111557"/>
                </a:lnTo>
                <a:lnTo>
                  <a:pt x="814654" y="162763"/>
                </a:lnTo>
                <a:lnTo>
                  <a:pt x="779450" y="162763"/>
                </a:lnTo>
                <a:close/>
                <a:moveTo>
                  <a:pt x="255575" y="2743"/>
                </a:moveTo>
                <a:lnTo>
                  <a:pt x="377418" y="2743"/>
                </a:lnTo>
                <a:lnTo>
                  <a:pt x="377418" y="34747"/>
                </a:lnTo>
                <a:lnTo>
                  <a:pt x="290779" y="34747"/>
                </a:lnTo>
                <a:lnTo>
                  <a:pt x="290779" y="68809"/>
                </a:lnTo>
                <a:lnTo>
                  <a:pt x="367131" y="68809"/>
                </a:lnTo>
                <a:lnTo>
                  <a:pt x="367131" y="100813"/>
                </a:lnTo>
                <a:lnTo>
                  <a:pt x="290779" y="100813"/>
                </a:lnTo>
                <a:lnTo>
                  <a:pt x="290779" y="162763"/>
                </a:lnTo>
                <a:lnTo>
                  <a:pt x="255575" y="162763"/>
                </a:lnTo>
                <a:close/>
                <a:moveTo>
                  <a:pt x="74600" y="2743"/>
                </a:moveTo>
                <a:lnTo>
                  <a:pt x="107061" y="2743"/>
                </a:lnTo>
                <a:lnTo>
                  <a:pt x="182042" y="101270"/>
                </a:lnTo>
                <a:lnTo>
                  <a:pt x="182042" y="2743"/>
                </a:lnTo>
                <a:lnTo>
                  <a:pt x="216789" y="2743"/>
                </a:lnTo>
                <a:lnTo>
                  <a:pt x="216789" y="162763"/>
                </a:lnTo>
                <a:lnTo>
                  <a:pt x="186842" y="162763"/>
                </a:lnTo>
                <a:lnTo>
                  <a:pt x="109347" y="61036"/>
                </a:lnTo>
                <a:lnTo>
                  <a:pt x="109347" y="162763"/>
                </a:lnTo>
                <a:lnTo>
                  <a:pt x="74600" y="162763"/>
                </a:lnTo>
                <a:close/>
                <a:moveTo>
                  <a:pt x="0" y="2743"/>
                </a:moveTo>
                <a:lnTo>
                  <a:pt x="35204" y="2743"/>
                </a:lnTo>
                <a:lnTo>
                  <a:pt x="35204" y="162763"/>
                </a:lnTo>
                <a:lnTo>
                  <a:pt x="0" y="162763"/>
                </a:lnTo>
                <a:close/>
                <a:moveTo>
                  <a:pt x="996239" y="1600"/>
                </a:moveTo>
                <a:lnTo>
                  <a:pt x="1028700" y="1600"/>
                </a:lnTo>
                <a:lnTo>
                  <a:pt x="1097280" y="162763"/>
                </a:lnTo>
                <a:lnTo>
                  <a:pt x="1060475" y="162763"/>
                </a:lnTo>
                <a:lnTo>
                  <a:pt x="1045845" y="126873"/>
                </a:lnTo>
                <a:lnTo>
                  <a:pt x="978179" y="126873"/>
                </a:lnTo>
                <a:lnTo>
                  <a:pt x="963549" y="162763"/>
                </a:lnTo>
                <a:lnTo>
                  <a:pt x="927659" y="162763"/>
                </a:lnTo>
                <a:close/>
                <a:moveTo>
                  <a:pt x="675284" y="0"/>
                </a:moveTo>
                <a:cubicBezTo>
                  <a:pt x="689462" y="29"/>
                  <a:pt x="701454" y="1914"/>
                  <a:pt x="711260" y="5658"/>
                </a:cubicBezTo>
                <a:cubicBezTo>
                  <a:pt x="721066" y="9401"/>
                  <a:pt x="730029" y="14830"/>
                  <a:pt x="738149" y="21946"/>
                </a:cubicBezTo>
                <a:lnTo>
                  <a:pt x="715975" y="48692"/>
                </a:lnTo>
                <a:cubicBezTo>
                  <a:pt x="709989" y="43515"/>
                  <a:pt x="703788" y="39524"/>
                  <a:pt x="697373" y="36719"/>
                </a:cubicBezTo>
                <a:cubicBezTo>
                  <a:pt x="690958" y="33914"/>
                  <a:pt x="683214" y="32494"/>
                  <a:pt x="674141" y="32461"/>
                </a:cubicBezTo>
                <a:cubicBezTo>
                  <a:pt x="661025" y="32837"/>
                  <a:pt x="650167" y="37743"/>
                  <a:pt x="641566" y="47177"/>
                </a:cubicBezTo>
                <a:cubicBezTo>
                  <a:pt x="632965" y="56612"/>
                  <a:pt x="628507" y="68318"/>
                  <a:pt x="628193" y="82296"/>
                </a:cubicBezTo>
                <a:lnTo>
                  <a:pt x="628193" y="82753"/>
                </a:lnTo>
                <a:cubicBezTo>
                  <a:pt x="628440" y="97669"/>
                  <a:pt x="632974" y="109785"/>
                  <a:pt x="641794" y="119101"/>
                </a:cubicBezTo>
                <a:cubicBezTo>
                  <a:pt x="650614" y="128416"/>
                  <a:pt x="662235" y="133217"/>
                  <a:pt x="676656" y="133502"/>
                </a:cubicBezTo>
                <a:cubicBezTo>
                  <a:pt x="683080" y="133502"/>
                  <a:pt x="689091" y="132702"/>
                  <a:pt x="694687" y="131102"/>
                </a:cubicBezTo>
                <a:cubicBezTo>
                  <a:pt x="700282" y="129502"/>
                  <a:pt x="705321" y="127102"/>
                  <a:pt x="709803" y="123901"/>
                </a:cubicBezTo>
                <a:lnTo>
                  <a:pt x="709803" y="101041"/>
                </a:lnTo>
                <a:lnTo>
                  <a:pt x="674370" y="101041"/>
                </a:lnTo>
                <a:lnTo>
                  <a:pt x="674370" y="70637"/>
                </a:lnTo>
                <a:lnTo>
                  <a:pt x="743864" y="70637"/>
                </a:lnTo>
                <a:lnTo>
                  <a:pt x="743864" y="140132"/>
                </a:lnTo>
                <a:cubicBezTo>
                  <a:pt x="735644" y="147290"/>
                  <a:pt x="725852" y="153262"/>
                  <a:pt x="714489" y="158048"/>
                </a:cubicBezTo>
                <a:cubicBezTo>
                  <a:pt x="703126" y="162835"/>
                  <a:pt x="690134" y="165321"/>
                  <a:pt x="675513" y="165506"/>
                </a:cubicBezTo>
                <a:cubicBezTo>
                  <a:pt x="658785" y="165367"/>
                  <a:pt x="644132" y="161760"/>
                  <a:pt x="631554" y="154686"/>
                </a:cubicBezTo>
                <a:cubicBezTo>
                  <a:pt x="618975" y="147612"/>
                  <a:pt x="609165" y="137909"/>
                  <a:pt x="602124" y="125578"/>
                </a:cubicBezTo>
                <a:cubicBezTo>
                  <a:pt x="595082" y="113246"/>
                  <a:pt x="591504" y="99123"/>
                  <a:pt x="591388" y="83210"/>
                </a:cubicBezTo>
                <a:lnTo>
                  <a:pt x="591388" y="82753"/>
                </a:lnTo>
                <a:cubicBezTo>
                  <a:pt x="591526" y="67410"/>
                  <a:pt x="595187" y="53519"/>
                  <a:pt x="602369" y="41080"/>
                </a:cubicBezTo>
                <a:cubicBezTo>
                  <a:pt x="609552" y="28641"/>
                  <a:pt x="619427" y="18730"/>
                  <a:pt x="631994" y="11345"/>
                </a:cubicBezTo>
                <a:cubicBezTo>
                  <a:pt x="644562" y="3961"/>
                  <a:pt x="658991" y="179"/>
                  <a:pt x="675284" y="0"/>
                </a:cubicBezTo>
                <a:close/>
                <a:moveTo>
                  <a:pt x="486156" y="0"/>
                </a:moveTo>
                <a:cubicBezTo>
                  <a:pt x="502748" y="174"/>
                  <a:pt x="517392" y="3916"/>
                  <a:pt x="530089" y="11227"/>
                </a:cubicBezTo>
                <a:cubicBezTo>
                  <a:pt x="542786" y="18538"/>
                  <a:pt x="552740" y="28376"/>
                  <a:pt x="559951" y="40742"/>
                </a:cubicBezTo>
                <a:cubicBezTo>
                  <a:pt x="567162" y="53107"/>
                  <a:pt x="570834" y="66959"/>
                  <a:pt x="570966" y="82296"/>
                </a:cubicBezTo>
                <a:lnTo>
                  <a:pt x="570966" y="82753"/>
                </a:lnTo>
                <a:cubicBezTo>
                  <a:pt x="570828" y="98096"/>
                  <a:pt x="567117" y="111987"/>
                  <a:pt x="559833" y="124426"/>
                </a:cubicBezTo>
                <a:cubicBezTo>
                  <a:pt x="552549" y="136865"/>
                  <a:pt x="542521" y="146777"/>
                  <a:pt x="529751" y="154161"/>
                </a:cubicBezTo>
                <a:cubicBezTo>
                  <a:pt x="516980" y="161545"/>
                  <a:pt x="502296" y="165327"/>
                  <a:pt x="485699" y="165506"/>
                </a:cubicBezTo>
                <a:cubicBezTo>
                  <a:pt x="469107" y="165333"/>
                  <a:pt x="454462" y="161591"/>
                  <a:pt x="441765" y="154280"/>
                </a:cubicBezTo>
                <a:cubicBezTo>
                  <a:pt x="429068" y="146969"/>
                  <a:pt x="419114" y="137130"/>
                  <a:pt x="411903" y="124765"/>
                </a:cubicBezTo>
                <a:cubicBezTo>
                  <a:pt x="404692" y="112399"/>
                  <a:pt x="401021" y="98548"/>
                  <a:pt x="400888" y="83210"/>
                </a:cubicBezTo>
                <a:lnTo>
                  <a:pt x="400888" y="82753"/>
                </a:lnTo>
                <a:cubicBezTo>
                  <a:pt x="401026" y="67410"/>
                  <a:pt x="404738" y="53519"/>
                  <a:pt x="412022" y="41080"/>
                </a:cubicBezTo>
                <a:cubicBezTo>
                  <a:pt x="419306" y="28641"/>
                  <a:pt x="429333" y="18730"/>
                  <a:pt x="442104" y="11345"/>
                </a:cubicBezTo>
                <a:cubicBezTo>
                  <a:pt x="454874" y="3961"/>
                  <a:pt x="469558" y="179"/>
                  <a:pt x="4861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73B078B-B9D6-E04B-C705-C15BB3E4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684" y="3807443"/>
            <a:ext cx="4334632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7A55D-8621-D94E-EB52-F7664BC0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Gagner en productivité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9245BB-F0F6-3AED-AC3C-435DD5407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Concevoir une infographie</a:t>
            </a:r>
          </a:p>
        </p:txBody>
      </p:sp>
      <p:sp>
        <p:nvSpPr>
          <p:cNvPr id="4" name="Shape 28773">
            <a:extLst>
              <a:ext uri="{FF2B5EF4-FFF2-40B4-BE49-F238E27FC236}">
                <a16:creationId xmlns:a16="http://schemas.microsoft.com/office/drawing/2014/main" id="{FB545965-761B-284C-ED60-45CD6CB20A64}"/>
              </a:ext>
            </a:extLst>
          </p:cNvPr>
          <p:cNvSpPr/>
          <p:nvPr/>
        </p:nvSpPr>
        <p:spPr>
          <a:xfrm>
            <a:off x="888998" y="1978868"/>
            <a:ext cx="4785918" cy="1270000"/>
          </a:xfrm>
          <a:prstGeom prst="rect">
            <a:avLst/>
          </a:prstGeom>
          <a:solidFill>
            <a:srgbClr val="E5E5E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5" name="Shape 28774">
            <a:extLst>
              <a:ext uri="{FF2B5EF4-FFF2-40B4-BE49-F238E27FC236}">
                <a16:creationId xmlns:a16="http://schemas.microsoft.com/office/drawing/2014/main" id="{B6289756-35F8-EA6D-F4F4-054EF931E484}"/>
              </a:ext>
            </a:extLst>
          </p:cNvPr>
          <p:cNvSpPr/>
          <p:nvPr/>
        </p:nvSpPr>
        <p:spPr>
          <a:xfrm>
            <a:off x="4017961" y="1978868"/>
            <a:ext cx="1656955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03" y="0"/>
                </a:moveTo>
                <a:lnTo>
                  <a:pt x="0" y="21600"/>
                </a:lnTo>
                <a:lnTo>
                  <a:pt x="8303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8303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6" name="Shape 28776">
            <a:extLst>
              <a:ext uri="{FF2B5EF4-FFF2-40B4-BE49-F238E27FC236}">
                <a16:creationId xmlns:a16="http://schemas.microsoft.com/office/drawing/2014/main" id="{20FB4E2A-7122-D724-CF97-2D81DF1F22CA}"/>
              </a:ext>
            </a:extLst>
          </p:cNvPr>
          <p:cNvSpPr/>
          <p:nvPr/>
        </p:nvSpPr>
        <p:spPr>
          <a:xfrm>
            <a:off x="4695948" y="2347168"/>
            <a:ext cx="569417" cy="533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7" name="Shape 28777">
            <a:extLst>
              <a:ext uri="{FF2B5EF4-FFF2-40B4-BE49-F238E27FC236}">
                <a16:creationId xmlns:a16="http://schemas.microsoft.com/office/drawing/2014/main" id="{B7AA8D00-23B3-EBDF-2BDD-D503E7411CFD}"/>
              </a:ext>
            </a:extLst>
          </p:cNvPr>
          <p:cNvSpPr/>
          <p:nvPr/>
        </p:nvSpPr>
        <p:spPr>
          <a:xfrm>
            <a:off x="1135655" y="2164469"/>
            <a:ext cx="2793408" cy="323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fr-FR" sz="1600" dirty="0">
                <a:solidFill>
                  <a:schemeClr val="tx1"/>
                </a:solidFill>
                <a:latin typeface="+mn-lt"/>
              </a:rPr>
              <a:t>FUSCE CONSECTETUR</a:t>
            </a:r>
          </a:p>
        </p:txBody>
      </p:sp>
      <p:sp>
        <p:nvSpPr>
          <p:cNvPr id="8" name="Shape 28778">
            <a:extLst>
              <a:ext uri="{FF2B5EF4-FFF2-40B4-BE49-F238E27FC236}">
                <a16:creationId xmlns:a16="http://schemas.microsoft.com/office/drawing/2014/main" id="{2438D630-D153-6C0D-0C18-83FE59C1732A}"/>
              </a:ext>
            </a:extLst>
          </p:cNvPr>
          <p:cNvSpPr/>
          <p:nvPr/>
        </p:nvSpPr>
        <p:spPr>
          <a:xfrm>
            <a:off x="1135655" y="2568672"/>
            <a:ext cx="2793408" cy="5334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>
                <a:latin typeface="+mn-lt"/>
              </a:rPr>
              <a:t>Duis mollis, est non commodo luctus, nisi erat porttitor ligula. </a:t>
            </a:r>
          </a:p>
        </p:txBody>
      </p:sp>
      <p:sp>
        <p:nvSpPr>
          <p:cNvPr id="14" name="Shape 28789">
            <a:extLst>
              <a:ext uri="{FF2B5EF4-FFF2-40B4-BE49-F238E27FC236}">
                <a16:creationId xmlns:a16="http://schemas.microsoft.com/office/drawing/2014/main" id="{4401CE6A-0AE4-E7ED-10B5-BAA7C4CEC205}"/>
              </a:ext>
            </a:extLst>
          </p:cNvPr>
          <p:cNvSpPr/>
          <p:nvPr/>
        </p:nvSpPr>
        <p:spPr>
          <a:xfrm>
            <a:off x="888998" y="4279899"/>
            <a:ext cx="4785918" cy="1270001"/>
          </a:xfrm>
          <a:prstGeom prst="rect">
            <a:avLst/>
          </a:prstGeom>
          <a:solidFill>
            <a:srgbClr val="E5E5E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15" name="Shape 28790">
            <a:extLst>
              <a:ext uri="{FF2B5EF4-FFF2-40B4-BE49-F238E27FC236}">
                <a16:creationId xmlns:a16="http://schemas.microsoft.com/office/drawing/2014/main" id="{352163D7-B8C7-21CD-3086-D439EEBFD9C3}"/>
              </a:ext>
            </a:extLst>
          </p:cNvPr>
          <p:cNvSpPr/>
          <p:nvPr/>
        </p:nvSpPr>
        <p:spPr>
          <a:xfrm>
            <a:off x="4017961" y="4279899"/>
            <a:ext cx="1656955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03" y="0"/>
                </a:moveTo>
                <a:lnTo>
                  <a:pt x="0" y="21600"/>
                </a:lnTo>
                <a:lnTo>
                  <a:pt x="8303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8303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26" name="Shape 28792">
            <a:extLst>
              <a:ext uri="{FF2B5EF4-FFF2-40B4-BE49-F238E27FC236}">
                <a16:creationId xmlns:a16="http://schemas.microsoft.com/office/drawing/2014/main" id="{0D64F8C1-8673-4BF4-FC28-D0AA438C4F13}"/>
              </a:ext>
            </a:extLst>
          </p:cNvPr>
          <p:cNvSpPr/>
          <p:nvPr/>
        </p:nvSpPr>
        <p:spPr>
          <a:xfrm>
            <a:off x="4695948" y="4648199"/>
            <a:ext cx="569417" cy="533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r-FR"/>
              <a:t>02</a:t>
            </a:r>
            <a:endParaRPr/>
          </a:p>
        </p:txBody>
      </p:sp>
      <p:sp>
        <p:nvSpPr>
          <p:cNvPr id="27" name="Shape 28793">
            <a:extLst>
              <a:ext uri="{FF2B5EF4-FFF2-40B4-BE49-F238E27FC236}">
                <a16:creationId xmlns:a16="http://schemas.microsoft.com/office/drawing/2014/main" id="{4249CBC0-DC0F-9358-C7C4-5A42671B92CE}"/>
              </a:ext>
            </a:extLst>
          </p:cNvPr>
          <p:cNvSpPr/>
          <p:nvPr/>
        </p:nvSpPr>
        <p:spPr>
          <a:xfrm>
            <a:off x="1135655" y="4465500"/>
            <a:ext cx="2793408" cy="323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2C87C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fr-FR" sz="1600" dirty="0">
                <a:solidFill>
                  <a:schemeClr val="tx1"/>
                </a:solidFill>
              </a:rPr>
              <a:t>VULPUTATE MOLLIS</a:t>
            </a:r>
          </a:p>
        </p:txBody>
      </p:sp>
      <p:sp>
        <p:nvSpPr>
          <p:cNvPr id="28" name="Shape 28794">
            <a:extLst>
              <a:ext uri="{FF2B5EF4-FFF2-40B4-BE49-F238E27FC236}">
                <a16:creationId xmlns:a16="http://schemas.microsoft.com/office/drawing/2014/main" id="{E18CB4BB-39A2-22B6-E79D-848E90CDFD9A}"/>
              </a:ext>
            </a:extLst>
          </p:cNvPr>
          <p:cNvSpPr/>
          <p:nvPr/>
        </p:nvSpPr>
        <p:spPr>
          <a:xfrm>
            <a:off x="1135655" y="4869704"/>
            <a:ext cx="2793408" cy="5334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>
                <a:latin typeface="+mn-lt"/>
              </a:rPr>
              <a:t>Nullam id dolor id nibh ultricies vehicula ut id elit.</a:t>
            </a:r>
          </a:p>
        </p:txBody>
      </p:sp>
    </p:spTree>
    <p:extLst>
      <p:ext uri="{BB962C8B-B14F-4D97-AF65-F5344CB8AC3E}">
        <p14:creationId xmlns:p14="http://schemas.microsoft.com/office/powerpoint/2010/main" val="29233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7A55D-8621-D94E-EB52-F7664BC0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Exprimer une proportion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9245BB-F0F6-3AED-AC3C-435DD5407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Concevoir une infographie</a:t>
            </a:r>
          </a:p>
        </p:txBody>
      </p:sp>
      <p:sp>
        <p:nvSpPr>
          <p:cNvPr id="9" name="Freeform 41">
            <a:extLst>
              <a:ext uri="{FF2B5EF4-FFF2-40B4-BE49-F238E27FC236}">
                <a16:creationId xmlns:a16="http://schemas.microsoft.com/office/drawing/2014/main" id="{7BCC1B20-0EF7-7292-D02E-5074A5EA2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57" y="2362628"/>
            <a:ext cx="200114" cy="472104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4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reeform 42">
            <a:extLst>
              <a:ext uri="{FF2B5EF4-FFF2-40B4-BE49-F238E27FC236}">
                <a16:creationId xmlns:a16="http://schemas.microsoft.com/office/drawing/2014/main" id="{E94727D3-4959-001F-256D-5674EBE37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868" y="2362628"/>
            <a:ext cx="200114" cy="472104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4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43">
            <a:extLst>
              <a:ext uri="{FF2B5EF4-FFF2-40B4-BE49-F238E27FC236}">
                <a16:creationId xmlns:a16="http://schemas.microsoft.com/office/drawing/2014/main" id="{E7766679-4A4D-EA23-0BA8-A6332A3C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880" y="2362628"/>
            <a:ext cx="200114" cy="472104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4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7DFADFF3-2567-C0A0-F3C3-3C2D2179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892" y="2362628"/>
            <a:ext cx="200114" cy="472104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4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338D43BF-DBCC-2458-D779-D4A518C30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905" y="2362628"/>
            <a:ext cx="200114" cy="472104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4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Freeform 46">
            <a:extLst>
              <a:ext uri="{FF2B5EF4-FFF2-40B4-BE49-F238E27FC236}">
                <a16:creationId xmlns:a16="http://schemas.microsoft.com/office/drawing/2014/main" id="{15533713-E497-AE0E-ED45-50FCEE3A7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917" y="2362628"/>
            <a:ext cx="200114" cy="472104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4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id="{AC43969D-7950-898A-7A3C-22CC0352726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91928" y="2362628"/>
            <a:ext cx="200114" cy="472104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4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Freeform 48">
            <a:extLst>
              <a:ext uri="{FF2B5EF4-FFF2-40B4-BE49-F238E27FC236}">
                <a16:creationId xmlns:a16="http://schemas.microsoft.com/office/drawing/2014/main" id="{B09762C7-2CF8-42AD-97DD-A6ED0C6D93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15941" y="2362628"/>
            <a:ext cx="200114" cy="472104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4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49">
            <a:extLst>
              <a:ext uri="{FF2B5EF4-FFF2-40B4-BE49-F238E27FC236}">
                <a16:creationId xmlns:a16="http://schemas.microsoft.com/office/drawing/2014/main" id="{90438F10-472F-4F42-6724-F6FE7AE757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39952" y="2362628"/>
            <a:ext cx="200114" cy="472104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4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50">
            <a:extLst>
              <a:ext uri="{FF2B5EF4-FFF2-40B4-BE49-F238E27FC236}">
                <a16:creationId xmlns:a16="http://schemas.microsoft.com/office/drawing/2014/main" id="{9551B11A-8906-3810-8967-FA3BCE743172}"/>
              </a:ext>
            </a:extLst>
          </p:cNvPr>
          <p:cNvSpPr txBox="1"/>
          <p:nvPr/>
        </p:nvSpPr>
        <p:spPr>
          <a:xfrm>
            <a:off x="4278793" y="2347616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60%</a:t>
            </a:r>
          </a:p>
        </p:txBody>
      </p:sp>
      <p:sp>
        <p:nvSpPr>
          <p:cNvPr id="21" name="Freeform 51">
            <a:extLst>
              <a:ext uri="{FF2B5EF4-FFF2-40B4-BE49-F238E27FC236}">
                <a16:creationId xmlns:a16="http://schemas.microsoft.com/office/drawing/2014/main" id="{728C9812-BAAC-2F27-5137-16B95A250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57" y="3089476"/>
            <a:ext cx="200114" cy="472104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4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60">
            <a:extLst>
              <a:ext uri="{FF2B5EF4-FFF2-40B4-BE49-F238E27FC236}">
                <a16:creationId xmlns:a16="http://schemas.microsoft.com/office/drawing/2014/main" id="{6D8CBD77-FB3D-C1CC-98A0-74249FB6D81C}"/>
              </a:ext>
            </a:extLst>
          </p:cNvPr>
          <p:cNvSpPr txBox="1"/>
          <p:nvPr/>
        </p:nvSpPr>
        <p:spPr>
          <a:xfrm>
            <a:off x="4278793" y="3074463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</a:p>
        </p:txBody>
      </p:sp>
      <p:sp>
        <p:nvSpPr>
          <p:cNvPr id="23" name="Freeform 49">
            <a:extLst>
              <a:ext uri="{FF2B5EF4-FFF2-40B4-BE49-F238E27FC236}">
                <a16:creationId xmlns:a16="http://schemas.microsoft.com/office/drawing/2014/main" id="{2FCC3A59-9858-39FC-A767-E41BEF6D2B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60992" y="2362628"/>
            <a:ext cx="200114" cy="472104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4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768F387-1146-0AE5-C4D3-9A2A2A99CE93}"/>
              </a:ext>
            </a:extLst>
          </p:cNvPr>
          <p:cNvGrpSpPr/>
          <p:nvPr/>
        </p:nvGrpSpPr>
        <p:grpSpPr>
          <a:xfrm>
            <a:off x="6022211" y="2362630"/>
            <a:ext cx="2681776" cy="2585526"/>
            <a:chOff x="6724371" y="2862050"/>
            <a:chExt cx="4217747" cy="4066371"/>
          </a:xfrm>
        </p:grpSpPr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C352A791-56A1-19BE-C2AA-2570AB399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4371" y="2862050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29" name="Freeform 80">
              <a:extLst>
                <a:ext uri="{FF2B5EF4-FFF2-40B4-BE49-F238E27FC236}">
                  <a16:creationId xmlns:a16="http://schemas.microsoft.com/office/drawing/2014/main" id="{D28030A6-8040-CFBF-B987-DAD27BB8D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7508" y="2862050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id="{7DD56333-9ECC-6F52-8611-34A250E327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0645" y="2862050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31" name="Freeform 80">
              <a:extLst>
                <a:ext uri="{FF2B5EF4-FFF2-40B4-BE49-F238E27FC236}">
                  <a16:creationId xmlns:a16="http://schemas.microsoft.com/office/drawing/2014/main" id="{91DC4760-2A0E-8796-6787-C6D4D260DE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782" y="2862050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id="{9B752524-722A-669D-AF00-DB41558E5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6919" y="2862050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0737659E-DECD-68FE-C9D1-C390EF1A4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0056" y="2862050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34" name="Freeform 80">
              <a:extLst>
                <a:ext uri="{FF2B5EF4-FFF2-40B4-BE49-F238E27FC236}">
                  <a16:creationId xmlns:a16="http://schemas.microsoft.com/office/drawing/2014/main" id="{28F57DE4-2B68-60E9-8A69-38441D6D77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3193" y="2862050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35" name="Freeform 80">
              <a:extLst>
                <a:ext uri="{FF2B5EF4-FFF2-40B4-BE49-F238E27FC236}">
                  <a16:creationId xmlns:a16="http://schemas.microsoft.com/office/drawing/2014/main" id="{53BF2ADD-AE1B-7F4B-D1DA-CEFAB8D7E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6330" y="2862050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36" name="Freeform 80">
              <a:extLst>
                <a:ext uri="{FF2B5EF4-FFF2-40B4-BE49-F238E27FC236}">
                  <a16:creationId xmlns:a16="http://schemas.microsoft.com/office/drawing/2014/main" id="{5283179D-5711-F0B7-7821-E86C4FE62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9467" y="2862050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37" name="Freeform 80">
              <a:extLst>
                <a:ext uri="{FF2B5EF4-FFF2-40B4-BE49-F238E27FC236}">
                  <a16:creationId xmlns:a16="http://schemas.microsoft.com/office/drawing/2014/main" id="{20593C87-C690-E887-5BFE-BA6E2F4215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2604" y="2862050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38" name="Freeform 80">
              <a:extLst>
                <a:ext uri="{FF2B5EF4-FFF2-40B4-BE49-F238E27FC236}">
                  <a16:creationId xmlns:a16="http://schemas.microsoft.com/office/drawing/2014/main" id="{F97D57D2-6E65-5EE1-CD2B-50DC6F39C4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4371" y="3283027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39" name="Freeform 80">
              <a:extLst>
                <a:ext uri="{FF2B5EF4-FFF2-40B4-BE49-F238E27FC236}">
                  <a16:creationId xmlns:a16="http://schemas.microsoft.com/office/drawing/2014/main" id="{5F3DCCB0-5EBC-E744-FDEF-66D16FF8BC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7508" y="3283027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40" name="Freeform 80">
              <a:extLst>
                <a:ext uri="{FF2B5EF4-FFF2-40B4-BE49-F238E27FC236}">
                  <a16:creationId xmlns:a16="http://schemas.microsoft.com/office/drawing/2014/main" id="{1608C47C-9168-6B1A-FD4F-9151B1974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0645" y="3283027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41" name="Freeform 80">
              <a:extLst>
                <a:ext uri="{FF2B5EF4-FFF2-40B4-BE49-F238E27FC236}">
                  <a16:creationId xmlns:a16="http://schemas.microsoft.com/office/drawing/2014/main" id="{F6664121-7749-3176-87B6-9EE917377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782" y="3283027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42" name="Freeform 80">
              <a:extLst>
                <a:ext uri="{FF2B5EF4-FFF2-40B4-BE49-F238E27FC236}">
                  <a16:creationId xmlns:a16="http://schemas.microsoft.com/office/drawing/2014/main" id="{6ED6D245-1E72-DD63-5ACC-EBD850DD1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6919" y="3283027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43" name="Freeform 80">
              <a:extLst>
                <a:ext uri="{FF2B5EF4-FFF2-40B4-BE49-F238E27FC236}">
                  <a16:creationId xmlns:a16="http://schemas.microsoft.com/office/drawing/2014/main" id="{FA11C03D-AF1C-2DC1-7D3F-845D5656EE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0056" y="3283027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44" name="Freeform 80">
              <a:extLst>
                <a:ext uri="{FF2B5EF4-FFF2-40B4-BE49-F238E27FC236}">
                  <a16:creationId xmlns:a16="http://schemas.microsoft.com/office/drawing/2014/main" id="{561FB4EA-3256-885A-0C39-D12C71EDE9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3193" y="3283027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F0938422-F9EF-5872-3E91-C20E28D44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6330" y="3283027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46" name="Freeform 80">
              <a:extLst>
                <a:ext uri="{FF2B5EF4-FFF2-40B4-BE49-F238E27FC236}">
                  <a16:creationId xmlns:a16="http://schemas.microsoft.com/office/drawing/2014/main" id="{CD9C337D-6EBF-F7C3-59FB-04A2867079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9467" y="3283027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47" name="Freeform 80">
              <a:extLst>
                <a:ext uri="{FF2B5EF4-FFF2-40B4-BE49-F238E27FC236}">
                  <a16:creationId xmlns:a16="http://schemas.microsoft.com/office/drawing/2014/main" id="{39955194-398F-3B5D-2A0F-F4BA29E47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2604" y="3283027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48" name="Freeform 80">
              <a:extLst>
                <a:ext uri="{FF2B5EF4-FFF2-40B4-BE49-F238E27FC236}">
                  <a16:creationId xmlns:a16="http://schemas.microsoft.com/office/drawing/2014/main" id="{B3F3EBCB-C12E-5AC3-4C7B-223A4E2FF2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4371" y="3704004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49" name="Freeform 80">
              <a:extLst>
                <a:ext uri="{FF2B5EF4-FFF2-40B4-BE49-F238E27FC236}">
                  <a16:creationId xmlns:a16="http://schemas.microsoft.com/office/drawing/2014/main" id="{C97FE8E6-45E2-6630-359B-D96AFC8FE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7508" y="3704004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50" name="Freeform 80">
              <a:extLst>
                <a:ext uri="{FF2B5EF4-FFF2-40B4-BE49-F238E27FC236}">
                  <a16:creationId xmlns:a16="http://schemas.microsoft.com/office/drawing/2014/main" id="{ACC3759D-3FD2-AC13-38E4-043327677F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0645" y="3704004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51" name="Freeform 80">
              <a:extLst>
                <a:ext uri="{FF2B5EF4-FFF2-40B4-BE49-F238E27FC236}">
                  <a16:creationId xmlns:a16="http://schemas.microsoft.com/office/drawing/2014/main" id="{8030D122-977B-A12B-4161-3D37D3F01C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782" y="3704004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98C59156-5C2B-FCFC-0A79-09703711F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6919" y="3704004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53" name="Freeform 80">
              <a:extLst>
                <a:ext uri="{FF2B5EF4-FFF2-40B4-BE49-F238E27FC236}">
                  <a16:creationId xmlns:a16="http://schemas.microsoft.com/office/drawing/2014/main" id="{E6C3EB23-639C-6628-6DB9-E78FDDB9D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0056" y="3704004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54" name="Freeform 80">
              <a:extLst>
                <a:ext uri="{FF2B5EF4-FFF2-40B4-BE49-F238E27FC236}">
                  <a16:creationId xmlns:a16="http://schemas.microsoft.com/office/drawing/2014/main" id="{A4C3A5A4-67A2-9C08-7C91-28355E43C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3193" y="3704004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55" name="Freeform 80">
              <a:extLst>
                <a:ext uri="{FF2B5EF4-FFF2-40B4-BE49-F238E27FC236}">
                  <a16:creationId xmlns:a16="http://schemas.microsoft.com/office/drawing/2014/main" id="{6CDB4240-8698-465F-7CAE-FD561DE7B3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6330" y="3704004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56" name="Freeform 80">
              <a:extLst>
                <a:ext uri="{FF2B5EF4-FFF2-40B4-BE49-F238E27FC236}">
                  <a16:creationId xmlns:a16="http://schemas.microsoft.com/office/drawing/2014/main" id="{054E764E-6E38-170A-A64B-8A9F49DCCB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9467" y="3704004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57" name="Freeform 80">
              <a:extLst>
                <a:ext uri="{FF2B5EF4-FFF2-40B4-BE49-F238E27FC236}">
                  <a16:creationId xmlns:a16="http://schemas.microsoft.com/office/drawing/2014/main" id="{6D1447C8-E2BE-DC60-90E9-EC77B7AA0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2604" y="3704004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58" name="Freeform 80">
              <a:extLst>
                <a:ext uri="{FF2B5EF4-FFF2-40B4-BE49-F238E27FC236}">
                  <a16:creationId xmlns:a16="http://schemas.microsoft.com/office/drawing/2014/main" id="{5ED8BD74-0FDD-B5E9-9CBD-E0FEEFE8C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4371" y="4124981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59" name="Freeform 80">
              <a:extLst>
                <a:ext uri="{FF2B5EF4-FFF2-40B4-BE49-F238E27FC236}">
                  <a16:creationId xmlns:a16="http://schemas.microsoft.com/office/drawing/2014/main" id="{2DB8D0F5-1F00-97AA-C03B-AF9289E00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7508" y="4124981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60" name="Freeform 80">
              <a:extLst>
                <a:ext uri="{FF2B5EF4-FFF2-40B4-BE49-F238E27FC236}">
                  <a16:creationId xmlns:a16="http://schemas.microsoft.com/office/drawing/2014/main" id="{53403C61-0144-A705-9B5E-6FC809D2A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0645" y="4124981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61" name="Freeform 80">
              <a:extLst>
                <a:ext uri="{FF2B5EF4-FFF2-40B4-BE49-F238E27FC236}">
                  <a16:creationId xmlns:a16="http://schemas.microsoft.com/office/drawing/2014/main" id="{E6BCC21B-E55E-FFEA-E25A-FE526C340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782" y="4124981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62" name="Freeform 80">
              <a:extLst>
                <a:ext uri="{FF2B5EF4-FFF2-40B4-BE49-F238E27FC236}">
                  <a16:creationId xmlns:a16="http://schemas.microsoft.com/office/drawing/2014/main" id="{1E75E294-5ADD-4184-E401-50FF2D948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6919" y="4124981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63" name="Freeform 80">
              <a:extLst>
                <a:ext uri="{FF2B5EF4-FFF2-40B4-BE49-F238E27FC236}">
                  <a16:creationId xmlns:a16="http://schemas.microsoft.com/office/drawing/2014/main" id="{8BB063C1-66AA-C156-0735-35D76B59C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0056" y="4124981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64" name="Freeform 80">
              <a:extLst>
                <a:ext uri="{FF2B5EF4-FFF2-40B4-BE49-F238E27FC236}">
                  <a16:creationId xmlns:a16="http://schemas.microsoft.com/office/drawing/2014/main" id="{727979C1-7E59-81E9-509F-E5F81223C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3193" y="4124981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65" name="Freeform 80">
              <a:extLst>
                <a:ext uri="{FF2B5EF4-FFF2-40B4-BE49-F238E27FC236}">
                  <a16:creationId xmlns:a16="http://schemas.microsoft.com/office/drawing/2014/main" id="{3AE4D2B4-3B13-9A7B-A17E-9D6375816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6330" y="4124981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66" name="Freeform 80">
              <a:extLst>
                <a:ext uri="{FF2B5EF4-FFF2-40B4-BE49-F238E27FC236}">
                  <a16:creationId xmlns:a16="http://schemas.microsoft.com/office/drawing/2014/main" id="{C78CC286-2D7E-8A74-C4D2-20030246F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9467" y="4124981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67" name="Freeform 80">
              <a:extLst>
                <a:ext uri="{FF2B5EF4-FFF2-40B4-BE49-F238E27FC236}">
                  <a16:creationId xmlns:a16="http://schemas.microsoft.com/office/drawing/2014/main" id="{74FB264C-3C1E-DFE9-EF17-58E026433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2604" y="4124981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68" name="Freeform 80">
              <a:extLst>
                <a:ext uri="{FF2B5EF4-FFF2-40B4-BE49-F238E27FC236}">
                  <a16:creationId xmlns:a16="http://schemas.microsoft.com/office/drawing/2014/main" id="{96398F25-9607-1C0C-7791-654A73A33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4371" y="4545958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69" name="Freeform 80">
              <a:extLst>
                <a:ext uri="{FF2B5EF4-FFF2-40B4-BE49-F238E27FC236}">
                  <a16:creationId xmlns:a16="http://schemas.microsoft.com/office/drawing/2014/main" id="{36226008-B2D2-6ACC-A632-D2FE9A49D5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7508" y="4545958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70" name="Freeform 80">
              <a:extLst>
                <a:ext uri="{FF2B5EF4-FFF2-40B4-BE49-F238E27FC236}">
                  <a16:creationId xmlns:a16="http://schemas.microsoft.com/office/drawing/2014/main" id="{3D253B34-F273-957E-2C71-B586E7CEE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0645" y="4545958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71" name="Freeform 80">
              <a:extLst>
                <a:ext uri="{FF2B5EF4-FFF2-40B4-BE49-F238E27FC236}">
                  <a16:creationId xmlns:a16="http://schemas.microsoft.com/office/drawing/2014/main" id="{CF91FC76-384C-0D09-2F96-AB2633F685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782" y="4545958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72" name="Freeform 80">
              <a:extLst>
                <a:ext uri="{FF2B5EF4-FFF2-40B4-BE49-F238E27FC236}">
                  <a16:creationId xmlns:a16="http://schemas.microsoft.com/office/drawing/2014/main" id="{5FC143EB-A9F4-5650-ABB4-A9F0C01676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6919" y="4545958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A58EA7CA-D7A6-7B6B-F1C1-9E997DCC8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0056" y="4545958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51A476A1-C711-0220-1414-D1EFB3D5BE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3193" y="4545958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75" name="Freeform 80">
              <a:extLst>
                <a:ext uri="{FF2B5EF4-FFF2-40B4-BE49-F238E27FC236}">
                  <a16:creationId xmlns:a16="http://schemas.microsoft.com/office/drawing/2014/main" id="{E1D5A008-394A-CC48-9F93-BC9EAD818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6330" y="4545958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5A4B02FD-870B-707C-8C0B-ED6DBF427D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9467" y="4545958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C363F197-4535-ECE1-C20B-2000369D26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2604" y="4545958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240E40C1-1C62-C637-81FD-6FF9BAF6B4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4371" y="4966935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286B5E8-584A-AB55-850D-2804FAB29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7508" y="4966935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73B8F19D-9F2B-628E-FB59-6B012205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0645" y="4966935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F082F8C7-39A9-3483-2087-85A31717D6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782" y="4966935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A9D15EB6-3873-FD85-8C5D-1351429E5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6919" y="4966935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46E6FB52-4F34-DC8F-2B99-DCDD348F9A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0056" y="4966935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24EE1329-861E-9507-A70D-1389B43D3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3193" y="4966935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3B745241-CE33-2ED0-6B6B-D29705595F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6330" y="4966935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86" name="Freeform 80">
              <a:extLst>
                <a:ext uri="{FF2B5EF4-FFF2-40B4-BE49-F238E27FC236}">
                  <a16:creationId xmlns:a16="http://schemas.microsoft.com/office/drawing/2014/main" id="{3143CAB6-D54E-849E-44E2-9270E0D67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9467" y="4966935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AD596F1A-2959-A110-531B-67F7DAB7B7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2604" y="4966935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1CF6792B-2121-E271-140C-38863D55AF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4371" y="5387912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id="{27DE2603-F70F-5EC1-63A2-7AED27A80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7508" y="5387912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90" name="Freeform 80">
              <a:extLst>
                <a:ext uri="{FF2B5EF4-FFF2-40B4-BE49-F238E27FC236}">
                  <a16:creationId xmlns:a16="http://schemas.microsoft.com/office/drawing/2014/main" id="{49996E68-EC36-9E7E-9259-3781B65A9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0645" y="5387912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A221BCE4-A3A5-C254-5266-A3A4447344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782" y="5387912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92" name="Freeform 80">
              <a:extLst>
                <a:ext uri="{FF2B5EF4-FFF2-40B4-BE49-F238E27FC236}">
                  <a16:creationId xmlns:a16="http://schemas.microsoft.com/office/drawing/2014/main" id="{C9710E7D-69F7-AA8B-B1A8-FF20D2469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6919" y="5387912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93" name="Freeform 80">
              <a:extLst>
                <a:ext uri="{FF2B5EF4-FFF2-40B4-BE49-F238E27FC236}">
                  <a16:creationId xmlns:a16="http://schemas.microsoft.com/office/drawing/2014/main" id="{58EA2C9B-D608-21BA-1C43-BF9A03C2C8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0056" y="5387912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94" name="Freeform 80">
              <a:extLst>
                <a:ext uri="{FF2B5EF4-FFF2-40B4-BE49-F238E27FC236}">
                  <a16:creationId xmlns:a16="http://schemas.microsoft.com/office/drawing/2014/main" id="{338C0308-2C18-C4E8-F997-4CBBEF1F5C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3193" y="5387912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95" name="Freeform 80">
              <a:extLst>
                <a:ext uri="{FF2B5EF4-FFF2-40B4-BE49-F238E27FC236}">
                  <a16:creationId xmlns:a16="http://schemas.microsoft.com/office/drawing/2014/main" id="{F9C04897-3FEF-DB53-86AD-CA2E64EF9F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6330" y="5387912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96" name="Freeform 80">
              <a:extLst>
                <a:ext uri="{FF2B5EF4-FFF2-40B4-BE49-F238E27FC236}">
                  <a16:creationId xmlns:a16="http://schemas.microsoft.com/office/drawing/2014/main" id="{BB384922-C898-264D-9743-3D60D69B4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9467" y="5387912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97" name="Freeform 80">
              <a:extLst>
                <a:ext uri="{FF2B5EF4-FFF2-40B4-BE49-F238E27FC236}">
                  <a16:creationId xmlns:a16="http://schemas.microsoft.com/office/drawing/2014/main" id="{CE60C130-7DC0-6B2A-C595-4CF64BAC4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2604" y="5387912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7C7103E8-575F-667D-9202-3EA1554332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4371" y="5808889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99" name="Freeform 80">
              <a:extLst>
                <a:ext uri="{FF2B5EF4-FFF2-40B4-BE49-F238E27FC236}">
                  <a16:creationId xmlns:a16="http://schemas.microsoft.com/office/drawing/2014/main" id="{10954E5E-FF55-7345-D1DF-951D23626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7508" y="5808889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00" name="Freeform 80">
              <a:extLst>
                <a:ext uri="{FF2B5EF4-FFF2-40B4-BE49-F238E27FC236}">
                  <a16:creationId xmlns:a16="http://schemas.microsoft.com/office/drawing/2014/main" id="{1208E424-6474-01E9-F790-622B58FBF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0645" y="5808889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01" name="Freeform 80">
              <a:extLst>
                <a:ext uri="{FF2B5EF4-FFF2-40B4-BE49-F238E27FC236}">
                  <a16:creationId xmlns:a16="http://schemas.microsoft.com/office/drawing/2014/main" id="{AC1DB7A3-7BC8-ECB6-83AA-E5AB6491B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782" y="5808889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02" name="Freeform 80">
              <a:extLst>
                <a:ext uri="{FF2B5EF4-FFF2-40B4-BE49-F238E27FC236}">
                  <a16:creationId xmlns:a16="http://schemas.microsoft.com/office/drawing/2014/main" id="{7710721E-97AD-34CE-0E41-4B8C932A99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6919" y="5808889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03" name="Freeform 80">
              <a:extLst>
                <a:ext uri="{FF2B5EF4-FFF2-40B4-BE49-F238E27FC236}">
                  <a16:creationId xmlns:a16="http://schemas.microsoft.com/office/drawing/2014/main" id="{DE35DF62-AE76-588B-62BA-0F6979A983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0056" y="5808889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04" name="Freeform 80">
              <a:extLst>
                <a:ext uri="{FF2B5EF4-FFF2-40B4-BE49-F238E27FC236}">
                  <a16:creationId xmlns:a16="http://schemas.microsoft.com/office/drawing/2014/main" id="{684DEA49-92FA-B3E1-9EEE-18E69E3F56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3193" y="5808889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05" name="Freeform 80">
              <a:extLst>
                <a:ext uri="{FF2B5EF4-FFF2-40B4-BE49-F238E27FC236}">
                  <a16:creationId xmlns:a16="http://schemas.microsoft.com/office/drawing/2014/main" id="{9AA6D3B3-F430-55C8-EC68-F17F03456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6330" y="5808889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06" name="Freeform 80">
              <a:extLst>
                <a:ext uri="{FF2B5EF4-FFF2-40B4-BE49-F238E27FC236}">
                  <a16:creationId xmlns:a16="http://schemas.microsoft.com/office/drawing/2014/main" id="{335BC21D-6451-DDA5-555F-5A57C1196D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9467" y="5808889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07" name="Freeform 80">
              <a:extLst>
                <a:ext uri="{FF2B5EF4-FFF2-40B4-BE49-F238E27FC236}">
                  <a16:creationId xmlns:a16="http://schemas.microsoft.com/office/drawing/2014/main" id="{DC64B1A6-5657-F637-452A-F5EB8086E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2604" y="5808889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08" name="Freeform 80">
              <a:extLst>
                <a:ext uri="{FF2B5EF4-FFF2-40B4-BE49-F238E27FC236}">
                  <a16:creationId xmlns:a16="http://schemas.microsoft.com/office/drawing/2014/main" id="{32C6E1AE-7E98-E22A-EBF1-22161E7082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4371" y="6229866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09" name="Freeform 80">
              <a:extLst>
                <a:ext uri="{FF2B5EF4-FFF2-40B4-BE49-F238E27FC236}">
                  <a16:creationId xmlns:a16="http://schemas.microsoft.com/office/drawing/2014/main" id="{753A06D9-7F44-DE42-96E6-E29D7232A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7508" y="6229866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10" name="Freeform 80">
              <a:extLst>
                <a:ext uri="{FF2B5EF4-FFF2-40B4-BE49-F238E27FC236}">
                  <a16:creationId xmlns:a16="http://schemas.microsoft.com/office/drawing/2014/main" id="{EB4142B0-FC91-523B-6D5B-D748D104D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0645" y="6229866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11" name="Freeform 80">
              <a:extLst>
                <a:ext uri="{FF2B5EF4-FFF2-40B4-BE49-F238E27FC236}">
                  <a16:creationId xmlns:a16="http://schemas.microsoft.com/office/drawing/2014/main" id="{0039F5C7-E407-E546-90E2-53B92C365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782" y="6229866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12" name="Freeform 80">
              <a:extLst>
                <a:ext uri="{FF2B5EF4-FFF2-40B4-BE49-F238E27FC236}">
                  <a16:creationId xmlns:a16="http://schemas.microsoft.com/office/drawing/2014/main" id="{44532FFF-B988-91FE-206D-46BEFD4E2B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6919" y="6229866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13" name="Freeform 80">
              <a:extLst>
                <a:ext uri="{FF2B5EF4-FFF2-40B4-BE49-F238E27FC236}">
                  <a16:creationId xmlns:a16="http://schemas.microsoft.com/office/drawing/2014/main" id="{97B4222D-BD34-E0A5-3E1E-06813D400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0056" y="6229866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14" name="Freeform 80">
              <a:extLst>
                <a:ext uri="{FF2B5EF4-FFF2-40B4-BE49-F238E27FC236}">
                  <a16:creationId xmlns:a16="http://schemas.microsoft.com/office/drawing/2014/main" id="{5D8FCF9C-2F0A-6D4D-A6FA-8D1243F8EA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3193" y="6229866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15" name="Freeform 80">
              <a:extLst>
                <a:ext uri="{FF2B5EF4-FFF2-40B4-BE49-F238E27FC236}">
                  <a16:creationId xmlns:a16="http://schemas.microsoft.com/office/drawing/2014/main" id="{969B625E-6ECE-3DFF-2AC4-FE87DC93EC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6330" y="6229866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16" name="Freeform 80">
              <a:extLst>
                <a:ext uri="{FF2B5EF4-FFF2-40B4-BE49-F238E27FC236}">
                  <a16:creationId xmlns:a16="http://schemas.microsoft.com/office/drawing/2014/main" id="{B5EB8C97-A171-7866-ABAA-7C907B807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9467" y="6229866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17" name="Freeform 80">
              <a:extLst>
                <a:ext uri="{FF2B5EF4-FFF2-40B4-BE49-F238E27FC236}">
                  <a16:creationId xmlns:a16="http://schemas.microsoft.com/office/drawing/2014/main" id="{9EB26BFA-5691-BFB7-9C45-654D915097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2604" y="6229866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18" name="Freeform 80">
              <a:extLst>
                <a:ext uri="{FF2B5EF4-FFF2-40B4-BE49-F238E27FC236}">
                  <a16:creationId xmlns:a16="http://schemas.microsoft.com/office/drawing/2014/main" id="{1DDED321-C11A-96B1-3E02-42321B67C8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4371" y="6650843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19" name="Freeform 80">
              <a:extLst>
                <a:ext uri="{FF2B5EF4-FFF2-40B4-BE49-F238E27FC236}">
                  <a16:creationId xmlns:a16="http://schemas.microsoft.com/office/drawing/2014/main" id="{71312874-0152-54A6-7D41-55F06A6C0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7508" y="6650843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EA109F54-DE7F-4032-0431-8DBCECA55E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0645" y="6650843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21" name="Freeform 80">
              <a:extLst>
                <a:ext uri="{FF2B5EF4-FFF2-40B4-BE49-F238E27FC236}">
                  <a16:creationId xmlns:a16="http://schemas.microsoft.com/office/drawing/2014/main" id="{0DAE5B22-D764-5D30-52DF-53E6135410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782" y="6650843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22" name="Freeform 80">
              <a:extLst>
                <a:ext uri="{FF2B5EF4-FFF2-40B4-BE49-F238E27FC236}">
                  <a16:creationId xmlns:a16="http://schemas.microsoft.com/office/drawing/2014/main" id="{D7123C79-F523-73D6-F814-C4BC590057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6919" y="6650843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23" name="Freeform 80">
              <a:extLst>
                <a:ext uri="{FF2B5EF4-FFF2-40B4-BE49-F238E27FC236}">
                  <a16:creationId xmlns:a16="http://schemas.microsoft.com/office/drawing/2014/main" id="{BD8FFC04-B3E1-7B09-C813-499051345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0056" y="6650843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24" name="Freeform 80">
              <a:extLst>
                <a:ext uri="{FF2B5EF4-FFF2-40B4-BE49-F238E27FC236}">
                  <a16:creationId xmlns:a16="http://schemas.microsoft.com/office/drawing/2014/main" id="{00A37FD2-3EBD-CB64-072F-3D46EA7C0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3193" y="6650843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25" name="Freeform 80">
              <a:extLst>
                <a:ext uri="{FF2B5EF4-FFF2-40B4-BE49-F238E27FC236}">
                  <a16:creationId xmlns:a16="http://schemas.microsoft.com/office/drawing/2014/main" id="{4C41D6AF-B570-E27B-E045-CFDEA620D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6330" y="6650843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26" name="Freeform 80">
              <a:extLst>
                <a:ext uri="{FF2B5EF4-FFF2-40B4-BE49-F238E27FC236}">
                  <a16:creationId xmlns:a16="http://schemas.microsoft.com/office/drawing/2014/main" id="{70E66C49-C821-A3B0-8837-8BB5C76AE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9467" y="6650843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  <p:sp>
          <p:nvSpPr>
            <p:cNvPr id="127" name="Freeform 80">
              <a:extLst>
                <a:ext uri="{FF2B5EF4-FFF2-40B4-BE49-F238E27FC236}">
                  <a16:creationId xmlns:a16="http://schemas.microsoft.com/office/drawing/2014/main" id="{A5E2DD8B-8B74-C9CD-3901-F40E3F235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2604" y="6650843"/>
              <a:ext cx="319514" cy="277578"/>
            </a:xfrm>
            <a:custGeom>
              <a:avLst/>
              <a:gdLst>
                <a:gd name="T0" fmla="*/ 231366 w 101"/>
                <a:gd name="T1" fmla="*/ 91309 h 87"/>
                <a:gd name="T2" fmla="*/ 246455 w 101"/>
                <a:gd name="T3" fmla="*/ 73554 h 87"/>
                <a:gd name="T4" fmla="*/ 246455 w 101"/>
                <a:gd name="T5" fmla="*/ 53263 h 87"/>
                <a:gd name="T6" fmla="*/ 206218 w 101"/>
                <a:gd name="T7" fmla="*/ 15218 h 87"/>
                <a:gd name="T8" fmla="*/ 72931 w 101"/>
                <a:gd name="T9" fmla="*/ 0 h 87"/>
                <a:gd name="T10" fmla="*/ 35208 w 101"/>
                <a:gd name="T11" fmla="*/ 53263 h 87"/>
                <a:gd name="T12" fmla="*/ 0 w 101"/>
                <a:gd name="T13" fmla="*/ 63409 h 87"/>
                <a:gd name="T14" fmla="*/ 30178 w 101"/>
                <a:gd name="T15" fmla="*/ 73554 h 87"/>
                <a:gd name="T16" fmla="*/ 7545 w 101"/>
                <a:gd name="T17" fmla="*/ 91309 h 87"/>
                <a:gd name="T18" fmla="*/ 0 w 101"/>
                <a:gd name="T19" fmla="*/ 154718 h 87"/>
                <a:gd name="T20" fmla="*/ 17604 w 101"/>
                <a:gd name="T21" fmla="*/ 164863 h 87"/>
                <a:gd name="T22" fmla="*/ 35208 w 101"/>
                <a:gd name="T23" fmla="*/ 220663 h 87"/>
                <a:gd name="T24" fmla="*/ 72931 w 101"/>
                <a:gd name="T25" fmla="*/ 200372 h 87"/>
                <a:gd name="T26" fmla="*/ 181069 w 101"/>
                <a:gd name="T27" fmla="*/ 164863 h 87"/>
                <a:gd name="T28" fmla="*/ 198673 w 101"/>
                <a:gd name="T29" fmla="*/ 220663 h 87"/>
                <a:gd name="T30" fmla="*/ 236396 w 101"/>
                <a:gd name="T31" fmla="*/ 200372 h 87"/>
                <a:gd name="T32" fmla="*/ 246455 w 101"/>
                <a:gd name="T33" fmla="*/ 164863 h 87"/>
                <a:gd name="T34" fmla="*/ 254000 w 101"/>
                <a:gd name="T35" fmla="*/ 101454 h 87"/>
                <a:gd name="T36" fmla="*/ 65386 w 101"/>
                <a:gd name="T37" fmla="*/ 22827 h 87"/>
                <a:gd name="T38" fmla="*/ 108139 w 101"/>
                <a:gd name="T39" fmla="*/ 17754 h 87"/>
                <a:gd name="T40" fmla="*/ 118198 w 101"/>
                <a:gd name="T41" fmla="*/ 35509 h 87"/>
                <a:gd name="T42" fmla="*/ 145861 w 101"/>
                <a:gd name="T43" fmla="*/ 25364 h 87"/>
                <a:gd name="T44" fmla="*/ 181069 w 101"/>
                <a:gd name="T45" fmla="*/ 17754 h 87"/>
                <a:gd name="T46" fmla="*/ 211248 w 101"/>
                <a:gd name="T47" fmla="*/ 91309 h 87"/>
                <a:gd name="T48" fmla="*/ 65386 w 101"/>
                <a:gd name="T49" fmla="*/ 22827 h 87"/>
                <a:gd name="T50" fmla="*/ 35208 w 101"/>
                <a:gd name="T51" fmla="*/ 126818 h 87"/>
                <a:gd name="T52" fmla="*/ 72931 w 101"/>
                <a:gd name="T53" fmla="*/ 126818 h 87"/>
                <a:gd name="T54" fmla="*/ 163465 w 101"/>
                <a:gd name="T55" fmla="*/ 147109 h 87"/>
                <a:gd name="T56" fmla="*/ 90535 w 101"/>
                <a:gd name="T57" fmla="*/ 126818 h 87"/>
                <a:gd name="T58" fmla="*/ 163465 w 101"/>
                <a:gd name="T59" fmla="*/ 147109 h 87"/>
                <a:gd name="T60" fmla="*/ 181069 w 101"/>
                <a:gd name="T61" fmla="*/ 126818 h 87"/>
                <a:gd name="T62" fmla="*/ 218792 w 101"/>
                <a:gd name="T63" fmla="*/ 126818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" h="87">
                  <a:moveTo>
                    <a:pt x="9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9"/>
                    <a:pt x="101" y="27"/>
                    <a:pt x="101" y="25"/>
                  </a:cubicBezTo>
                  <a:cubicBezTo>
                    <a:pt x="101" y="23"/>
                    <a:pt x="100" y="21"/>
                    <a:pt x="9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0" y="3"/>
                    <a:pt x="19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3"/>
                    <a:pt x="10" y="87"/>
                    <a:pt x="1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5" y="87"/>
                    <a:pt x="29" y="83"/>
                    <a:pt x="29" y="79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3"/>
                    <a:pt x="75" y="87"/>
                    <a:pt x="79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1" y="87"/>
                    <a:pt x="94" y="83"/>
                    <a:pt x="94" y="79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00" y="65"/>
                    <a:pt x="101" y="63"/>
                    <a:pt x="101" y="6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8"/>
                    <a:pt x="100" y="36"/>
                    <a:pt x="98" y="36"/>
                  </a:cubicBezTo>
                  <a:close/>
                  <a:moveTo>
                    <a:pt x="26" y="9"/>
                  </a:moveTo>
                  <a:cubicBezTo>
                    <a:pt x="26" y="8"/>
                    <a:pt x="28" y="7"/>
                    <a:pt x="29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5" y="14"/>
                    <a:pt x="47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8" y="12"/>
                    <a:pt x="58" y="1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5" y="8"/>
                    <a:pt x="75" y="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26" y="9"/>
                  </a:lnTo>
                  <a:close/>
                  <a:moveTo>
                    <a:pt x="21" y="58"/>
                  </a:moveTo>
                  <a:cubicBezTo>
                    <a:pt x="17" y="58"/>
                    <a:pt x="14" y="54"/>
                    <a:pt x="14" y="50"/>
                  </a:cubicBezTo>
                  <a:cubicBezTo>
                    <a:pt x="14" y="46"/>
                    <a:pt x="17" y="43"/>
                    <a:pt x="21" y="43"/>
                  </a:cubicBezTo>
                  <a:cubicBezTo>
                    <a:pt x="25" y="43"/>
                    <a:pt x="29" y="46"/>
                    <a:pt x="29" y="50"/>
                  </a:cubicBezTo>
                  <a:cubicBezTo>
                    <a:pt x="29" y="54"/>
                    <a:pt x="25" y="58"/>
                    <a:pt x="21" y="58"/>
                  </a:cubicBezTo>
                  <a:close/>
                  <a:moveTo>
                    <a:pt x="6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8"/>
                  </a:lnTo>
                  <a:close/>
                  <a:moveTo>
                    <a:pt x="79" y="58"/>
                  </a:moveTo>
                  <a:cubicBezTo>
                    <a:pt x="75" y="58"/>
                    <a:pt x="72" y="54"/>
                    <a:pt x="72" y="50"/>
                  </a:cubicBezTo>
                  <a:cubicBezTo>
                    <a:pt x="72" y="46"/>
                    <a:pt x="75" y="43"/>
                    <a:pt x="79" y="43"/>
                  </a:cubicBezTo>
                  <a:cubicBezTo>
                    <a:pt x="83" y="43"/>
                    <a:pt x="87" y="46"/>
                    <a:pt x="87" y="50"/>
                  </a:cubicBezTo>
                  <a:cubicBezTo>
                    <a:pt x="87" y="54"/>
                    <a:pt x="83" y="58"/>
                    <a:pt x="79" y="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00" dirty="0"/>
            </a:p>
          </p:txBody>
        </p:sp>
      </p:grpSp>
      <p:sp>
        <p:nvSpPr>
          <p:cNvPr id="128" name="ZoneTexte 127">
            <a:extLst>
              <a:ext uri="{FF2B5EF4-FFF2-40B4-BE49-F238E27FC236}">
                <a16:creationId xmlns:a16="http://schemas.microsoft.com/office/drawing/2014/main" id="{80C76F40-C379-1E1D-B1AC-0645D7D9A89E}"/>
              </a:ext>
            </a:extLst>
          </p:cNvPr>
          <p:cNvSpPr txBox="1"/>
          <p:nvPr/>
        </p:nvSpPr>
        <p:spPr>
          <a:xfrm>
            <a:off x="9010802" y="2450876"/>
            <a:ext cx="1876489" cy="98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/>
              <a:t>15%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962E2B1F-E6E1-D478-47DE-08A3A81DA7A1}"/>
              </a:ext>
            </a:extLst>
          </p:cNvPr>
          <p:cNvSpPr txBox="1"/>
          <p:nvPr/>
        </p:nvSpPr>
        <p:spPr>
          <a:xfrm>
            <a:off x="9010802" y="3410547"/>
            <a:ext cx="2442471" cy="1580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Lorem ipsum dolor sit amet, consectetuer adipiscing elit. Maecenas porttitor congue massa. Fusce posuere, magna sed pulvinar ultricies, purus </a:t>
            </a:r>
            <a:r>
              <a:rPr lang="fr-FR" sz="1200"/>
              <a:t>lectus malesuada.</a:t>
            </a: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1F96B6EC-A601-365E-9610-6F03F83445DB}"/>
              </a:ext>
            </a:extLst>
          </p:cNvPr>
          <p:cNvSpPr/>
          <p:nvPr/>
        </p:nvSpPr>
        <p:spPr>
          <a:xfrm>
            <a:off x="838200" y="4236322"/>
            <a:ext cx="267671" cy="267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A2204B5D-A374-0ECF-C390-6E34F87C37C1}"/>
              </a:ext>
            </a:extLst>
          </p:cNvPr>
          <p:cNvSpPr/>
          <p:nvPr/>
        </p:nvSpPr>
        <p:spPr>
          <a:xfrm>
            <a:off x="1178115" y="4236322"/>
            <a:ext cx="267671" cy="267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0556DC2-0AE2-F128-D881-6CC6AD7EF419}"/>
              </a:ext>
            </a:extLst>
          </p:cNvPr>
          <p:cNvSpPr/>
          <p:nvPr/>
        </p:nvSpPr>
        <p:spPr>
          <a:xfrm>
            <a:off x="1518030" y="4236322"/>
            <a:ext cx="267671" cy="267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4142DB15-FEDF-5980-26AE-237D4292DEC3}"/>
              </a:ext>
            </a:extLst>
          </p:cNvPr>
          <p:cNvSpPr/>
          <p:nvPr/>
        </p:nvSpPr>
        <p:spPr>
          <a:xfrm>
            <a:off x="1857946" y="4236322"/>
            <a:ext cx="267671" cy="267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C055FD52-B39B-9F0A-BCC7-D226ADC8CEC1}"/>
              </a:ext>
            </a:extLst>
          </p:cNvPr>
          <p:cNvSpPr/>
          <p:nvPr/>
        </p:nvSpPr>
        <p:spPr>
          <a:xfrm>
            <a:off x="2197860" y="4236322"/>
            <a:ext cx="267671" cy="267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46FA47E-B515-C805-8CBB-6AE2D7B02DDD}"/>
              </a:ext>
            </a:extLst>
          </p:cNvPr>
          <p:cNvSpPr/>
          <p:nvPr/>
        </p:nvSpPr>
        <p:spPr>
          <a:xfrm>
            <a:off x="2537775" y="4236322"/>
            <a:ext cx="267671" cy="267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E2AE4387-536F-3364-83B2-6030E7B87E52}"/>
              </a:ext>
            </a:extLst>
          </p:cNvPr>
          <p:cNvSpPr/>
          <p:nvPr/>
        </p:nvSpPr>
        <p:spPr>
          <a:xfrm>
            <a:off x="2877691" y="4236322"/>
            <a:ext cx="267671" cy="267671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5D87FD7A-05EA-8262-A47B-051EF6391EEE}"/>
              </a:ext>
            </a:extLst>
          </p:cNvPr>
          <p:cNvSpPr/>
          <p:nvPr/>
        </p:nvSpPr>
        <p:spPr>
          <a:xfrm>
            <a:off x="3217606" y="4236322"/>
            <a:ext cx="267671" cy="267671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E3F6494C-6E10-8F5C-D4F6-0CFB15A504D7}"/>
              </a:ext>
            </a:extLst>
          </p:cNvPr>
          <p:cNvSpPr/>
          <p:nvPr/>
        </p:nvSpPr>
        <p:spPr>
          <a:xfrm>
            <a:off x="3557521" y="4236322"/>
            <a:ext cx="267671" cy="267671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41010195-D498-7304-79EB-266A3844D76E}"/>
              </a:ext>
            </a:extLst>
          </p:cNvPr>
          <p:cNvSpPr/>
          <p:nvPr/>
        </p:nvSpPr>
        <p:spPr>
          <a:xfrm>
            <a:off x="3897437" y="4236322"/>
            <a:ext cx="267671" cy="267671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1E21183F-0742-6F66-C3E8-25288F9E5D10}"/>
              </a:ext>
            </a:extLst>
          </p:cNvPr>
          <p:cNvSpPr/>
          <p:nvPr/>
        </p:nvSpPr>
        <p:spPr>
          <a:xfrm>
            <a:off x="838200" y="4637826"/>
            <a:ext cx="267671" cy="267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DAF05F99-4B4E-E486-A7DE-9304E14FE70B}"/>
              </a:ext>
            </a:extLst>
          </p:cNvPr>
          <p:cNvSpPr/>
          <p:nvPr/>
        </p:nvSpPr>
        <p:spPr>
          <a:xfrm>
            <a:off x="1178115" y="4637826"/>
            <a:ext cx="267671" cy="267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3D195A90-583D-DEB8-D972-A3C6D2E43D2F}"/>
              </a:ext>
            </a:extLst>
          </p:cNvPr>
          <p:cNvSpPr/>
          <p:nvPr/>
        </p:nvSpPr>
        <p:spPr>
          <a:xfrm>
            <a:off x="1518030" y="4637826"/>
            <a:ext cx="267671" cy="267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5E4CCF54-A792-0566-97DB-8AAFCB283E1E}"/>
              </a:ext>
            </a:extLst>
          </p:cNvPr>
          <p:cNvSpPr/>
          <p:nvPr/>
        </p:nvSpPr>
        <p:spPr>
          <a:xfrm>
            <a:off x="1857946" y="4637826"/>
            <a:ext cx="267671" cy="267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4B2267D2-960C-B1CB-E8EE-1CC6E1139565}"/>
              </a:ext>
            </a:extLst>
          </p:cNvPr>
          <p:cNvSpPr/>
          <p:nvPr/>
        </p:nvSpPr>
        <p:spPr>
          <a:xfrm>
            <a:off x="2197860" y="4637826"/>
            <a:ext cx="267671" cy="267671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E053E18E-A2F3-3DE6-229F-C3A3B9858EB3}"/>
              </a:ext>
            </a:extLst>
          </p:cNvPr>
          <p:cNvSpPr/>
          <p:nvPr/>
        </p:nvSpPr>
        <p:spPr>
          <a:xfrm>
            <a:off x="2537775" y="4637826"/>
            <a:ext cx="267671" cy="267671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EE29C92D-5FC8-B0C3-F3F3-0D2605AF7C1C}"/>
              </a:ext>
            </a:extLst>
          </p:cNvPr>
          <p:cNvSpPr/>
          <p:nvPr/>
        </p:nvSpPr>
        <p:spPr>
          <a:xfrm>
            <a:off x="2877691" y="4637826"/>
            <a:ext cx="267671" cy="267671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BAACC72D-5054-54B3-F41D-EF0795ACF47F}"/>
              </a:ext>
            </a:extLst>
          </p:cNvPr>
          <p:cNvSpPr/>
          <p:nvPr/>
        </p:nvSpPr>
        <p:spPr>
          <a:xfrm>
            <a:off x="3217606" y="4637826"/>
            <a:ext cx="267671" cy="267671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92AF50C1-89E0-BBC6-B32D-1B4145A30E41}"/>
              </a:ext>
            </a:extLst>
          </p:cNvPr>
          <p:cNvSpPr/>
          <p:nvPr/>
        </p:nvSpPr>
        <p:spPr>
          <a:xfrm>
            <a:off x="3557521" y="4637826"/>
            <a:ext cx="267671" cy="267671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11D9B328-2DFB-19ED-AF9A-7D13B5C095BB}"/>
              </a:ext>
            </a:extLst>
          </p:cNvPr>
          <p:cNvSpPr/>
          <p:nvPr/>
        </p:nvSpPr>
        <p:spPr>
          <a:xfrm>
            <a:off x="3897437" y="4637826"/>
            <a:ext cx="267671" cy="267671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50" name="TextBox 50">
            <a:extLst>
              <a:ext uri="{FF2B5EF4-FFF2-40B4-BE49-F238E27FC236}">
                <a16:creationId xmlns:a16="http://schemas.microsoft.com/office/drawing/2014/main" id="{FAAFC015-68A6-6FD7-FE62-4FD8C0995A89}"/>
              </a:ext>
            </a:extLst>
          </p:cNvPr>
          <p:cNvSpPr txBox="1"/>
          <p:nvPr/>
        </p:nvSpPr>
        <p:spPr>
          <a:xfrm>
            <a:off x="4278793" y="4178651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60%</a:t>
            </a:r>
          </a:p>
        </p:txBody>
      </p:sp>
      <p:sp>
        <p:nvSpPr>
          <p:cNvPr id="151" name="TextBox 60">
            <a:extLst>
              <a:ext uri="{FF2B5EF4-FFF2-40B4-BE49-F238E27FC236}">
                <a16:creationId xmlns:a16="http://schemas.microsoft.com/office/drawing/2014/main" id="{3C0264E1-6E7C-0D51-462F-144D726BABD5}"/>
              </a:ext>
            </a:extLst>
          </p:cNvPr>
          <p:cNvSpPr txBox="1"/>
          <p:nvPr/>
        </p:nvSpPr>
        <p:spPr>
          <a:xfrm>
            <a:off x="4278793" y="4534495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329217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7A55D-8621-D94E-EB52-F7664BC0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Dessiner vos diagrammes dans powerpoint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9245BB-F0F6-3AED-AC3C-435DD5407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Concevoir une infographie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0C463C4-00B8-F3EC-1FA6-C6D78D09FB18}"/>
              </a:ext>
            </a:extLst>
          </p:cNvPr>
          <p:cNvGrpSpPr/>
          <p:nvPr/>
        </p:nvGrpSpPr>
        <p:grpSpPr>
          <a:xfrm>
            <a:off x="953008" y="2003477"/>
            <a:ext cx="4315373" cy="1301698"/>
            <a:chOff x="4891537" y="1668054"/>
            <a:chExt cx="3276226" cy="988248"/>
          </a:xfrm>
        </p:grpSpPr>
        <p:sp>
          <p:nvSpPr>
            <p:cNvPr id="5" name="Arc plein 4">
              <a:extLst>
                <a:ext uri="{FF2B5EF4-FFF2-40B4-BE49-F238E27FC236}">
                  <a16:creationId xmlns:a16="http://schemas.microsoft.com/office/drawing/2014/main" id="{DDCC1B40-2372-2438-AE7F-C1A4B9B6D5EF}"/>
                </a:ext>
              </a:extLst>
            </p:cNvPr>
            <p:cNvSpPr/>
            <p:nvPr/>
          </p:nvSpPr>
          <p:spPr>
            <a:xfrm>
              <a:off x="4891537" y="1696893"/>
              <a:ext cx="959409" cy="959409"/>
            </a:xfrm>
            <a:prstGeom prst="blockArc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556" b="1">
                <a:solidFill>
                  <a:schemeClr val="tx1"/>
                </a:solidFill>
              </a:endParaRPr>
            </a:p>
          </p:txBody>
        </p:sp>
        <p:sp>
          <p:nvSpPr>
            <p:cNvPr id="6" name="Arc plein 5">
              <a:extLst>
                <a:ext uri="{FF2B5EF4-FFF2-40B4-BE49-F238E27FC236}">
                  <a16:creationId xmlns:a16="http://schemas.microsoft.com/office/drawing/2014/main" id="{41EA9B7F-434C-2C30-167A-53E346D8F111}"/>
                </a:ext>
              </a:extLst>
            </p:cNvPr>
            <p:cNvSpPr/>
            <p:nvPr/>
          </p:nvSpPr>
          <p:spPr>
            <a:xfrm>
              <a:off x="4891537" y="1696893"/>
              <a:ext cx="959409" cy="959409"/>
            </a:xfrm>
            <a:prstGeom prst="blockArc">
              <a:avLst>
                <a:gd name="adj1" fmla="val 10800000"/>
                <a:gd name="adj2" fmla="val 13295598"/>
                <a:gd name="adj3" fmla="val 245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556">
                <a:solidFill>
                  <a:schemeClr val="tx1"/>
                </a:solidFill>
              </a:endParaRPr>
            </a:p>
          </p:txBody>
        </p:sp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469483BD-1F5B-0212-0E35-561653AFF821}"/>
                </a:ext>
              </a:extLst>
            </p:cNvPr>
            <p:cNvSpPr txBox="1"/>
            <p:nvPr/>
          </p:nvSpPr>
          <p:spPr>
            <a:xfrm>
              <a:off x="5036490" y="1949958"/>
              <a:ext cx="669501" cy="277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77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25%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C79D0D77-BCCF-0204-199B-F59E9CF5A2DD}"/>
                </a:ext>
              </a:extLst>
            </p:cNvPr>
            <p:cNvSpPr txBox="1"/>
            <p:nvPr/>
          </p:nvSpPr>
          <p:spPr>
            <a:xfrm>
              <a:off x="6185033" y="1846067"/>
              <a:ext cx="1982730" cy="38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3">
                  <a:solidFill>
                    <a:schemeClr val="tx1">
                      <a:lumMod val="50000"/>
                      <a:lumOff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Lid est laborum dolo rumes fugats untras. </a:t>
              </a:r>
            </a:p>
          </p:txBody>
        </p:sp>
        <p:sp>
          <p:nvSpPr>
            <p:cNvPr id="14" name="TextBox 37">
              <a:extLst>
                <a:ext uri="{FF2B5EF4-FFF2-40B4-BE49-F238E27FC236}">
                  <a16:creationId xmlns:a16="http://schemas.microsoft.com/office/drawing/2014/main" id="{88DD567F-B5DA-FAF6-B18D-9EC05A58E13F}"/>
                </a:ext>
              </a:extLst>
            </p:cNvPr>
            <p:cNvSpPr txBox="1"/>
            <p:nvPr/>
          </p:nvSpPr>
          <p:spPr>
            <a:xfrm>
              <a:off x="6185035" y="1668054"/>
              <a:ext cx="1388838" cy="251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56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Lorem ipsim dolor</a:t>
              </a:r>
            </a:p>
          </p:txBody>
        </p:sp>
      </p:grpSp>
      <p:sp>
        <p:nvSpPr>
          <p:cNvPr id="15" name="TextBox 36">
            <a:extLst>
              <a:ext uri="{FF2B5EF4-FFF2-40B4-BE49-F238E27FC236}">
                <a16:creationId xmlns:a16="http://schemas.microsoft.com/office/drawing/2014/main" id="{005B5488-DFD0-C7AF-A3DE-53454227A2E5}"/>
              </a:ext>
            </a:extLst>
          </p:cNvPr>
          <p:cNvSpPr txBox="1"/>
          <p:nvPr/>
        </p:nvSpPr>
        <p:spPr>
          <a:xfrm>
            <a:off x="2656771" y="3747655"/>
            <a:ext cx="241293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Lid est laborum dolo rumes fugats untras. </a:t>
            </a:r>
          </a:p>
        </p:txBody>
      </p:sp>
      <p:sp>
        <p:nvSpPr>
          <p:cNvPr id="26" name="TextBox 37">
            <a:extLst>
              <a:ext uri="{FF2B5EF4-FFF2-40B4-BE49-F238E27FC236}">
                <a16:creationId xmlns:a16="http://schemas.microsoft.com/office/drawing/2014/main" id="{35C55063-FC33-A80B-EF7B-CA66F6E5E6E6}"/>
              </a:ext>
            </a:extLst>
          </p:cNvPr>
          <p:cNvSpPr txBox="1"/>
          <p:nvPr/>
        </p:nvSpPr>
        <p:spPr>
          <a:xfrm>
            <a:off x="2656773" y="3483597"/>
            <a:ext cx="1829347" cy="331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5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ipsim dolor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E28AFE2-5709-5D8C-61AA-1D000AD9B1E7}"/>
              </a:ext>
            </a:extLst>
          </p:cNvPr>
          <p:cNvSpPr/>
          <p:nvPr/>
        </p:nvSpPr>
        <p:spPr>
          <a:xfrm>
            <a:off x="1143937" y="3173328"/>
            <a:ext cx="950090" cy="9500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28" name="Arc partiel 27">
            <a:extLst>
              <a:ext uri="{FF2B5EF4-FFF2-40B4-BE49-F238E27FC236}">
                <a16:creationId xmlns:a16="http://schemas.microsoft.com/office/drawing/2014/main" id="{63811FE4-B6E5-DBB1-FCF2-73FFE40E9BC8}"/>
              </a:ext>
            </a:extLst>
          </p:cNvPr>
          <p:cNvSpPr/>
          <p:nvPr/>
        </p:nvSpPr>
        <p:spPr>
          <a:xfrm>
            <a:off x="1143938" y="3171280"/>
            <a:ext cx="950090" cy="950091"/>
          </a:xfrm>
          <a:prstGeom prst="pi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>
              <a:solidFill>
                <a:schemeClr val="tx1"/>
              </a:solidFill>
            </a:endParaRP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2A1AF529-9A90-3184-1B02-7F679BBA5A4B}"/>
              </a:ext>
            </a:extLst>
          </p:cNvPr>
          <p:cNvSpPr txBox="1"/>
          <p:nvPr/>
        </p:nvSpPr>
        <p:spPr>
          <a:xfrm>
            <a:off x="2656772" y="3041790"/>
            <a:ext cx="1475618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33">
                <a:solidFill>
                  <a:schemeClr val="accent3"/>
                </a:solidFill>
                <a:latin typeface="+mj-lt"/>
              </a:rPr>
              <a:t>75%</a:t>
            </a:r>
          </a:p>
        </p:txBody>
      </p:sp>
      <p:sp>
        <p:nvSpPr>
          <p:cNvPr id="153" name="Cercle : creux 152">
            <a:extLst>
              <a:ext uri="{FF2B5EF4-FFF2-40B4-BE49-F238E27FC236}">
                <a16:creationId xmlns:a16="http://schemas.microsoft.com/office/drawing/2014/main" id="{6B1079A6-938E-2B77-F545-0655F5583AAB}"/>
              </a:ext>
            </a:extLst>
          </p:cNvPr>
          <p:cNvSpPr/>
          <p:nvPr/>
        </p:nvSpPr>
        <p:spPr>
          <a:xfrm>
            <a:off x="1042107" y="4434992"/>
            <a:ext cx="1174613" cy="1174613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>
              <a:solidFill>
                <a:schemeClr val="tx1"/>
              </a:solidFill>
            </a:endParaRPr>
          </a:p>
        </p:txBody>
      </p:sp>
      <p:sp>
        <p:nvSpPr>
          <p:cNvPr id="154" name="Arc plein 153">
            <a:extLst>
              <a:ext uri="{FF2B5EF4-FFF2-40B4-BE49-F238E27FC236}">
                <a16:creationId xmlns:a16="http://schemas.microsoft.com/office/drawing/2014/main" id="{7140C55A-5FB1-FACB-EF0F-14FDCAB0F5F7}"/>
              </a:ext>
            </a:extLst>
          </p:cNvPr>
          <p:cNvSpPr/>
          <p:nvPr/>
        </p:nvSpPr>
        <p:spPr>
          <a:xfrm>
            <a:off x="1042107" y="4434992"/>
            <a:ext cx="1174613" cy="1174613"/>
          </a:xfrm>
          <a:prstGeom prst="blockArc">
            <a:avLst>
              <a:gd name="adj1" fmla="val 10800000"/>
              <a:gd name="adj2" fmla="val 16129769"/>
              <a:gd name="adj3" fmla="val 251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>
              <a:solidFill>
                <a:schemeClr val="tx1"/>
              </a:solidFill>
            </a:endParaRPr>
          </a:p>
        </p:txBody>
      </p:sp>
      <p:sp>
        <p:nvSpPr>
          <p:cNvPr id="155" name="TextBox 36">
            <a:extLst>
              <a:ext uri="{FF2B5EF4-FFF2-40B4-BE49-F238E27FC236}">
                <a16:creationId xmlns:a16="http://schemas.microsoft.com/office/drawing/2014/main" id="{D1742D99-0D11-068E-3488-4158C1EEFA13}"/>
              </a:ext>
            </a:extLst>
          </p:cNvPr>
          <p:cNvSpPr txBox="1"/>
          <p:nvPr/>
        </p:nvSpPr>
        <p:spPr>
          <a:xfrm>
            <a:off x="2656771" y="5087678"/>
            <a:ext cx="273735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Lid est laborum dolo rumes fugats untras. </a:t>
            </a:r>
          </a:p>
        </p:txBody>
      </p:sp>
      <p:sp>
        <p:nvSpPr>
          <p:cNvPr id="156" name="TextBox 37">
            <a:extLst>
              <a:ext uri="{FF2B5EF4-FFF2-40B4-BE49-F238E27FC236}">
                <a16:creationId xmlns:a16="http://schemas.microsoft.com/office/drawing/2014/main" id="{A68117C9-5EB9-4BD5-43A3-916896BE6CFA}"/>
              </a:ext>
            </a:extLst>
          </p:cNvPr>
          <p:cNvSpPr txBox="1"/>
          <p:nvPr/>
        </p:nvSpPr>
        <p:spPr>
          <a:xfrm>
            <a:off x="2656773" y="4823621"/>
            <a:ext cx="1829347" cy="331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56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ipsim dolor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B9ACD64C-2ED6-A6D1-8A39-19369F01DF64}"/>
              </a:ext>
            </a:extLst>
          </p:cNvPr>
          <p:cNvSpPr txBox="1"/>
          <p:nvPr/>
        </p:nvSpPr>
        <p:spPr>
          <a:xfrm>
            <a:off x="2656772" y="4353629"/>
            <a:ext cx="1475618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33">
                <a:solidFill>
                  <a:schemeClr val="accent3"/>
                </a:solidFill>
                <a:latin typeface="+mj-lt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382373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371975"/>
            <a:ext cx="12192000" cy="7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Espace réservé pour une image  11">
            <a:extLst>
              <a:ext uri="{FF2B5EF4-FFF2-40B4-BE49-F238E27FC236}">
                <a16:creationId xmlns:a16="http://schemas.microsoft.com/office/drawing/2014/main" id="{737A3CF2-9208-49B3-A833-1E00B8B605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9" b="24399"/>
          <a:stretch/>
        </p:blipFill>
        <p:spPr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4371975"/>
          </a:xfrm>
          <a:prstGeom prst="rect">
            <a:avLst/>
          </a:prstGeom>
          <a:solidFill>
            <a:schemeClr val="tx1">
              <a:lumMod val="95000"/>
              <a:lumOff val="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91" y="2313384"/>
            <a:ext cx="4221341" cy="351994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038800" y="5189159"/>
            <a:ext cx="3995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4000 diagrammes </a:t>
            </a:r>
            <a:r>
              <a:rPr lang="en-US" sz="24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gratuits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38800" y="4932313"/>
            <a:ext cx="3416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PLUS DE SCHÉMAS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EE84ACF-81DD-4AFF-9B01-E527E9F585F5}"/>
              </a:ext>
            </a:extLst>
          </p:cNvPr>
          <p:cNvSpPr txBox="1"/>
          <p:nvPr/>
        </p:nvSpPr>
        <p:spPr>
          <a:xfrm>
            <a:off x="7038800" y="5607664"/>
            <a:ext cx="498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NANCY DUARTE </a:t>
            </a:r>
            <a:r>
              <a:rPr lang="fr-FR" sz="2800"/>
              <a:t>DIAGRAMMER</a:t>
            </a:r>
          </a:p>
        </p:txBody>
      </p:sp>
      <p:sp>
        <p:nvSpPr>
          <p:cNvPr id="10" name="Rectangle : coins arrondis 9">
            <a:hlinkClick r:id="rId4"/>
            <a:extLst>
              <a:ext uri="{FF2B5EF4-FFF2-40B4-BE49-F238E27FC236}">
                <a16:creationId xmlns:a16="http://schemas.microsoft.com/office/drawing/2014/main" id="{3A78D078-702F-43B6-B6C4-FE7E99D9BAEE}"/>
              </a:ext>
            </a:extLst>
          </p:cNvPr>
          <p:cNvSpPr/>
          <p:nvPr/>
        </p:nvSpPr>
        <p:spPr>
          <a:xfrm>
            <a:off x="2113147" y="3220106"/>
            <a:ext cx="2142827" cy="706654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DIAGRAMMER</a:t>
            </a:r>
          </a:p>
        </p:txBody>
      </p:sp>
    </p:spTree>
    <p:extLst>
      <p:ext uri="{BB962C8B-B14F-4D97-AF65-F5344CB8AC3E}">
        <p14:creationId xmlns:p14="http://schemas.microsoft.com/office/powerpoint/2010/main" val="14622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7A55D-8621-D94E-EB52-F7664BC0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Quelques raccourcis clavier à connaître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9245BB-F0F6-3AED-AC3C-435DD5407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Concevoir une infographie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1E73247-C007-47C9-FE3B-003E24C95BFB}"/>
              </a:ext>
            </a:extLst>
          </p:cNvPr>
          <p:cNvGrpSpPr/>
          <p:nvPr/>
        </p:nvGrpSpPr>
        <p:grpSpPr>
          <a:xfrm>
            <a:off x="938196" y="2039839"/>
            <a:ext cx="6950542" cy="3908921"/>
            <a:chOff x="763571" y="1838227"/>
            <a:chExt cx="5221371" cy="2936451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10D57B8-09F9-67C4-1FB2-3115EE14E3D6}"/>
                </a:ext>
              </a:extLst>
            </p:cNvPr>
            <p:cNvSpPr/>
            <p:nvPr/>
          </p:nvSpPr>
          <p:spPr>
            <a:xfrm>
              <a:off x="763571" y="1838227"/>
              <a:ext cx="631596" cy="631596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+mj-lt"/>
                </a:rPr>
                <a:t>Ctrl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F62D2E1-1708-4110-B14F-CB69F55D9424}"/>
                </a:ext>
              </a:extLst>
            </p:cNvPr>
            <p:cNvSpPr txBox="1"/>
            <p:nvPr/>
          </p:nvSpPr>
          <p:spPr>
            <a:xfrm>
              <a:off x="2534732" y="1960617"/>
              <a:ext cx="3450210" cy="27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DUPLICATION PAR CLIQUÉ / GLISSÉ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1707AA8E-8CA0-4419-5A21-A3BE92B76138}"/>
                </a:ext>
              </a:extLst>
            </p:cNvPr>
            <p:cNvSpPr/>
            <p:nvPr/>
          </p:nvSpPr>
          <p:spPr>
            <a:xfrm>
              <a:off x="763571" y="2606512"/>
              <a:ext cx="631596" cy="631596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+mj-lt"/>
                </a:rPr>
                <a:t>Maj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362C0F1-E35E-BD10-93CC-4BD08491102D}"/>
                </a:ext>
              </a:extLst>
            </p:cNvPr>
            <p:cNvSpPr txBox="1"/>
            <p:nvPr/>
          </p:nvSpPr>
          <p:spPr>
            <a:xfrm>
              <a:off x="2534732" y="2629922"/>
              <a:ext cx="3450210" cy="27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CONTRAINTE D’ALIGNEMENT OU DE PROPORTION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85468BBB-5520-C8CF-3481-A34B85E1447A}"/>
                </a:ext>
              </a:extLst>
            </p:cNvPr>
            <p:cNvSpPr/>
            <p:nvPr/>
          </p:nvSpPr>
          <p:spPr>
            <a:xfrm>
              <a:off x="763571" y="3374797"/>
              <a:ext cx="631596" cy="631596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+mj-lt"/>
                </a:rPr>
                <a:t>Ctrl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5EEC5D8-7DD0-B76D-BC93-CEC3EC781249}"/>
                </a:ext>
              </a:extLst>
            </p:cNvPr>
            <p:cNvSpPr txBox="1"/>
            <p:nvPr/>
          </p:nvSpPr>
          <p:spPr>
            <a:xfrm>
              <a:off x="2534732" y="3497187"/>
              <a:ext cx="3450210" cy="485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DUPLICATION + CONTRAINTE</a:t>
              </a:r>
            </a:p>
            <a:p>
              <a:r>
                <a:rPr lang="fr-FR"/>
                <a:t>PAR CLIQUÉ / GLISSÉ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B7ADB579-ABB1-9CAB-B911-D6F1411ECE74}"/>
                </a:ext>
              </a:extLst>
            </p:cNvPr>
            <p:cNvSpPr/>
            <p:nvPr/>
          </p:nvSpPr>
          <p:spPr>
            <a:xfrm>
              <a:off x="763571" y="4143082"/>
              <a:ext cx="631596" cy="631596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+mj-lt"/>
                </a:rPr>
                <a:t>F4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FAE9861-0001-4B21-ADAE-C256BDB00214}"/>
                </a:ext>
              </a:extLst>
            </p:cNvPr>
            <p:cNvSpPr txBox="1"/>
            <p:nvPr/>
          </p:nvSpPr>
          <p:spPr>
            <a:xfrm>
              <a:off x="2534732" y="4265472"/>
              <a:ext cx="3450210" cy="27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RÉPÉTITION DE LA DERNIÈRE ACTION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B978E28F-7233-CA1C-36AD-9EC31F18053B}"/>
                </a:ext>
              </a:extLst>
            </p:cNvPr>
            <p:cNvSpPr/>
            <p:nvPr/>
          </p:nvSpPr>
          <p:spPr>
            <a:xfrm>
              <a:off x="1461154" y="3379511"/>
              <a:ext cx="631596" cy="631596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+mj-lt"/>
                </a:rPr>
                <a:t>Maj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1B2A95E7-F3CF-19D7-3706-C184B01B189A}"/>
                </a:ext>
              </a:extLst>
            </p:cNvPr>
            <p:cNvSpPr/>
            <p:nvPr/>
          </p:nvSpPr>
          <p:spPr>
            <a:xfrm>
              <a:off x="1461154" y="4143081"/>
              <a:ext cx="631596" cy="631596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+mj-lt"/>
                </a:rPr>
                <a:t>Ctrl Y</a:t>
              </a: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9D6BB14C-BA5A-B567-B1D8-0BA099AC0D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95" y="2569986"/>
            <a:ext cx="5125572" cy="4288013"/>
          </a:xfrm>
          <a:prstGeom prst="rect">
            <a:avLst/>
          </a:prstGeom>
        </p:spPr>
      </p:pic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989D473C-F8E7-B889-6A90-0089433D7BCA}"/>
              </a:ext>
            </a:extLst>
          </p:cNvPr>
          <p:cNvSpPr/>
          <p:nvPr/>
        </p:nvSpPr>
        <p:spPr>
          <a:xfrm rot="5400000">
            <a:off x="2937249" y="2272421"/>
            <a:ext cx="345177" cy="29756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AB27C996-5297-E1D5-BB30-42C0E8DCE538}"/>
              </a:ext>
            </a:extLst>
          </p:cNvPr>
          <p:cNvSpPr/>
          <p:nvPr/>
        </p:nvSpPr>
        <p:spPr>
          <a:xfrm rot="5400000">
            <a:off x="2937249" y="3167934"/>
            <a:ext cx="345177" cy="29756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44470709-0F83-C8E0-F465-8CEEDDB3D52B}"/>
              </a:ext>
            </a:extLst>
          </p:cNvPr>
          <p:cNvSpPr/>
          <p:nvPr/>
        </p:nvSpPr>
        <p:spPr>
          <a:xfrm rot="5400000">
            <a:off x="2937249" y="4272006"/>
            <a:ext cx="345177" cy="29756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Triangle isocèle 22">
            <a:extLst>
              <a:ext uri="{FF2B5EF4-FFF2-40B4-BE49-F238E27FC236}">
                <a16:creationId xmlns:a16="http://schemas.microsoft.com/office/drawing/2014/main" id="{97E5EEB0-0086-D2EF-F4AC-50D909D5DDD4}"/>
              </a:ext>
            </a:extLst>
          </p:cNvPr>
          <p:cNvSpPr/>
          <p:nvPr/>
        </p:nvSpPr>
        <p:spPr>
          <a:xfrm rot="5400000">
            <a:off x="2937249" y="5318879"/>
            <a:ext cx="345177" cy="29756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5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7A55D-8621-D94E-EB52-F7664BC0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Gagner en productivité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9245BB-F0F6-3AED-AC3C-435DD5407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Concevoir une infographie</a:t>
            </a: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2FDE3988-2483-7A07-FD13-CA0A30636E37}"/>
              </a:ext>
            </a:extLst>
          </p:cNvPr>
          <p:cNvSpPr>
            <a:spLocks/>
          </p:cNvSpPr>
          <p:nvPr/>
        </p:nvSpPr>
        <p:spPr bwMode="auto">
          <a:xfrm>
            <a:off x="1158937" y="2536779"/>
            <a:ext cx="1771459" cy="177316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ffectLst/>
        </p:spPr>
        <p:txBody>
          <a:bodyPr lIns="48767" tIns="48767" rIns="48767" bIns="48767" anchor="ctr"/>
          <a:lstStyle/>
          <a:p>
            <a:pPr algn="ctr" defTabSz="975345">
              <a:defRPr/>
            </a:pPr>
            <a:endParaRPr lang="es-ES" sz="1100">
              <a:solidFill>
                <a:prstClr val="black"/>
              </a:solidFill>
              <a:cs typeface="Calibri" charset="0"/>
              <a:sym typeface="Calibri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9DC493B-09B5-F869-1301-6AFD16C48387}"/>
              </a:ext>
            </a:extLst>
          </p:cNvPr>
          <p:cNvSpPr>
            <a:spLocks/>
          </p:cNvSpPr>
          <p:nvPr/>
        </p:nvSpPr>
        <p:spPr bwMode="auto">
          <a:xfrm>
            <a:off x="3176779" y="2531164"/>
            <a:ext cx="1771459" cy="177316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/>
        </p:spPr>
        <p:txBody>
          <a:bodyPr lIns="48767" tIns="48767" rIns="48767" bIns="48767" anchor="ctr"/>
          <a:lstStyle/>
          <a:p>
            <a:pPr algn="ctr" defTabSz="975345">
              <a:defRPr/>
            </a:pPr>
            <a:endParaRPr lang="es-ES" sz="1100">
              <a:solidFill>
                <a:prstClr val="black"/>
              </a:solidFill>
              <a:cs typeface="Calibri" charset="0"/>
              <a:sym typeface="Calibri" charset="0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48941083-2706-DBA6-30C5-1EAC076B678F}"/>
              </a:ext>
            </a:extLst>
          </p:cNvPr>
          <p:cNvSpPr>
            <a:spLocks/>
          </p:cNvSpPr>
          <p:nvPr/>
        </p:nvSpPr>
        <p:spPr bwMode="auto">
          <a:xfrm>
            <a:off x="5178402" y="2525549"/>
            <a:ext cx="1771459" cy="177379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  <a:effectLst/>
        </p:spPr>
        <p:txBody>
          <a:bodyPr lIns="48767" tIns="48767" rIns="48767" bIns="48767" anchor="ctr"/>
          <a:lstStyle/>
          <a:p>
            <a:pPr algn="ctr" defTabSz="975345">
              <a:defRPr/>
            </a:pPr>
            <a:endParaRPr lang="es-ES" sz="1100" dirty="0">
              <a:solidFill>
                <a:prstClr val="black"/>
              </a:solidFill>
              <a:cs typeface="Calibri" charset="0"/>
              <a:sym typeface="Calibri" charset="0"/>
            </a:endParaRPr>
          </a:p>
        </p:txBody>
      </p:sp>
      <p:sp>
        <p:nvSpPr>
          <p:cNvPr id="7" name="AutoShape 15">
            <a:extLst>
              <a:ext uri="{FF2B5EF4-FFF2-40B4-BE49-F238E27FC236}">
                <a16:creationId xmlns:a16="http://schemas.microsoft.com/office/drawing/2014/main" id="{18FF6BDB-B980-8537-5FFF-184CA5E09508}"/>
              </a:ext>
            </a:extLst>
          </p:cNvPr>
          <p:cNvSpPr>
            <a:spLocks/>
          </p:cNvSpPr>
          <p:nvPr/>
        </p:nvSpPr>
        <p:spPr bwMode="auto">
          <a:xfrm rot="5400000">
            <a:off x="4749087" y="3078230"/>
            <a:ext cx="627510" cy="626006"/>
          </a:xfrm>
          <a:prstGeom prst="triangle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  <a:effectLst/>
        </p:spPr>
        <p:txBody>
          <a:bodyPr lIns="48767" tIns="48767" rIns="48767" bIns="48767" anchor="ctr"/>
          <a:lstStyle/>
          <a:p>
            <a:pPr algn="ctr" defTabSz="975345">
              <a:defRPr/>
            </a:pPr>
            <a:endParaRPr lang="es-ES" sz="1100">
              <a:solidFill>
                <a:srgbClr val="2BB1E8"/>
              </a:solidFill>
              <a:cs typeface="Calibri" charset="0"/>
              <a:sym typeface="Calibri" charset="0"/>
            </a:endParaRPr>
          </a:p>
        </p:txBody>
      </p:sp>
      <p:sp>
        <p:nvSpPr>
          <p:cNvPr id="24" name="AutoShape 17">
            <a:extLst>
              <a:ext uri="{FF2B5EF4-FFF2-40B4-BE49-F238E27FC236}">
                <a16:creationId xmlns:a16="http://schemas.microsoft.com/office/drawing/2014/main" id="{05B143CE-5AC4-393F-F460-8356D4664A41}"/>
              </a:ext>
            </a:extLst>
          </p:cNvPr>
          <p:cNvSpPr>
            <a:spLocks/>
          </p:cNvSpPr>
          <p:nvPr/>
        </p:nvSpPr>
        <p:spPr bwMode="auto">
          <a:xfrm rot="5400000">
            <a:off x="2755846" y="3083255"/>
            <a:ext cx="627514" cy="626564"/>
          </a:xfrm>
          <a:prstGeom prst="triangle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  <a:effectLst/>
        </p:spPr>
        <p:txBody>
          <a:bodyPr lIns="48767" tIns="48767" rIns="48767" bIns="48767" anchor="ctr"/>
          <a:lstStyle/>
          <a:p>
            <a:pPr algn="ctr" defTabSz="975345">
              <a:defRPr/>
            </a:pPr>
            <a:endParaRPr lang="es-ES" sz="1100">
              <a:solidFill>
                <a:srgbClr val="2BB1E8"/>
              </a:solidFill>
              <a:cs typeface="Calibri" charset="0"/>
              <a:sym typeface="Calibri" charset="0"/>
            </a:endParaRPr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D5874887-3461-5DA3-57C5-EB1D3134C914}"/>
              </a:ext>
            </a:extLst>
          </p:cNvPr>
          <p:cNvSpPr>
            <a:spLocks/>
          </p:cNvSpPr>
          <p:nvPr/>
        </p:nvSpPr>
        <p:spPr bwMode="auto">
          <a:xfrm>
            <a:off x="7223490" y="2520558"/>
            <a:ext cx="1771459" cy="177316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  <a:effectLst/>
        </p:spPr>
        <p:txBody>
          <a:bodyPr lIns="48767" tIns="48767" rIns="48767" bIns="48767" anchor="ctr"/>
          <a:lstStyle/>
          <a:p>
            <a:pPr algn="ctr" defTabSz="975345">
              <a:defRPr/>
            </a:pPr>
            <a:endParaRPr lang="es-ES" sz="1100">
              <a:solidFill>
                <a:prstClr val="black"/>
              </a:solidFill>
              <a:cs typeface="Calibri" charset="0"/>
              <a:sym typeface="Calibri" charset="0"/>
            </a:endParaRPr>
          </a:p>
        </p:txBody>
      </p:sp>
      <p:sp>
        <p:nvSpPr>
          <p:cNvPr id="26" name="AutoShape 13">
            <a:extLst>
              <a:ext uri="{FF2B5EF4-FFF2-40B4-BE49-F238E27FC236}">
                <a16:creationId xmlns:a16="http://schemas.microsoft.com/office/drawing/2014/main" id="{87C447F6-9B7E-A7EA-6040-F65F37440CFA}"/>
              </a:ext>
            </a:extLst>
          </p:cNvPr>
          <p:cNvSpPr>
            <a:spLocks/>
          </p:cNvSpPr>
          <p:nvPr/>
        </p:nvSpPr>
        <p:spPr bwMode="auto">
          <a:xfrm rot="5400000">
            <a:off x="6771497" y="3072648"/>
            <a:ext cx="627514" cy="626564"/>
          </a:xfrm>
          <a:prstGeom prst="triangle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  <a:effectLst/>
        </p:spPr>
        <p:txBody>
          <a:bodyPr lIns="48767" tIns="48767" rIns="48767" bIns="48767" anchor="ctr"/>
          <a:lstStyle/>
          <a:p>
            <a:pPr algn="ctr" defTabSz="975345">
              <a:defRPr/>
            </a:pPr>
            <a:endParaRPr lang="es-ES" sz="1100">
              <a:solidFill>
                <a:srgbClr val="2BB1E8"/>
              </a:solidFill>
              <a:cs typeface="Calibri" charset="0"/>
              <a:sym typeface="Calibri" charset="0"/>
            </a:endParaRPr>
          </a:p>
        </p:txBody>
      </p:sp>
      <p:sp>
        <p:nvSpPr>
          <p:cNvPr id="27" name="AutoShape 10">
            <a:extLst>
              <a:ext uri="{FF2B5EF4-FFF2-40B4-BE49-F238E27FC236}">
                <a16:creationId xmlns:a16="http://schemas.microsoft.com/office/drawing/2014/main" id="{D75931FF-F576-633C-F5E9-998D54E84E50}"/>
              </a:ext>
            </a:extLst>
          </p:cNvPr>
          <p:cNvSpPr>
            <a:spLocks/>
          </p:cNvSpPr>
          <p:nvPr/>
        </p:nvSpPr>
        <p:spPr bwMode="auto">
          <a:xfrm>
            <a:off x="9280707" y="2520558"/>
            <a:ext cx="1771459" cy="177316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>
              <a:lumMod val="25000"/>
              <a:alpha val="90000"/>
            </a:schemeClr>
          </a:solidFill>
          <a:ln>
            <a:noFill/>
          </a:ln>
          <a:effectLst/>
        </p:spPr>
        <p:txBody>
          <a:bodyPr lIns="48767" tIns="48767" rIns="48767" bIns="48767" anchor="ctr"/>
          <a:lstStyle/>
          <a:p>
            <a:pPr algn="ctr" defTabSz="975345">
              <a:defRPr/>
            </a:pPr>
            <a:endParaRPr lang="es-ES" sz="1100">
              <a:solidFill>
                <a:prstClr val="black"/>
              </a:solidFill>
              <a:cs typeface="Calibri" charset="0"/>
              <a:sym typeface="Calibri" charset="0"/>
            </a:endParaRPr>
          </a:p>
        </p:txBody>
      </p:sp>
      <p:sp>
        <p:nvSpPr>
          <p:cNvPr id="28" name="AutoShape 13">
            <a:extLst>
              <a:ext uri="{FF2B5EF4-FFF2-40B4-BE49-F238E27FC236}">
                <a16:creationId xmlns:a16="http://schemas.microsoft.com/office/drawing/2014/main" id="{0E4CDEE0-7327-A2F7-8B97-AD08DEC5F3E0}"/>
              </a:ext>
            </a:extLst>
          </p:cNvPr>
          <p:cNvSpPr>
            <a:spLocks/>
          </p:cNvSpPr>
          <p:nvPr/>
        </p:nvSpPr>
        <p:spPr bwMode="auto">
          <a:xfrm rot="5400000">
            <a:off x="8828714" y="3072648"/>
            <a:ext cx="627514" cy="626564"/>
          </a:xfrm>
          <a:prstGeom prst="triangle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  <a:effectLst/>
        </p:spPr>
        <p:txBody>
          <a:bodyPr lIns="48767" tIns="48767" rIns="48767" bIns="48767" anchor="ctr"/>
          <a:lstStyle/>
          <a:p>
            <a:pPr algn="ctr" defTabSz="975345">
              <a:defRPr/>
            </a:pPr>
            <a:endParaRPr lang="es-ES" sz="1100">
              <a:solidFill>
                <a:srgbClr val="2BB1E8"/>
              </a:solidFill>
              <a:cs typeface="Calibri" charset="0"/>
              <a:sym typeface="Calibri" charset="0"/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74455F31-3C96-26C9-859B-093570189F9F}"/>
              </a:ext>
            </a:extLst>
          </p:cNvPr>
          <p:cNvSpPr txBox="1"/>
          <p:nvPr/>
        </p:nvSpPr>
        <p:spPr>
          <a:xfrm>
            <a:off x="1647686" y="454885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75345"/>
            <a:r>
              <a:rPr lang="fr-FR">
                <a:solidFill>
                  <a:prstClr val="black"/>
                </a:solidFill>
                <a:cs typeface="Roboto Regular"/>
              </a:rPr>
              <a:t>LOREM</a:t>
            </a:r>
            <a:endParaRPr lang="id-ID" dirty="0">
              <a:solidFill>
                <a:prstClr val="black"/>
              </a:solidFill>
              <a:cs typeface="Roboto Regular"/>
            </a:endParaRPr>
          </a:p>
        </p:txBody>
      </p:sp>
      <p:cxnSp>
        <p:nvCxnSpPr>
          <p:cNvPr id="30" name="Straight Connector 17">
            <a:extLst>
              <a:ext uri="{FF2B5EF4-FFF2-40B4-BE49-F238E27FC236}">
                <a16:creationId xmlns:a16="http://schemas.microsoft.com/office/drawing/2014/main" id="{773B2922-1B97-8C6E-04F1-7F81DA32F913}"/>
              </a:ext>
            </a:extLst>
          </p:cNvPr>
          <p:cNvCxnSpPr/>
          <p:nvPr/>
        </p:nvCxnSpPr>
        <p:spPr>
          <a:xfrm>
            <a:off x="1116501" y="4926603"/>
            <a:ext cx="18305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8">
            <a:extLst>
              <a:ext uri="{FF2B5EF4-FFF2-40B4-BE49-F238E27FC236}">
                <a16:creationId xmlns:a16="http://schemas.microsoft.com/office/drawing/2014/main" id="{713EF03F-C2CF-4428-22A6-4A4E7A923E1A}"/>
              </a:ext>
            </a:extLst>
          </p:cNvPr>
          <p:cNvSpPr txBox="1"/>
          <p:nvPr/>
        </p:nvSpPr>
        <p:spPr>
          <a:xfrm>
            <a:off x="997184" y="4999716"/>
            <a:ext cx="2069181" cy="8549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75345"/>
            <a:r>
              <a:rPr lang="en-US" sz="1100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Lorem ipsum dolor sit amet, consectetuer adipiscing elit. Maecenas porttitor congue massa. 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A791D955-1645-5BBA-9118-8E7B2141C388}"/>
              </a:ext>
            </a:extLst>
          </p:cNvPr>
          <p:cNvSpPr txBox="1"/>
          <p:nvPr/>
        </p:nvSpPr>
        <p:spPr>
          <a:xfrm>
            <a:off x="3716794" y="454885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75345"/>
            <a:r>
              <a:rPr lang="fr-FR">
                <a:solidFill>
                  <a:prstClr val="black"/>
                </a:solidFill>
                <a:cs typeface="Roboto Regular"/>
              </a:rPr>
              <a:t>LOREM</a:t>
            </a:r>
            <a:endParaRPr lang="id-ID" dirty="0">
              <a:solidFill>
                <a:prstClr val="black"/>
              </a:solidFill>
              <a:cs typeface="Roboto Regular"/>
            </a:endParaRPr>
          </a:p>
        </p:txBody>
      </p:sp>
      <p:cxnSp>
        <p:nvCxnSpPr>
          <p:cNvPr id="33" name="Straight Connector 20">
            <a:extLst>
              <a:ext uri="{FF2B5EF4-FFF2-40B4-BE49-F238E27FC236}">
                <a16:creationId xmlns:a16="http://schemas.microsoft.com/office/drawing/2014/main" id="{56DFE390-A6DF-EEDB-E9C6-C4F98DBFB514}"/>
              </a:ext>
            </a:extLst>
          </p:cNvPr>
          <p:cNvCxnSpPr/>
          <p:nvPr/>
        </p:nvCxnSpPr>
        <p:spPr>
          <a:xfrm>
            <a:off x="3185607" y="4926603"/>
            <a:ext cx="183052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1">
            <a:extLst>
              <a:ext uri="{FF2B5EF4-FFF2-40B4-BE49-F238E27FC236}">
                <a16:creationId xmlns:a16="http://schemas.microsoft.com/office/drawing/2014/main" id="{76805DD8-F133-B0E4-5511-315B15FA5F2B}"/>
              </a:ext>
            </a:extLst>
          </p:cNvPr>
          <p:cNvSpPr txBox="1"/>
          <p:nvPr/>
        </p:nvSpPr>
        <p:spPr>
          <a:xfrm>
            <a:off x="3066290" y="4999716"/>
            <a:ext cx="2069181" cy="515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75345"/>
            <a:r>
              <a:rPr lang="en-US" sz="1100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Lorem ipsum dolor sit amet, consectetuer adipiscing elit. Maecenas porttitor congue massa. </a:t>
            </a:r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CB778126-9815-2743-ACAC-5B4D81CC0270}"/>
              </a:ext>
            </a:extLst>
          </p:cNvPr>
          <p:cNvSpPr txBox="1"/>
          <p:nvPr/>
        </p:nvSpPr>
        <p:spPr>
          <a:xfrm>
            <a:off x="5676231" y="454885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75345"/>
            <a:r>
              <a:rPr lang="fr-FR">
                <a:solidFill>
                  <a:prstClr val="black"/>
                </a:solidFill>
                <a:cs typeface="Roboto Regular"/>
              </a:rPr>
              <a:t>LOREM</a:t>
            </a:r>
            <a:endParaRPr lang="id-ID" dirty="0">
              <a:solidFill>
                <a:prstClr val="black"/>
              </a:solidFill>
              <a:cs typeface="Roboto Regular"/>
            </a:endParaRPr>
          </a:p>
        </p:txBody>
      </p:sp>
      <p:cxnSp>
        <p:nvCxnSpPr>
          <p:cNvPr id="36" name="Straight Connector 23">
            <a:extLst>
              <a:ext uri="{FF2B5EF4-FFF2-40B4-BE49-F238E27FC236}">
                <a16:creationId xmlns:a16="http://schemas.microsoft.com/office/drawing/2014/main" id="{8841BB0F-DA1E-309E-F595-77D48CF89D05}"/>
              </a:ext>
            </a:extLst>
          </p:cNvPr>
          <p:cNvCxnSpPr/>
          <p:nvPr/>
        </p:nvCxnSpPr>
        <p:spPr>
          <a:xfrm>
            <a:off x="5145041" y="4926603"/>
            <a:ext cx="1830529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4">
            <a:extLst>
              <a:ext uri="{FF2B5EF4-FFF2-40B4-BE49-F238E27FC236}">
                <a16:creationId xmlns:a16="http://schemas.microsoft.com/office/drawing/2014/main" id="{35CD336F-720F-8E83-AA16-4A2AE7F7BE8B}"/>
              </a:ext>
            </a:extLst>
          </p:cNvPr>
          <p:cNvSpPr txBox="1"/>
          <p:nvPr/>
        </p:nvSpPr>
        <p:spPr>
          <a:xfrm>
            <a:off x="5025725" y="4999716"/>
            <a:ext cx="2069181" cy="515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75345"/>
            <a:r>
              <a:rPr lang="en-US" sz="1100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Lorem ipsum dolor sit amet, consectetuer adipiscing elit. Maecenas porttitor congue massa. </a:t>
            </a:r>
          </a:p>
        </p:txBody>
      </p:sp>
      <p:sp>
        <p:nvSpPr>
          <p:cNvPr id="38" name="TextBox 25">
            <a:extLst>
              <a:ext uri="{FF2B5EF4-FFF2-40B4-BE49-F238E27FC236}">
                <a16:creationId xmlns:a16="http://schemas.microsoft.com/office/drawing/2014/main" id="{6308486E-66A3-1A38-9EA5-A498AB7ED1A9}"/>
              </a:ext>
            </a:extLst>
          </p:cNvPr>
          <p:cNvSpPr txBox="1"/>
          <p:nvPr/>
        </p:nvSpPr>
        <p:spPr>
          <a:xfrm>
            <a:off x="9776139" y="454885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75345"/>
            <a:r>
              <a:rPr lang="fr-FR">
                <a:solidFill>
                  <a:prstClr val="black"/>
                </a:solidFill>
                <a:cs typeface="Roboto Regular"/>
              </a:rPr>
              <a:t>LOREM</a:t>
            </a:r>
            <a:endParaRPr lang="id-ID" dirty="0">
              <a:solidFill>
                <a:prstClr val="black"/>
              </a:solidFill>
              <a:cs typeface="Roboto Regular"/>
            </a:endParaRPr>
          </a:p>
        </p:txBody>
      </p:sp>
      <p:cxnSp>
        <p:nvCxnSpPr>
          <p:cNvPr id="39" name="Straight Connector 26">
            <a:extLst>
              <a:ext uri="{FF2B5EF4-FFF2-40B4-BE49-F238E27FC236}">
                <a16:creationId xmlns:a16="http://schemas.microsoft.com/office/drawing/2014/main" id="{389BC745-5496-F25A-2CD7-15D7E2366100}"/>
              </a:ext>
            </a:extLst>
          </p:cNvPr>
          <p:cNvCxnSpPr/>
          <p:nvPr/>
        </p:nvCxnSpPr>
        <p:spPr>
          <a:xfrm>
            <a:off x="9244951" y="4926603"/>
            <a:ext cx="1830529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>
            <a:extLst>
              <a:ext uri="{FF2B5EF4-FFF2-40B4-BE49-F238E27FC236}">
                <a16:creationId xmlns:a16="http://schemas.microsoft.com/office/drawing/2014/main" id="{C106C16C-B39F-6E41-41BF-4D916E3CF237}"/>
              </a:ext>
            </a:extLst>
          </p:cNvPr>
          <p:cNvSpPr txBox="1"/>
          <p:nvPr/>
        </p:nvSpPr>
        <p:spPr>
          <a:xfrm>
            <a:off x="9125634" y="4999716"/>
            <a:ext cx="2069181" cy="515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75345"/>
            <a:r>
              <a:rPr lang="en-US" sz="1100" dirty="0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Lorem ipsum dolor sit </a:t>
            </a:r>
            <a:r>
              <a:rPr lang="en-US" sz="1100" dirty="0" err="1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amet</a:t>
            </a:r>
            <a:r>
              <a:rPr lang="en-US" sz="1100" dirty="0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, </a:t>
            </a:r>
            <a:r>
              <a:rPr lang="en-US" sz="1100" dirty="0" err="1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consectetuer</a:t>
            </a:r>
            <a:r>
              <a:rPr lang="en-US" sz="1100" dirty="0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 </a:t>
            </a:r>
            <a:r>
              <a:rPr lang="en-US" sz="1100" dirty="0" err="1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adipiscing</a:t>
            </a:r>
            <a:r>
              <a:rPr lang="en-US" sz="1100" dirty="0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 </a:t>
            </a:r>
            <a:r>
              <a:rPr lang="en-US" sz="1100" dirty="0" err="1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elit</a:t>
            </a:r>
            <a:r>
              <a:rPr lang="en-US" sz="1100" dirty="0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. Maecenas </a:t>
            </a:r>
            <a:r>
              <a:rPr lang="en-US" sz="1100" dirty="0" err="1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porttitor</a:t>
            </a:r>
            <a:r>
              <a:rPr lang="en-US" sz="1100" dirty="0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 </a:t>
            </a:r>
            <a:r>
              <a:rPr lang="en-US" sz="1100" dirty="0" err="1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congue</a:t>
            </a:r>
            <a:r>
              <a:rPr lang="en-US" sz="1100" dirty="0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 </a:t>
            </a:r>
            <a:r>
              <a:rPr lang="en-US" sz="1100" dirty="0" err="1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massa</a:t>
            </a:r>
            <a:r>
              <a:rPr lang="en-US" sz="1100" dirty="0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. </a:t>
            </a:r>
          </a:p>
        </p:txBody>
      </p:sp>
      <p:sp>
        <p:nvSpPr>
          <p:cNvPr id="41" name="TextBox 32">
            <a:extLst>
              <a:ext uri="{FF2B5EF4-FFF2-40B4-BE49-F238E27FC236}">
                <a16:creationId xmlns:a16="http://schemas.microsoft.com/office/drawing/2014/main" id="{70FEBAD5-A387-2EA8-4C6A-B043281E67D8}"/>
              </a:ext>
            </a:extLst>
          </p:cNvPr>
          <p:cNvSpPr txBox="1"/>
          <p:nvPr/>
        </p:nvSpPr>
        <p:spPr>
          <a:xfrm>
            <a:off x="7717617" y="454885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75345"/>
            <a:r>
              <a:rPr lang="fr-FR">
                <a:solidFill>
                  <a:prstClr val="black"/>
                </a:solidFill>
                <a:cs typeface="Roboto Regular"/>
              </a:rPr>
              <a:t>LOREM</a:t>
            </a:r>
            <a:endParaRPr lang="id-ID" dirty="0">
              <a:solidFill>
                <a:prstClr val="black"/>
              </a:solidFill>
              <a:cs typeface="Roboto Regular"/>
            </a:endParaRPr>
          </a:p>
        </p:txBody>
      </p: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8789C8E4-9282-4796-6C99-6D945BC495C8}"/>
              </a:ext>
            </a:extLst>
          </p:cNvPr>
          <p:cNvCxnSpPr/>
          <p:nvPr/>
        </p:nvCxnSpPr>
        <p:spPr>
          <a:xfrm>
            <a:off x="7186428" y="4926603"/>
            <a:ext cx="183052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4">
            <a:extLst>
              <a:ext uri="{FF2B5EF4-FFF2-40B4-BE49-F238E27FC236}">
                <a16:creationId xmlns:a16="http://schemas.microsoft.com/office/drawing/2014/main" id="{6EA0318A-7C82-A158-456E-130555841F4A}"/>
              </a:ext>
            </a:extLst>
          </p:cNvPr>
          <p:cNvSpPr txBox="1"/>
          <p:nvPr/>
        </p:nvSpPr>
        <p:spPr>
          <a:xfrm>
            <a:off x="7067111" y="4999716"/>
            <a:ext cx="2069181" cy="515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75345"/>
            <a:r>
              <a:rPr lang="en-US" sz="1100">
                <a:solidFill>
                  <a:prstClr val="black"/>
                </a:solidFill>
                <a:ea typeface="Open Sans" panose="020B0606030504020204" pitchFamily="34" charset="0"/>
                <a:cs typeface="Roboto Light"/>
              </a:rPr>
              <a:t>Lorem ipsum dolor sit amet, consectetuer adipiscing elit. Maecenas porttitor congue massa. </a:t>
            </a:r>
          </a:p>
        </p:txBody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id="{A82E1FD1-2042-7A24-AEBF-E511EF63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222" y="3135863"/>
            <a:ext cx="582183" cy="582335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7519" tIns="48760" rIns="97519" bIns="48760" anchor="ctr"/>
          <a:lstStyle/>
          <a:p>
            <a:pPr algn="ctr" defTabSz="975345">
              <a:defRPr/>
            </a:pP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5" name="Freeform 22">
            <a:extLst>
              <a:ext uri="{FF2B5EF4-FFF2-40B4-BE49-F238E27FC236}">
                <a16:creationId xmlns:a16="http://schemas.microsoft.com/office/drawing/2014/main" id="{F1401EB7-B22A-7A3C-3538-1E8D10FDF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3017" y="3090859"/>
            <a:ext cx="630300" cy="630462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7519" tIns="48760" rIns="97519" bIns="48760" anchor="ctr"/>
          <a:lstStyle/>
          <a:p>
            <a:pPr algn="ctr" defTabSz="975345">
              <a:defRPr/>
            </a:pP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6" name="Freeform 70">
            <a:extLst>
              <a:ext uri="{FF2B5EF4-FFF2-40B4-BE49-F238E27FC236}">
                <a16:creationId xmlns:a16="http://schemas.microsoft.com/office/drawing/2014/main" id="{5D033CE6-D7CC-A46A-E1F9-1EE37CB73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0425" y="3101138"/>
            <a:ext cx="678411" cy="60640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7519" tIns="48760" rIns="97519" bIns="48760" anchor="ctr"/>
          <a:lstStyle/>
          <a:p>
            <a:pPr algn="ctr" defTabSz="975345">
              <a:defRPr/>
            </a:pP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7" name="Freeform 102">
            <a:extLst>
              <a:ext uri="{FF2B5EF4-FFF2-40B4-BE49-F238E27FC236}">
                <a16:creationId xmlns:a16="http://schemas.microsoft.com/office/drawing/2014/main" id="{500114FB-EA79-3A9F-B773-05CC97CB4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689" y="3111797"/>
            <a:ext cx="673601" cy="60640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7519" tIns="48760" rIns="97519" bIns="48760" anchor="ctr"/>
          <a:lstStyle/>
          <a:p>
            <a:pPr algn="ctr" defTabSz="975345">
              <a:defRPr/>
            </a:pP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8" name="Freeform 116">
            <a:extLst>
              <a:ext uri="{FF2B5EF4-FFF2-40B4-BE49-F238E27FC236}">
                <a16:creationId xmlns:a16="http://schemas.microsoft.com/office/drawing/2014/main" id="{B9EC395E-6F00-FAE1-AA1B-19061BD2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343" y="3111544"/>
            <a:ext cx="606242" cy="625649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7519" tIns="48760" rIns="97519" bIns="48760" anchor="ctr"/>
          <a:lstStyle/>
          <a:p>
            <a:pPr algn="ctr" defTabSz="975345">
              <a:defRPr/>
            </a:pP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7A55D-8621-D94E-EB52-F7664BC0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Gagner en productivité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9245BB-F0F6-3AED-AC3C-435DD5407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Concevoir une infographie</a:t>
            </a:r>
          </a:p>
        </p:txBody>
      </p:sp>
    </p:spTree>
    <p:extLst>
      <p:ext uri="{BB962C8B-B14F-4D97-AF65-F5344CB8AC3E}">
        <p14:creationId xmlns:p14="http://schemas.microsoft.com/office/powerpoint/2010/main" val="143801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7A55D-8621-D94E-EB52-F7664BC0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Gagner en productivité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9245BB-F0F6-3AED-AC3C-435DD5407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Concevoir une infographie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1AACA-8649-6B69-5C6F-C036575CE508}"/>
              </a:ext>
            </a:extLst>
          </p:cNvPr>
          <p:cNvSpPr/>
          <p:nvPr/>
        </p:nvSpPr>
        <p:spPr bwMode="auto">
          <a:xfrm>
            <a:off x="4944320" y="2886346"/>
            <a:ext cx="2270649" cy="2658121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4">
              <a:lnSpc>
                <a:spcPct val="80000"/>
              </a:lnSpc>
              <a:defRPr/>
            </a:pPr>
            <a:r>
              <a:rPr lang="en-US" sz="6000">
                <a:solidFill>
                  <a:schemeClr val="tx1"/>
                </a:solidFill>
                <a:latin typeface="+mj-lt"/>
                <a:cs typeface="Lato Light"/>
              </a:rPr>
              <a:t>550</a:t>
            </a:r>
            <a:endParaRPr lang="en-US" sz="5400" dirty="0">
              <a:solidFill>
                <a:schemeClr val="tx1"/>
              </a:solidFill>
              <a:latin typeface="+mj-lt"/>
              <a:cs typeface="Lato Light"/>
            </a:endParaRPr>
          </a:p>
          <a:p>
            <a:pPr algn="ctr" defTabSz="1218984">
              <a:lnSpc>
                <a:spcPct val="80000"/>
              </a:lnSpc>
              <a:defRPr/>
            </a:pPr>
            <a:endParaRPr lang="en-US" sz="2000" dirty="0">
              <a:solidFill>
                <a:schemeClr val="tx1"/>
              </a:solidFill>
              <a:latin typeface="+mj-lt"/>
              <a:cs typeface="Lato Light"/>
            </a:endParaRPr>
          </a:p>
          <a:p>
            <a:pPr algn="ctr" defTabSz="1218984">
              <a:lnSpc>
                <a:spcPct val="80000"/>
              </a:lnSpc>
              <a:defRPr/>
            </a:pPr>
            <a:r>
              <a:rPr lang="en-US" sz="1400">
                <a:solidFill>
                  <a:schemeClr val="tx1"/>
                </a:solidFill>
                <a:latin typeface="+mj-lt"/>
                <a:cs typeface="Lato Light"/>
              </a:rPr>
              <a:t>LOREM IPSUM</a:t>
            </a:r>
          </a:p>
          <a:p>
            <a:pPr algn="ctr" defTabSz="1218984">
              <a:lnSpc>
                <a:spcPct val="80000"/>
              </a:lnSpc>
              <a:defRPr/>
            </a:pPr>
            <a:endParaRPr lang="en-US" dirty="0">
              <a:solidFill>
                <a:schemeClr val="tx1"/>
              </a:solidFill>
              <a:latin typeface="+mj-lt"/>
              <a:cs typeface="Lato Light"/>
            </a:endParaRPr>
          </a:p>
          <a:p>
            <a:pPr algn="ctr" defTabSz="1218984">
              <a:lnSpc>
                <a:spcPct val="12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+mj-lt"/>
                <a:cs typeface="Lato Light"/>
              </a:rPr>
              <a:t>Lorem ipsum dolor sit amet, consectetuer adipiscing elit. Maecenas porttitor congue massa. </a:t>
            </a:r>
            <a:endParaRPr lang="en-US" sz="1200" dirty="0">
              <a:solidFill>
                <a:schemeClr val="tx1"/>
              </a:solidFill>
              <a:latin typeface="+mj-lt"/>
              <a:cs typeface="Lato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A1E0E4-9C15-F1D8-A3B1-28D0B5351A6C}"/>
              </a:ext>
            </a:extLst>
          </p:cNvPr>
          <p:cNvSpPr/>
          <p:nvPr/>
        </p:nvSpPr>
        <p:spPr bwMode="auto">
          <a:xfrm>
            <a:off x="4944319" y="2274266"/>
            <a:ext cx="2278347" cy="61208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4">
              <a:defRPr/>
            </a:pPr>
            <a:r>
              <a:rPr lang="en-US" sz="2800">
                <a:latin typeface="+mj-lt"/>
                <a:cs typeface="Lato Light"/>
              </a:rPr>
              <a:t>Option B</a:t>
            </a:r>
            <a:endParaRPr lang="en-US" sz="2800" dirty="0">
              <a:latin typeface="+mj-lt"/>
              <a:cs typeface="Lato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96C1FD-2F11-CF8B-2B26-315AA9593A0D}"/>
              </a:ext>
            </a:extLst>
          </p:cNvPr>
          <p:cNvSpPr/>
          <p:nvPr/>
        </p:nvSpPr>
        <p:spPr bwMode="auto">
          <a:xfrm>
            <a:off x="4936622" y="5544467"/>
            <a:ext cx="2286043" cy="37918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91440" anchor="ctr"/>
          <a:lstStyle/>
          <a:p>
            <a:pPr algn="ctr" defTabSz="1218984">
              <a:defRPr/>
            </a:pPr>
            <a:r>
              <a:rPr lang="en-US" sz="1400">
                <a:latin typeface="+mj-lt"/>
                <a:cs typeface="Lato Light"/>
              </a:rPr>
              <a:t>LOREM</a:t>
            </a:r>
            <a:endParaRPr lang="en-US" sz="1400" dirty="0">
              <a:latin typeface="+mj-lt"/>
              <a:cs typeface="Lato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6EEFCB-0CFF-DFC3-AC92-E5CE316AD6CD}"/>
              </a:ext>
            </a:extLst>
          </p:cNvPr>
          <p:cNvSpPr/>
          <p:nvPr/>
        </p:nvSpPr>
        <p:spPr bwMode="auto">
          <a:xfrm>
            <a:off x="2614018" y="3082674"/>
            <a:ext cx="1897339" cy="222697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4">
              <a:lnSpc>
                <a:spcPct val="80000"/>
              </a:lnSpc>
              <a:defRPr/>
            </a:pPr>
            <a:r>
              <a:rPr lang="en-US" sz="4400">
                <a:solidFill>
                  <a:schemeClr val="tx1"/>
                </a:solidFill>
                <a:latin typeface="+mj-lt"/>
                <a:cs typeface="Lato Light"/>
              </a:rPr>
              <a:t>100</a:t>
            </a:r>
            <a:endParaRPr lang="en-US" sz="28700" dirty="0">
              <a:solidFill>
                <a:schemeClr val="tx1"/>
              </a:solidFill>
              <a:latin typeface="+mj-lt"/>
              <a:cs typeface="Lato Light"/>
            </a:endParaRPr>
          </a:p>
          <a:p>
            <a:pPr algn="ctr" defTabSz="1218984">
              <a:lnSpc>
                <a:spcPct val="80000"/>
              </a:lnSpc>
              <a:defRPr/>
            </a:pPr>
            <a:endParaRPr lang="en-US" sz="1000" dirty="0">
              <a:solidFill>
                <a:schemeClr val="tx1"/>
              </a:solidFill>
              <a:latin typeface="+mj-lt"/>
              <a:cs typeface="Lato Light"/>
            </a:endParaRPr>
          </a:p>
          <a:p>
            <a:pPr algn="ctr" defTabSz="1218984">
              <a:lnSpc>
                <a:spcPct val="8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+mj-lt"/>
                <a:cs typeface="Lato Light"/>
              </a:rPr>
              <a:t>LOREM IPSUM</a:t>
            </a:r>
          </a:p>
          <a:p>
            <a:pPr algn="ctr" defTabSz="1218984">
              <a:lnSpc>
                <a:spcPct val="80000"/>
              </a:lnSpc>
              <a:defRPr/>
            </a:pPr>
            <a:endParaRPr lang="en-US" sz="1400" dirty="0">
              <a:solidFill>
                <a:schemeClr val="tx1"/>
              </a:solidFill>
              <a:latin typeface="+mj-lt"/>
              <a:cs typeface="Lato Light"/>
            </a:endParaRPr>
          </a:p>
          <a:p>
            <a:pPr algn="ctr" defTabSz="1218984">
              <a:lnSpc>
                <a:spcPct val="12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  <a:cs typeface="Lato Light"/>
              </a:rPr>
              <a:t>Lorem ipsum dolor sit amet, consectetuer adipiscing elit. Maecenas porttitor congue massa</a:t>
            </a:r>
            <a:r>
              <a:rPr lang="en-US" sz="1100">
                <a:solidFill>
                  <a:schemeClr val="tx1"/>
                </a:solidFill>
                <a:latin typeface="+mj-lt"/>
                <a:cs typeface="Lato Light"/>
              </a:rPr>
              <a:t>. </a:t>
            </a:r>
            <a:endParaRPr lang="en-US" sz="1100" dirty="0">
              <a:solidFill>
                <a:schemeClr val="tx1"/>
              </a:solidFill>
              <a:latin typeface="+mj-lt"/>
              <a:cs typeface="Lato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3329CF-4FDD-1440-8351-6C97D83A36E2}"/>
              </a:ext>
            </a:extLst>
          </p:cNvPr>
          <p:cNvSpPr/>
          <p:nvPr/>
        </p:nvSpPr>
        <p:spPr bwMode="auto">
          <a:xfrm>
            <a:off x="2606321" y="2570683"/>
            <a:ext cx="1908884" cy="5119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4">
              <a:defRPr/>
            </a:pPr>
            <a:r>
              <a:rPr lang="en-US" sz="2000" dirty="0">
                <a:latin typeface="+mj-lt"/>
                <a:cs typeface="Lato Light"/>
              </a:rPr>
              <a:t>Option 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CD2C1C-0C3F-56FD-D41B-CFDD6C02B2E9}"/>
              </a:ext>
            </a:extLst>
          </p:cNvPr>
          <p:cNvSpPr/>
          <p:nvPr/>
        </p:nvSpPr>
        <p:spPr bwMode="auto">
          <a:xfrm>
            <a:off x="2606321" y="5309645"/>
            <a:ext cx="1908884" cy="31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91440" anchor="ctr"/>
          <a:lstStyle/>
          <a:p>
            <a:pPr algn="ctr" defTabSz="1218984">
              <a:defRPr/>
            </a:pPr>
            <a:r>
              <a:rPr lang="en-US" sz="1200">
                <a:latin typeface="+mj-lt"/>
                <a:cs typeface="Lato Light"/>
              </a:rPr>
              <a:t>LOREM</a:t>
            </a:r>
            <a:endParaRPr lang="en-US" sz="1200" dirty="0">
              <a:latin typeface="+mj-lt"/>
              <a:cs typeface="Lato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D865AE-1728-92C7-9A26-70601BC03935}"/>
              </a:ext>
            </a:extLst>
          </p:cNvPr>
          <p:cNvSpPr/>
          <p:nvPr/>
        </p:nvSpPr>
        <p:spPr bwMode="auto">
          <a:xfrm>
            <a:off x="7684492" y="3071125"/>
            <a:ext cx="1897339" cy="222697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4">
              <a:lnSpc>
                <a:spcPct val="80000"/>
              </a:lnSpc>
              <a:defRPr/>
            </a:pPr>
            <a:r>
              <a:rPr lang="en-US" sz="4000">
                <a:solidFill>
                  <a:schemeClr val="tx1"/>
                </a:solidFill>
                <a:latin typeface="+mj-lt"/>
                <a:cs typeface="Lato Light"/>
              </a:rPr>
              <a:t>75</a:t>
            </a:r>
            <a:endParaRPr lang="en-US" sz="7200" dirty="0">
              <a:solidFill>
                <a:schemeClr val="tx1"/>
              </a:solidFill>
              <a:latin typeface="+mj-lt"/>
              <a:cs typeface="Lato Light"/>
            </a:endParaRPr>
          </a:p>
          <a:p>
            <a:pPr algn="ctr" defTabSz="1218984">
              <a:lnSpc>
                <a:spcPct val="80000"/>
              </a:lnSpc>
              <a:defRPr/>
            </a:pPr>
            <a:endParaRPr lang="en-US" sz="1200" dirty="0">
              <a:solidFill>
                <a:schemeClr val="tx1"/>
              </a:solidFill>
              <a:latin typeface="+mj-lt"/>
              <a:cs typeface="Lato Light"/>
            </a:endParaRPr>
          </a:p>
          <a:p>
            <a:pPr algn="ctr" defTabSz="1218984">
              <a:lnSpc>
                <a:spcPct val="8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+mj-lt"/>
                <a:cs typeface="Lato Light"/>
              </a:rPr>
              <a:t>LOREM IPSUM</a:t>
            </a:r>
          </a:p>
          <a:p>
            <a:pPr algn="ctr" defTabSz="1218984">
              <a:lnSpc>
                <a:spcPct val="80000"/>
              </a:lnSpc>
              <a:defRPr/>
            </a:pPr>
            <a:endParaRPr lang="en-US" sz="1400" dirty="0">
              <a:solidFill>
                <a:schemeClr val="tx1"/>
              </a:solidFill>
              <a:latin typeface="+mj-lt"/>
              <a:cs typeface="Lato Light"/>
            </a:endParaRPr>
          </a:p>
          <a:p>
            <a:pPr algn="ctr" defTabSz="1218984">
              <a:lnSpc>
                <a:spcPct val="120000"/>
              </a:lnSpc>
              <a:defRPr/>
            </a:pPr>
            <a:r>
              <a:rPr lang="en-US" sz="1100">
                <a:solidFill>
                  <a:schemeClr val="tx1"/>
                </a:solidFill>
                <a:latin typeface="+mj-lt"/>
                <a:cs typeface="Lato Light"/>
              </a:rPr>
              <a:t>Lorem ipsum dolor sit amet, consectetuer adipiscing elit. Maecenas porttitor congue massa. </a:t>
            </a:r>
          </a:p>
          <a:p>
            <a:pPr algn="ctr" defTabSz="1218984">
              <a:lnSpc>
                <a:spcPct val="120000"/>
              </a:lnSpc>
              <a:defRPr/>
            </a:pPr>
            <a:endParaRPr lang="en-US" sz="1100" dirty="0">
              <a:solidFill>
                <a:schemeClr val="tx1"/>
              </a:solidFill>
              <a:latin typeface="+mj-lt"/>
              <a:cs typeface="Lato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B3F649-C376-D634-09F9-FFD5D1A1D6AD}"/>
              </a:ext>
            </a:extLst>
          </p:cNvPr>
          <p:cNvSpPr/>
          <p:nvPr/>
        </p:nvSpPr>
        <p:spPr bwMode="auto">
          <a:xfrm>
            <a:off x="7676795" y="2559134"/>
            <a:ext cx="1908884" cy="51199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4">
              <a:defRPr/>
            </a:pPr>
            <a:r>
              <a:rPr lang="en-US" sz="2000" dirty="0">
                <a:latin typeface="+mj-lt"/>
                <a:cs typeface="Lato Light"/>
              </a:rPr>
              <a:t>Option 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C1FE5D-C6A0-A062-CB5D-72C81C474D20}"/>
              </a:ext>
            </a:extLst>
          </p:cNvPr>
          <p:cNvSpPr/>
          <p:nvPr/>
        </p:nvSpPr>
        <p:spPr bwMode="auto">
          <a:xfrm>
            <a:off x="7676795" y="5298096"/>
            <a:ext cx="1908884" cy="3175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91440" anchor="ctr"/>
          <a:lstStyle/>
          <a:p>
            <a:pPr algn="ctr" defTabSz="1218984">
              <a:defRPr/>
            </a:pPr>
            <a:r>
              <a:rPr lang="en-US" sz="1200">
                <a:latin typeface="+mj-lt"/>
                <a:cs typeface="Lato Light"/>
              </a:rPr>
              <a:t>LOREM</a:t>
            </a:r>
            <a:endParaRPr lang="en-US" sz="1200" dirty="0">
              <a:latin typeface="+mj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559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7A55D-8621-D94E-EB52-F7664BC0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Gagner en productivité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9245BB-F0F6-3AED-AC3C-435DD5407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Concevoir une infographie</a:t>
            </a:r>
          </a:p>
        </p:txBody>
      </p:sp>
    </p:spTree>
    <p:extLst>
      <p:ext uri="{BB962C8B-B14F-4D97-AF65-F5344CB8AC3E}">
        <p14:creationId xmlns:p14="http://schemas.microsoft.com/office/powerpoint/2010/main" val="127604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7A55D-8621-D94E-EB52-F7664BC0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Gagner en productivité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9245BB-F0F6-3AED-AC3C-435DD5407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Concevoir une infographie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7DFA6AE-C39A-0E52-0013-30963A0D4BC0}"/>
              </a:ext>
            </a:extLst>
          </p:cNvPr>
          <p:cNvGrpSpPr/>
          <p:nvPr/>
        </p:nvGrpSpPr>
        <p:grpSpPr>
          <a:xfrm>
            <a:off x="838200" y="1948733"/>
            <a:ext cx="4187808" cy="4093282"/>
            <a:chOff x="5220412" y="1851169"/>
            <a:chExt cx="6520556" cy="6373375"/>
          </a:xfrm>
        </p:grpSpPr>
        <p:sp>
          <p:nvSpPr>
            <p:cNvPr id="5" name="Shape 334">
              <a:extLst>
                <a:ext uri="{FF2B5EF4-FFF2-40B4-BE49-F238E27FC236}">
                  <a16:creationId xmlns:a16="http://schemas.microsoft.com/office/drawing/2014/main" id="{D32794CE-3ECE-CF1A-9DCD-087189BBB586}"/>
                </a:ext>
              </a:extLst>
            </p:cNvPr>
            <p:cNvSpPr/>
            <p:nvPr/>
          </p:nvSpPr>
          <p:spPr>
            <a:xfrm>
              <a:off x="5220412" y="1851169"/>
              <a:ext cx="6520555" cy="162183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300460" hangingPunct="1">
                <a:lnSpc>
                  <a:spcPct val="100000"/>
                </a:lnSpc>
                <a:spcBef>
                  <a:spcPts val="0"/>
                </a:spcBef>
              </a:pPr>
              <a:endParaRPr sz="1050" kern="1200">
                <a:solidFill>
                  <a:prstClr val="black"/>
                </a:solidFill>
                <a:latin typeface="Lato Light"/>
                <a:cs typeface="Lato Light"/>
              </a:endParaRPr>
            </a:p>
          </p:txBody>
        </p:sp>
        <p:sp>
          <p:nvSpPr>
            <p:cNvPr id="6" name="Shape 336">
              <a:extLst>
                <a:ext uri="{FF2B5EF4-FFF2-40B4-BE49-F238E27FC236}">
                  <a16:creationId xmlns:a16="http://schemas.microsoft.com/office/drawing/2014/main" id="{4E34D4BC-4816-62FD-52AF-C32D20CA6F32}"/>
                </a:ext>
              </a:extLst>
            </p:cNvPr>
            <p:cNvSpPr/>
            <p:nvPr/>
          </p:nvSpPr>
          <p:spPr>
            <a:xfrm>
              <a:off x="5673977" y="2038304"/>
              <a:ext cx="1247562" cy="1247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80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 Neue UltraLight"/>
                </a:defRPr>
              </a:lvl1pPr>
            </a:lstStyle>
            <a:p>
              <a:pPr algn="l" defTabSz="1300460" hangingPunct="1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000000"/>
                  </a:solidFill>
                </a:defRPr>
              </a:pPr>
              <a:r>
                <a:rPr sz="4800" kern="1200" dirty="0">
                  <a:solidFill>
                    <a:schemeClr val="bg1"/>
                  </a:solidFill>
                  <a:latin typeface="Lato Light"/>
                  <a:cs typeface="Lato Light"/>
                </a:rPr>
                <a:t>01</a:t>
              </a:r>
            </a:p>
          </p:txBody>
        </p:sp>
        <p:sp>
          <p:nvSpPr>
            <p:cNvPr id="7" name="Shape 338">
              <a:extLst>
                <a:ext uri="{FF2B5EF4-FFF2-40B4-BE49-F238E27FC236}">
                  <a16:creationId xmlns:a16="http://schemas.microsoft.com/office/drawing/2014/main" id="{D460D9E1-BB5C-6C51-F6C9-FE214E343E06}"/>
                </a:ext>
              </a:extLst>
            </p:cNvPr>
            <p:cNvSpPr/>
            <p:nvPr/>
          </p:nvSpPr>
          <p:spPr>
            <a:xfrm>
              <a:off x="5220412" y="6578764"/>
              <a:ext cx="6520555" cy="162183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300460" hangingPunct="1">
                <a:lnSpc>
                  <a:spcPct val="100000"/>
                </a:lnSpc>
                <a:spcBef>
                  <a:spcPts val="0"/>
                </a:spcBef>
              </a:pPr>
              <a:endParaRPr sz="1050" kern="1200">
                <a:solidFill>
                  <a:prstClr val="black"/>
                </a:solidFill>
                <a:latin typeface="Lato Light"/>
                <a:cs typeface="Lato Light"/>
              </a:endParaRPr>
            </a:p>
          </p:txBody>
        </p:sp>
        <p:sp>
          <p:nvSpPr>
            <p:cNvPr id="8" name="Shape 340">
              <a:extLst>
                <a:ext uri="{FF2B5EF4-FFF2-40B4-BE49-F238E27FC236}">
                  <a16:creationId xmlns:a16="http://schemas.microsoft.com/office/drawing/2014/main" id="{A5E5063B-D56D-D0A9-FFC4-EB520E6C2A62}"/>
                </a:ext>
              </a:extLst>
            </p:cNvPr>
            <p:cNvSpPr/>
            <p:nvPr/>
          </p:nvSpPr>
          <p:spPr>
            <a:xfrm>
              <a:off x="5673977" y="6765898"/>
              <a:ext cx="1247562" cy="1247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80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 Neue UltraLight"/>
                </a:defRPr>
              </a:lvl1pPr>
            </a:lstStyle>
            <a:p>
              <a:pPr algn="l" defTabSz="1300460" hangingPunct="1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000000"/>
                  </a:solidFill>
                </a:defRPr>
              </a:pPr>
              <a:r>
                <a:rPr sz="4800" kern="1200" dirty="0">
                  <a:solidFill>
                    <a:schemeClr val="bg1"/>
                  </a:solidFill>
                  <a:latin typeface="Lato Light"/>
                  <a:cs typeface="Lato Light"/>
                </a:rPr>
                <a:t>03</a:t>
              </a:r>
            </a:p>
          </p:txBody>
        </p:sp>
        <p:sp>
          <p:nvSpPr>
            <p:cNvPr id="9" name="Shape 342">
              <a:extLst>
                <a:ext uri="{FF2B5EF4-FFF2-40B4-BE49-F238E27FC236}">
                  <a16:creationId xmlns:a16="http://schemas.microsoft.com/office/drawing/2014/main" id="{99956129-BFA1-A541-8C96-CA2FC001E83B}"/>
                </a:ext>
              </a:extLst>
            </p:cNvPr>
            <p:cNvSpPr/>
            <p:nvPr/>
          </p:nvSpPr>
          <p:spPr>
            <a:xfrm>
              <a:off x="5220412" y="4221534"/>
              <a:ext cx="6520555" cy="162183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300460" hangingPunct="1">
                <a:lnSpc>
                  <a:spcPct val="100000"/>
                </a:lnSpc>
                <a:spcBef>
                  <a:spcPts val="0"/>
                </a:spcBef>
              </a:pPr>
              <a:endParaRPr sz="1050" kern="1200">
                <a:solidFill>
                  <a:prstClr val="black"/>
                </a:solidFill>
                <a:latin typeface="Lato Light"/>
                <a:cs typeface="Lato Light"/>
              </a:endParaRPr>
            </a:p>
          </p:txBody>
        </p:sp>
        <p:sp>
          <p:nvSpPr>
            <p:cNvPr id="10" name="Shape 344">
              <a:extLst>
                <a:ext uri="{FF2B5EF4-FFF2-40B4-BE49-F238E27FC236}">
                  <a16:creationId xmlns:a16="http://schemas.microsoft.com/office/drawing/2014/main" id="{6CB1F797-7013-C979-68FF-47C02C87E21E}"/>
                </a:ext>
              </a:extLst>
            </p:cNvPr>
            <p:cNvSpPr/>
            <p:nvPr/>
          </p:nvSpPr>
          <p:spPr>
            <a:xfrm>
              <a:off x="5673977" y="4408669"/>
              <a:ext cx="1247562" cy="1247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80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 Neue UltraLight"/>
                </a:defRPr>
              </a:lvl1pPr>
            </a:lstStyle>
            <a:p>
              <a:pPr algn="l" defTabSz="1300460" hangingPunct="1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000000"/>
                  </a:solidFill>
                </a:defRPr>
              </a:pPr>
              <a:r>
                <a:rPr sz="4800" kern="1200">
                  <a:solidFill>
                    <a:schemeClr val="bg1"/>
                  </a:solidFill>
                  <a:latin typeface="Lato Light"/>
                  <a:cs typeface="Lato Light"/>
                </a:rPr>
                <a:t>02</a:t>
              </a:r>
            </a:p>
          </p:txBody>
        </p:sp>
        <p:sp>
          <p:nvSpPr>
            <p:cNvPr id="11" name="Shape 188">
              <a:extLst>
                <a:ext uri="{FF2B5EF4-FFF2-40B4-BE49-F238E27FC236}">
                  <a16:creationId xmlns:a16="http://schemas.microsoft.com/office/drawing/2014/main" id="{1E277881-1FF4-DB68-6EE0-F9AD446709C8}"/>
                </a:ext>
              </a:extLst>
            </p:cNvPr>
            <p:cNvSpPr/>
            <p:nvPr/>
          </p:nvSpPr>
          <p:spPr>
            <a:xfrm>
              <a:off x="6903148" y="2038304"/>
              <a:ext cx="4679075" cy="14148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830849" hangingPunct="1">
                <a:spcBef>
                  <a:spcPts val="4267"/>
                </a:spcBef>
              </a:pPr>
              <a:r>
                <a:rPr lang="en-US" sz="1600" kern="1200">
                  <a:solidFill>
                    <a:prstClr val="white"/>
                  </a:solidFill>
                  <a:latin typeface="Roboto Light"/>
                  <a:ea typeface="Open Sans" panose="020B0606030504020204" pitchFamily="34" charset="0"/>
                  <a:cs typeface="Roboto Light"/>
                </a:rPr>
                <a:t>Lorem ipsum dolor sit amet, consectetuer adipiscing elit. </a:t>
              </a:r>
            </a:p>
          </p:txBody>
        </p:sp>
        <p:sp>
          <p:nvSpPr>
            <p:cNvPr id="12" name="Shape 188">
              <a:extLst>
                <a:ext uri="{FF2B5EF4-FFF2-40B4-BE49-F238E27FC236}">
                  <a16:creationId xmlns:a16="http://schemas.microsoft.com/office/drawing/2014/main" id="{D09BC92F-E142-2B70-F20D-E50880669E16}"/>
                </a:ext>
              </a:extLst>
            </p:cNvPr>
            <p:cNvSpPr/>
            <p:nvPr/>
          </p:nvSpPr>
          <p:spPr>
            <a:xfrm>
              <a:off x="6903148" y="4408667"/>
              <a:ext cx="4679075" cy="1425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830849" hangingPunct="1">
                <a:spcBef>
                  <a:spcPts val="4267"/>
                </a:spcBef>
              </a:pPr>
              <a:r>
                <a:rPr lang="en-US" sz="1600" kern="1200">
                  <a:solidFill>
                    <a:prstClr val="white"/>
                  </a:solidFill>
                  <a:latin typeface="Roboto Light"/>
                  <a:ea typeface="Open Sans" panose="020B0606030504020204" pitchFamily="34" charset="0"/>
                  <a:cs typeface="Roboto Light"/>
                </a:rPr>
                <a:t>Lorem ipsum dolor sit amet, consectetuer adipiscing elit. </a:t>
              </a:r>
            </a:p>
          </p:txBody>
        </p:sp>
        <p:sp>
          <p:nvSpPr>
            <p:cNvPr id="13" name="Shape 188">
              <a:extLst>
                <a:ext uri="{FF2B5EF4-FFF2-40B4-BE49-F238E27FC236}">
                  <a16:creationId xmlns:a16="http://schemas.microsoft.com/office/drawing/2014/main" id="{A6BD5406-F3AB-368B-4040-4E7B6DD98F99}"/>
                </a:ext>
              </a:extLst>
            </p:cNvPr>
            <p:cNvSpPr/>
            <p:nvPr/>
          </p:nvSpPr>
          <p:spPr>
            <a:xfrm>
              <a:off x="6903148" y="6758607"/>
              <a:ext cx="4679075" cy="1465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830849" hangingPunct="1">
                <a:spcBef>
                  <a:spcPts val="4267"/>
                </a:spcBef>
              </a:pPr>
              <a:r>
                <a:rPr lang="en-US" sz="1600" kern="1200" dirty="0">
                  <a:solidFill>
                    <a:prstClr val="white"/>
                  </a:solidFill>
                  <a:latin typeface="Roboto Light"/>
                  <a:ea typeface="Open Sans" panose="020B0606030504020204" pitchFamily="34" charset="0"/>
                  <a:cs typeface="Roboto Light"/>
                </a:rPr>
                <a:t>Lorem ipsum dolor sit </a:t>
              </a:r>
              <a:r>
                <a:rPr lang="en-US" sz="1600" kern="1200" dirty="0" err="1">
                  <a:solidFill>
                    <a:prstClr val="white"/>
                  </a:solidFill>
                  <a:latin typeface="Roboto Light"/>
                  <a:ea typeface="Open Sans" panose="020B0606030504020204" pitchFamily="34" charset="0"/>
                  <a:cs typeface="Roboto Light"/>
                </a:rPr>
                <a:t>amet</a:t>
              </a:r>
              <a:r>
                <a:rPr lang="en-US" sz="1600" kern="1200" dirty="0">
                  <a:solidFill>
                    <a:prstClr val="white"/>
                  </a:solidFill>
                  <a:latin typeface="Roboto Light"/>
                  <a:ea typeface="Open Sans" panose="020B0606030504020204" pitchFamily="34" charset="0"/>
                  <a:cs typeface="Roboto Light"/>
                </a:rPr>
                <a:t>, </a:t>
              </a:r>
              <a:r>
                <a:rPr lang="en-US" sz="1600" kern="1200" dirty="0" err="1">
                  <a:solidFill>
                    <a:prstClr val="white"/>
                  </a:solidFill>
                  <a:latin typeface="Roboto Light"/>
                  <a:ea typeface="Open Sans" panose="020B0606030504020204" pitchFamily="34" charset="0"/>
                  <a:cs typeface="Roboto Light"/>
                </a:rPr>
                <a:t>consectetuer</a:t>
              </a:r>
              <a:r>
                <a:rPr lang="en-US" sz="1600" kern="1200" dirty="0">
                  <a:solidFill>
                    <a:prstClr val="white"/>
                  </a:solidFill>
                  <a:latin typeface="Roboto Light"/>
                  <a:ea typeface="Open Sans" panose="020B0606030504020204" pitchFamily="34" charset="0"/>
                  <a:cs typeface="Roboto Light"/>
                </a:rPr>
                <a:t> </a:t>
              </a:r>
              <a:r>
                <a:rPr lang="en-US" sz="1600" kern="1200" dirty="0" err="1">
                  <a:solidFill>
                    <a:prstClr val="white"/>
                  </a:solidFill>
                  <a:latin typeface="Roboto Light"/>
                  <a:ea typeface="Open Sans" panose="020B0606030504020204" pitchFamily="34" charset="0"/>
                  <a:cs typeface="Roboto Light"/>
                </a:rPr>
                <a:t>adipiscing</a:t>
              </a:r>
              <a:r>
                <a:rPr lang="en-US" sz="1600" kern="1200" dirty="0">
                  <a:solidFill>
                    <a:prstClr val="white"/>
                  </a:solidFill>
                  <a:latin typeface="Roboto Light"/>
                  <a:ea typeface="Open Sans" panose="020B0606030504020204" pitchFamily="34" charset="0"/>
                  <a:cs typeface="Roboto Light"/>
                </a:rPr>
                <a:t> </a:t>
              </a:r>
              <a:r>
                <a:rPr lang="en-US" sz="1600" kern="1200" dirty="0" err="1">
                  <a:solidFill>
                    <a:prstClr val="white"/>
                  </a:solidFill>
                  <a:latin typeface="Roboto Light"/>
                  <a:ea typeface="Open Sans" panose="020B0606030504020204" pitchFamily="34" charset="0"/>
                  <a:cs typeface="Roboto Light"/>
                </a:rPr>
                <a:t>elit</a:t>
              </a:r>
              <a:r>
                <a:rPr lang="en-US" sz="1600" kern="1200" dirty="0">
                  <a:solidFill>
                    <a:prstClr val="white"/>
                  </a:solidFill>
                  <a:latin typeface="Roboto Light"/>
                  <a:ea typeface="Open Sans" panose="020B0606030504020204" pitchFamily="34" charset="0"/>
                  <a:cs typeface="Roboto Light"/>
                </a:rPr>
                <a:t>. </a:t>
              </a:r>
            </a:p>
          </p:txBody>
        </p:sp>
        <p:sp>
          <p:nvSpPr>
            <p:cNvPr id="14" name="Parallélogramme 13">
              <a:extLst>
                <a:ext uri="{FF2B5EF4-FFF2-40B4-BE49-F238E27FC236}">
                  <a16:creationId xmlns:a16="http://schemas.microsoft.com/office/drawing/2014/main" id="{E66AE361-5CF6-DF0D-D76C-0C6E48891193}"/>
                </a:ext>
              </a:extLst>
            </p:cNvPr>
            <p:cNvSpPr/>
            <p:nvPr/>
          </p:nvSpPr>
          <p:spPr>
            <a:xfrm>
              <a:off x="5220412" y="3472999"/>
              <a:ext cx="6520556" cy="757497"/>
            </a:xfrm>
            <a:prstGeom prst="parallelogram">
              <a:avLst>
                <a:gd name="adj" fmla="val 30121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hangingPunct="1">
                <a:lnSpc>
                  <a:spcPct val="100000"/>
                </a:lnSpc>
                <a:spcBef>
                  <a:spcPts val="0"/>
                </a:spcBef>
              </a:pPr>
              <a:endParaRPr lang="fr-FR" sz="1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Parallélogramme 14">
              <a:extLst>
                <a:ext uri="{FF2B5EF4-FFF2-40B4-BE49-F238E27FC236}">
                  <a16:creationId xmlns:a16="http://schemas.microsoft.com/office/drawing/2014/main" id="{358E8C1E-BDBE-A693-F2D5-2EDB391C3348}"/>
                </a:ext>
              </a:extLst>
            </p:cNvPr>
            <p:cNvSpPr/>
            <p:nvPr/>
          </p:nvSpPr>
          <p:spPr>
            <a:xfrm>
              <a:off x="5220412" y="5836074"/>
              <a:ext cx="6520556" cy="742689"/>
            </a:xfrm>
            <a:prstGeom prst="parallelogram">
              <a:avLst>
                <a:gd name="adj" fmla="val 30121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hangingPunct="1">
                <a:lnSpc>
                  <a:spcPct val="100000"/>
                </a:lnSpc>
                <a:spcBef>
                  <a:spcPts val="0"/>
                </a:spcBef>
              </a:pPr>
              <a:endParaRPr lang="fr-FR" sz="1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51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7A55D-8621-D94E-EB52-F7664BC0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Gagner en productivité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9245BB-F0F6-3AED-AC3C-435DD5407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Concevoir une infographie</a:t>
            </a:r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01FC68EE-4B1C-807D-9FC6-653E09CFBB17}"/>
              </a:ext>
            </a:extLst>
          </p:cNvPr>
          <p:cNvGrpSpPr/>
          <p:nvPr/>
        </p:nvGrpSpPr>
        <p:grpSpPr>
          <a:xfrm>
            <a:off x="1176615" y="2137063"/>
            <a:ext cx="2137443" cy="3327818"/>
            <a:chOff x="1624329" y="2104791"/>
            <a:chExt cx="1952349" cy="2905426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4F198746-A982-7177-4A72-2B520776A105}"/>
                </a:ext>
              </a:extLst>
            </p:cNvPr>
            <p:cNvGrpSpPr/>
            <p:nvPr/>
          </p:nvGrpSpPr>
          <p:grpSpPr>
            <a:xfrm>
              <a:off x="1624329" y="2104791"/>
              <a:ext cx="1952349" cy="2905426"/>
              <a:chOff x="1624329" y="2104791"/>
              <a:chExt cx="1952349" cy="3350610"/>
            </a:xfrm>
          </p:grpSpPr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2079D512-DB84-730C-3B25-4F7CB1AB0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331" y="2184335"/>
                <a:ext cx="1952347" cy="1524211"/>
              </a:xfrm>
              <a:custGeom>
                <a:avLst/>
                <a:gdLst>
                  <a:gd name="T0" fmla="*/ 1701 w 1852"/>
                  <a:gd name="T1" fmla="*/ 1447 h 1447"/>
                  <a:gd name="T2" fmla="*/ 151 w 1852"/>
                  <a:gd name="T3" fmla="*/ 1447 h 1447"/>
                  <a:gd name="T4" fmla="*/ 0 w 1852"/>
                  <a:gd name="T5" fmla="*/ 1295 h 1447"/>
                  <a:gd name="T6" fmla="*/ 0 w 1852"/>
                  <a:gd name="T7" fmla="*/ 151 h 1447"/>
                  <a:gd name="T8" fmla="*/ 151 w 1852"/>
                  <a:gd name="T9" fmla="*/ 0 h 1447"/>
                  <a:gd name="T10" fmla="*/ 1701 w 1852"/>
                  <a:gd name="T11" fmla="*/ 0 h 1447"/>
                  <a:gd name="T12" fmla="*/ 1852 w 1852"/>
                  <a:gd name="T13" fmla="*/ 151 h 1447"/>
                  <a:gd name="T14" fmla="*/ 1852 w 1852"/>
                  <a:gd name="T15" fmla="*/ 1295 h 1447"/>
                  <a:gd name="T16" fmla="*/ 1701 w 1852"/>
                  <a:gd name="T17" fmla="*/ 1447 h 1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2" h="1447">
                    <a:moveTo>
                      <a:pt x="1701" y="1447"/>
                    </a:moveTo>
                    <a:cubicBezTo>
                      <a:pt x="151" y="1447"/>
                      <a:pt x="151" y="1447"/>
                      <a:pt x="151" y="1447"/>
                    </a:cubicBezTo>
                    <a:cubicBezTo>
                      <a:pt x="68" y="1447"/>
                      <a:pt x="0" y="1379"/>
                      <a:pt x="0" y="129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68"/>
                      <a:pt x="68" y="0"/>
                      <a:pt x="151" y="0"/>
                    </a:cubicBezTo>
                    <a:cubicBezTo>
                      <a:pt x="1701" y="0"/>
                      <a:pt x="1701" y="0"/>
                      <a:pt x="1701" y="0"/>
                    </a:cubicBezTo>
                    <a:cubicBezTo>
                      <a:pt x="1784" y="0"/>
                      <a:pt x="1852" y="68"/>
                      <a:pt x="1852" y="151"/>
                    </a:cubicBezTo>
                    <a:cubicBezTo>
                      <a:pt x="1852" y="1295"/>
                      <a:pt x="1852" y="1295"/>
                      <a:pt x="1852" y="1295"/>
                    </a:cubicBezTo>
                    <a:cubicBezTo>
                      <a:pt x="1852" y="1379"/>
                      <a:pt x="1784" y="1447"/>
                      <a:pt x="1701" y="144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648C1109-5A9D-BCF1-77FC-51263209F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205" y="2184335"/>
                <a:ext cx="1211882" cy="797783"/>
              </a:xfrm>
              <a:custGeom>
                <a:avLst/>
                <a:gdLst>
                  <a:gd name="T0" fmla="*/ 1149 w 1149"/>
                  <a:gd name="T1" fmla="*/ 35 h 758"/>
                  <a:gd name="T2" fmla="*/ 1149 w 1149"/>
                  <a:gd name="T3" fmla="*/ 625 h 758"/>
                  <a:gd name="T4" fmla="*/ 555 w 1149"/>
                  <a:gd name="T5" fmla="*/ 758 h 758"/>
                  <a:gd name="T6" fmla="*/ 0 w 1149"/>
                  <a:gd name="T7" fmla="*/ 625 h 758"/>
                  <a:gd name="T8" fmla="*/ 0 w 1149"/>
                  <a:gd name="T9" fmla="*/ 35 h 758"/>
                  <a:gd name="T10" fmla="*/ 9 w 1149"/>
                  <a:gd name="T11" fmla="*/ 0 h 758"/>
                  <a:gd name="T12" fmla="*/ 1140 w 1149"/>
                  <a:gd name="T13" fmla="*/ 0 h 758"/>
                  <a:gd name="T14" fmla="*/ 1149 w 1149"/>
                  <a:gd name="T15" fmla="*/ 35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9" h="758">
                    <a:moveTo>
                      <a:pt x="1149" y="35"/>
                    </a:moveTo>
                    <a:cubicBezTo>
                      <a:pt x="1149" y="625"/>
                      <a:pt x="1149" y="625"/>
                      <a:pt x="1149" y="625"/>
                    </a:cubicBezTo>
                    <a:cubicBezTo>
                      <a:pt x="555" y="758"/>
                      <a:pt x="555" y="758"/>
                      <a:pt x="555" y="758"/>
                    </a:cubicBezTo>
                    <a:cubicBezTo>
                      <a:pt x="0" y="625"/>
                      <a:pt x="0" y="625"/>
                      <a:pt x="0" y="62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22"/>
                      <a:pt x="4" y="10"/>
                      <a:pt x="9" y="0"/>
                    </a:cubicBezTo>
                    <a:cubicBezTo>
                      <a:pt x="1140" y="0"/>
                      <a:pt x="1140" y="0"/>
                      <a:pt x="1140" y="0"/>
                    </a:cubicBezTo>
                    <a:cubicBezTo>
                      <a:pt x="1145" y="10"/>
                      <a:pt x="1149" y="22"/>
                      <a:pt x="1149" y="35"/>
                    </a:cubicBezTo>
                    <a:close/>
                  </a:path>
                </a:pathLst>
              </a:custGeom>
              <a:solidFill>
                <a:srgbClr val="5A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6">
                <a:extLst>
                  <a:ext uri="{FF2B5EF4-FFF2-40B4-BE49-F238E27FC236}">
                    <a16:creationId xmlns:a16="http://schemas.microsoft.com/office/drawing/2014/main" id="{F3661FBC-7423-AB3C-CFAE-7324F6E41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205" y="2184335"/>
                <a:ext cx="1211882" cy="797783"/>
              </a:xfrm>
              <a:custGeom>
                <a:avLst/>
                <a:gdLst>
                  <a:gd name="T0" fmla="*/ 1149 w 1149"/>
                  <a:gd name="T1" fmla="*/ 35 h 758"/>
                  <a:gd name="T2" fmla="*/ 1149 w 1149"/>
                  <a:gd name="T3" fmla="*/ 625 h 758"/>
                  <a:gd name="T4" fmla="*/ 555 w 1149"/>
                  <a:gd name="T5" fmla="*/ 758 h 758"/>
                  <a:gd name="T6" fmla="*/ 0 w 1149"/>
                  <a:gd name="T7" fmla="*/ 625 h 758"/>
                  <a:gd name="T8" fmla="*/ 0 w 1149"/>
                  <a:gd name="T9" fmla="*/ 35 h 758"/>
                  <a:gd name="T10" fmla="*/ 9 w 1149"/>
                  <a:gd name="T11" fmla="*/ 0 h 758"/>
                  <a:gd name="T12" fmla="*/ 1140 w 1149"/>
                  <a:gd name="T13" fmla="*/ 0 h 758"/>
                  <a:gd name="T14" fmla="*/ 1149 w 1149"/>
                  <a:gd name="T15" fmla="*/ 35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9" h="758">
                    <a:moveTo>
                      <a:pt x="1149" y="35"/>
                    </a:moveTo>
                    <a:cubicBezTo>
                      <a:pt x="1149" y="625"/>
                      <a:pt x="1149" y="625"/>
                      <a:pt x="1149" y="625"/>
                    </a:cubicBezTo>
                    <a:cubicBezTo>
                      <a:pt x="555" y="758"/>
                      <a:pt x="555" y="758"/>
                      <a:pt x="555" y="758"/>
                    </a:cubicBezTo>
                    <a:cubicBezTo>
                      <a:pt x="0" y="625"/>
                      <a:pt x="0" y="625"/>
                      <a:pt x="0" y="62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22"/>
                      <a:pt x="4" y="10"/>
                      <a:pt x="9" y="0"/>
                    </a:cubicBezTo>
                    <a:cubicBezTo>
                      <a:pt x="1140" y="0"/>
                      <a:pt x="1140" y="0"/>
                      <a:pt x="1140" y="0"/>
                    </a:cubicBezTo>
                    <a:cubicBezTo>
                      <a:pt x="1145" y="10"/>
                      <a:pt x="1149" y="22"/>
                      <a:pt x="1149" y="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87">
                <a:extLst>
                  <a:ext uri="{FF2B5EF4-FFF2-40B4-BE49-F238E27FC236}">
                    <a16:creationId xmlns:a16="http://schemas.microsoft.com/office/drawing/2014/main" id="{53003A66-873B-8ADB-351E-3CF460164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205" y="2104791"/>
                <a:ext cx="1211882" cy="835216"/>
              </a:xfrm>
              <a:custGeom>
                <a:avLst/>
                <a:gdLst>
                  <a:gd name="T0" fmla="*/ 1078 w 1149"/>
                  <a:gd name="T1" fmla="*/ 0 h 794"/>
                  <a:gd name="T2" fmla="*/ 71 w 1149"/>
                  <a:gd name="T3" fmla="*/ 0 h 794"/>
                  <a:gd name="T4" fmla="*/ 0 w 1149"/>
                  <a:gd name="T5" fmla="*/ 71 h 794"/>
                  <a:gd name="T6" fmla="*/ 0 w 1149"/>
                  <a:gd name="T7" fmla="*/ 661 h 794"/>
                  <a:gd name="T8" fmla="*/ 555 w 1149"/>
                  <a:gd name="T9" fmla="*/ 794 h 794"/>
                  <a:gd name="T10" fmla="*/ 1149 w 1149"/>
                  <a:gd name="T11" fmla="*/ 661 h 794"/>
                  <a:gd name="T12" fmla="*/ 1149 w 1149"/>
                  <a:gd name="T13" fmla="*/ 71 h 794"/>
                  <a:gd name="T14" fmla="*/ 1078 w 1149"/>
                  <a:gd name="T15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9" h="794">
                    <a:moveTo>
                      <a:pt x="1078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661"/>
                      <a:pt x="0" y="661"/>
                      <a:pt x="0" y="661"/>
                    </a:cubicBezTo>
                    <a:cubicBezTo>
                      <a:pt x="555" y="794"/>
                      <a:pt x="555" y="794"/>
                      <a:pt x="555" y="794"/>
                    </a:cubicBezTo>
                    <a:cubicBezTo>
                      <a:pt x="1149" y="661"/>
                      <a:pt x="1149" y="661"/>
                      <a:pt x="1149" y="661"/>
                    </a:cubicBezTo>
                    <a:cubicBezTo>
                      <a:pt x="1149" y="71"/>
                      <a:pt x="1149" y="71"/>
                      <a:pt x="1149" y="71"/>
                    </a:cubicBezTo>
                    <a:cubicBezTo>
                      <a:pt x="1149" y="32"/>
                      <a:pt x="1117" y="0"/>
                      <a:pt x="10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88">
                <a:extLst>
                  <a:ext uri="{FF2B5EF4-FFF2-40B4-BE49-F238E27FC236}">
                    <a16:creationId xmlns:a16="http://schemas.microsoft.com/office/drawing/2014/main" id="{524DD67E-A7E6-DBC3-EECF-93BD652B3D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4723" y="2282596"/>
                <a:ext cx="347422" cy="430475"/>
              </a:xfrm>
              <a:custGeom>
                <a:avLst/>
                <a:gdLst>
                  <a:gd name="T0" fmla="*/ 165 w 329"/>
                  <a:gd name="T1" fmla="*/ 0 h 409"/>
                  <a:gd name="T2" fmla="*/ 329 w 329"/>
                  <a:gd name="T3" fmla="*/ 204 h 409"/>
                  <a:gd name="T4" fmla="*/ 165 w 329"/>
                  <a:gd name="T5" fmla="*/ 409 h 409"/>
                  <a:gd name="T6" fmla="*/ 0 w 329"/>
                  <a:gd name="T7" fmla="*/ 204 h 409"/>
                  <a:gd name="T8" fmla="*/ 165 w 329"/>
                  <a:gd name="T9" fmla="*/ 0 h 409"/>
                  <a:gd name="T10" fmla="*/ 165 w 329"/>
                  <a:gd name="T11" fmla="*/ 74 h 409"/>
                  <a:gd name="T12" fmla="*/ 86 w 329"/>
                  <a:gd name="T13" fmla="*/ 204 h 409"/>
                  <a:gd name="T14" fmla="*/ 165 w 329"/>
                  <a:gd name="T15" fmla="*/ 335 h 409"/>
                  <a:gd name="T16" fmla="*/ 243 w 329"/>
                  <a:gd name="T17" fmla="*/ 204 h 409"/>
                  <a:gd name="T18" fmla="*/ 165 w 329"/>
                  <a:gd name="T19" fmla="*/ 74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409">
                    <a:moveTo>
                      <a:pt x="165" y="0"/>
                    </a:moveTo>
                    <a:cubicBezTo>
                      <a:pt x="278" y="0"/>
                      <a:pt x="329" y="102"/>
                      <a:pt x="329" y="204"/>
                    </a:cubicBezTo>
                    <a:cubicBezTo>
                      <a:pt x="329" y="307"/>
                      <a:pt x="278" y="409"/>
                      <a:pt x="165" y="409"/>
                    </a:cubicBezTo>
                    <a:cubicBezTo>
                      <a:pt x="51" y="409"/>
                      <a:pt x="0" y="307"/>
                      <a:pt x="0" y="204"/>
                    </a:cubicBezTo>
                    <a:cubicBezTo>
                      <a:pt x="0" y="102"/>
                      <a:pt x="51" y="0"/>
                      <a:pt x="165" y="0"/>
                    </a:cubicBezTo>
                    <a:close/>
                    <a:moveTo>
                      <a:pt x="165" y="74"/>
                    </a:moveTo>
                    <a:cubicBezTo>
                      <a:pt x="107" y="74"/>
                      <a:pt x="86" y="131"/>
                      <a:pt x="86" y="204"/>
                    </a:cubicBezTo>
                    <a:cubicBezTo>
                      <a:pt x="86" y="277"/>
                      <a:pt x="107" y="335"/>
                      <a:pt x="165" y="335"/>
                    </a:cubicBezTo>
                    <a:cubicBezTo>
                      <a:pt x="221" y="335"/>
                      <a:pt x="243" y="277"/>
                      <a:pt x="243" y="204"/>
                    </a:cubicBezTo>
                    <a:cubicBezTo>
                      <a:pt x="243" y="131"/>
                      <a:pt x="221" y="74"/>
                      <a:pt x="165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9">
                <a:extLst>
                  <a:ext uri="{FF2B5EF4-FFF2-40B4-BE49-F238E27FC236}">
                    <a16:creationId xmlns:a16="http://schemas.microsoft.com/office/drawing/2014/main" id="{902536B9-F61F-6D90-B0ED-1D82E2F0C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220" y="2287275"/>
                <a:ext cx="208219" cy="418778"/>
              </a:xfrm>
              <a:custGeom>
                <a:avLst/>
                <a:gdLst>
                  <a:gd name="T0" fmla="*/ 103 w 178"/>
                  <a:gd name="T1" fmla="*/ 99 h 358"/>
                  <a:gd name="T2" fmla="*/ 43 w 178"/>
                  <a:gd name="T3" fmla="*/ 160 h 358"/>
                  <a:gd name="T4" fmla="*/ 0 w 178"/>
                  <a:gd name="T5" fmla="*/ 114 h 358"/>
                  <a:gd name="T6" fmla="*/ 113 w 178"/>
                  <a:gd name="T7" fmla="*/ 0 h 358"/>
                  <a:gd name="T8" fmla="*/ 178 w 178"/>
                  <a:gd name="T9" fmla="*/ 0 h 358"/>
                  <a:gd name="T10" fmla="*/ 178 w 178"/>
                  <a:gd name="T11" fmla="*/ 358 h 358"/>
                  <a:gd name="T12" fmla="*/ 103 w 178"/>
                  <a:gd name="T13" fmla="*/ 358 h 358"/>
                  <a:gd name="T14" fmla="*/ 103 w 178"/>
                  <a:gd name="T15" fmla="*/ 9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358">
                    <a:moveTo>
                      <a:pt x="103" y="99"/>
                    </a:moveTo>
                    <a:lnTo>
                      <a:pt x="43" y="160"/>
                    </a:lnTo>
                    <a:lnTo>
                      <a:pt x="0" y="114"/>
                    </a:lnTo>
                    <a:lnTo>
                      <a:pt x="113" y="0"/>
                    </a:lnTo>
                    <a:lnTo>
                      <a:pt x="178" y="0"/>
                    </a:lnTo>
                    <a:lnTo>
                      <a:pt x="178" y="358"/>
                    </a:lnTo>
                    <a:lnTo>
                      <a:pt x="103" y="358"/>
                    </a:lnTo>
                    <a:lnTo>
                      <a:pt x="103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: Top Corners Rounded 10">
                <a:extLst>
                  <a:ext uri="{FF2B5EF4-FFF2-40B4-BE49-F238E27FC236}">
                    <a16:creationId xmlns:a16="http://schemas.microsoft.com/office/drawing/2014/main" id="{5275DFF1-42FC-DB96-8101-F99DBD9E124B}"/>
                  </a:ext>
                </a:extLst>
              </p:cNvPr>
              <p:cNvSpPr/>
              <p:nvPr/>
            </p:nvSpPr>
            <p:spPr>
              <a:xfrm rot="10800000">
                <a:off x="1624329" y="3175181"/>
                <a:ext cx="1951178" cy="2280220"/>
              </a:xfrm>
              <a:prstGeom prst="round2SameRect">
                <a:avLst>
                  <a:gd name="adj1" fmla="val 8543"/>
                  <a:gd name="adj2" fmla="val 0"/>
                </a:avLst>
              </a:prstGeom>
              <a:solidFill>
                <a:srgbClr val="F7F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3">
              <a:extLst>
                <a:ext uri="{FF2B5EF4-FFF2-40B4-BE49-F238E27FC236}">
                  <a16:creationId xmlns:a16="http://schemas.microsoft.com/office/drawing/2014/main" id="{5BA0812B-6BD0-5A26-7E3A-082597198844}"/>
                </a:ext>
              </a:extLst>
            </p:cNvPr>
            <p:cNvSpPr txBox="1"/>
            <p:nvPr/>
          </p:nvSpPr>
          <p:spPr>
            <a:xfrm>
              <a:off x="1793447" y="3305260"/>
              <a:ext cx="161294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1200"/>
                <a:t>Lorem ipsum dolor</a:t>
              </a:r>
            </a:p>
            <a:p>
              <a:pPr algn="ctr">
                <a:lnSpc>
                  <a:spcPct val="140000"/>
                </a:lnSpc>
              </a:pPr>
              <a:r>
                <a:rPr lang="en-US" sz="1200"/>
                <a:t>sit amet, consectetur </a:t>
              </a:r>
            </a:p>
            <a:p>
              <a:pPr algn="ctr">
                <a:lnSpc>
                  <a:spcPct val="140000"/>
                </a:lnSpc>
              </a:pPr>
              <a:r>
                <a:rPr lang="en-US" sz="1200"/>
                <a:t>adipiscing elit. Sed </a:t>
              </a:r>
            </a:p>
            <a:p>
              <a:pPr algn="ctr">
                <a:lnSpc>
                  <a:spcPct val="140000"/>
                </a:lnSpc>
              </a:pPr>
              <a:r>
                <a:rPr lang="en-US" sz="1200"/>
                <a:t>facilisis justo conse</a:t>
              </a:r>
            </a:p>
            <a:p>
              <a:pPr algn="ctr">
                <a:lnSpc>
                  <a:spcPct val="140000"/>
                </a:lnSpc>
              </a:pPr>
              <a:r>
                <a:rPr lang="en-US" sz="1200"/>
                <a:t>quat, tincidunt</a:t>
              </a:r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31655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NUANCIER PROJET FASHION">
      <a:dk1>
        <a:sysClr val="windowText" lastClr="000000"/>
      </a:dk1>
      <a:lt1>
        <a:sysClr val="window" lastClr="FFFFFF"/>
      </a:lt1>
      <a:dk2>
        <a:srgbClr val="22303C"/>
      </a:dk2>
      <a:lt2>
        <a:srgbClr val="FFFFFF"/>
      </a:lt2>
      <a:accent1>
        <a:srgbClr val="7C9BA6"/>
      </a:accent1>
      <a:accent2>
        <a:srgbClr val="BFAF99"/>
      </a:accent2>
      <a:accent3>
        <a:srgbClr val="B2C8D7"/>
      </a:accent3>
      <a:accent4>
        <a:srgbClr val="22303C"/>
      </a:accent4>
      <a:accent5>
        <a:srgbClr val="A38F84"/>
      </a:accent5>
      <a:accent6>
        <a:srgbClr val="D8C8BF"/>
      </a:accent6>
      <a:hlink>
        <a:srgbClr val="22303C"/>
      </a:hlink>
      <a:folHlink>
        <a:srgbClr val="D8C8BF"/>
      </a:folHlink>
    </a:clrScheme>
    <a:fontScheme name="DATAVISUALISATION">
      <a:majorFont>
        <a:latin typeface="Bahnschrift"/>
        <a:ea typeface=""/>
        <a:cs typeface=""/>
      </a:majorFont>
      <a:minorFont>
        <a:latin typeface="Bahnschrift Light Semi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60B5079794642ABE7A59ACB049E0C" ma:contentTypeVersion="15" ma:contentTypeDescription="Crée un document." ma:contentTypeScope="" ma:versionID="98cd90173b26a727ab961f7f7701a896">
  <xsd:schema xmlns:xsd="http://www.w3.org/2001/XMLSchema" xmlns:xs="http://www.w3.org/2001/XMLSchema" xmlns:p="http://schemas.microsoft.com/office/2006/metadata/properties" xmlns:ns2="271254ee-1e7f-4a9d-a7d2-a2302e6e5eb2" xmlns:ns3="3a0a6138-9419-40d6-bf0b-851727aaa315" targetNamespace="http://schemas.microsoft.com/office/2006/metadata/properties" ma:root="true" ma:fieldsID="42f77fb70c0f455a07834510c98b660a" ns2:_="" ns3:_="">
    <xsd:import namespace="271254ee-1e7f-4a9d-a7d2-a2302e6e5eb2"/>
    <xsd:import namespace="3a0a6138-9419-40d6-bf0b-851727aaa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254ee-1e7f-4a9d-a7d2-a2302e6e5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bcf2a568-252d-4444-8756-a66c09fad9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a6138-9419-40d6-bf0b-851727aaa3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d70277b-01b7-43cd-b9eb-8b94a1aaf00b}" ma:internalName="TaxCatchAll" ma:showField="CatchAllData" ma:web="3a0a6138-9419-40d6-bf0b-851727aaa3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4EDF7F-A0F3-4CCA-8342-49ADD6401AF8}"/>
</file>

<file path=customXml/itemProps2.xml><?xml version="1.0" encoding="utf-8"?>
<ds:datastoreItem xmlns:ds="http://schemas.openxmlformats.org/officeDocument/2006/customXml" ds:itemID="{4B2F83E5-EA78-4443-BFB4-D605319DC604}"/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404</Words>
  <Application>Microsoft Office PowerPoint</Application>
  <PresentationFormat>Grand écran</PresentationFormat>
  <Paragraphs>98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Bahnschrift</vt:lpstr>
      <vt:lpstr>Bahnschrift Light SemiCondensed</vt:lpstr>
      <vt:lpstr>Calibri</vt:lpstr>
      <vt:lpstr>Helvetica Neue Light</vt:lpstr>
      <vt:lpstr>Lato Light</vt:lpstr>
      <vt:lpstr>Mission Script</vt:lpstr>
      <vt:lpstr>Roboto Light</vt:lpstr>
      <vt:lpstr>Work Sans SemiBold</vt:lpstr>
      <vt:lpstr>1_Thème Office</vt:lpstr>
      <vt:lpstr>Présentation PowerPoint</vt:lpstr>
      <vt:lpstr>Présentation PowerPoint</vt:lpstr>
      <vt:lpstr>Quelques raccourcis clavier à connaître</vt:lpstr>
      <vt:lpstr>Gagner en productivité</vt:lpstr>
      <vt:lpstr>Gagner en productivité</vt:lpstr>
      <vt:lpstr>Gagner en productivité</vt:lpstr>
      <vt:lpstr>Gagner en productivité</vt:lpstr>
      <vt:lpstr>Gagner en productivité</vt:lpstr>
      <vt:lpstr>Gagner en productivité</vt:lpstr>
      <vt:lpstr>Gagner en productivité</vt:lpstr>
      <vt:lpstr>Exprimer une proportion</vt:lpstr>
      <vt:lpstr>Dessiner vos diagrammes dans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Gérald VIGOUROUX</dc:creator>
  <cp:lastModifiedBy>Gérald VIGOUROUX</cp:lastModifiedBy>
  <cp:revision>6</cp:revision>
  <dcterms:created xsi:type="dcterms:W3CDTF">2022-10-15T15:32:12Z</dcterms:created>
  <dcterms:modified xsi:type="dcterms:W3CDTF">2022-10-16T11:52:49Z</dcterms:modified>
</cp:coreProperties>
</file>