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334" r:id="rId2"/>
    <p:sldId id="2338" r:id="rId3"/>
    <p:sldId id="2339" r:id="rId4"/>
    <p:sldId id="2336" r:id="rId5"/>
    <p:sldId id="233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731C85-83D0-4044-A085-8F2DC1CFC7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566738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5FA29392-B3BB-44CD-B2F5-B68144D0326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381552"/>
            <a:ext cx="10514013" cy="286232"/>
          </a:xfrm>
        </p:spPr>
        <p:txBody>
          <a:bodyPr anchor="ctr" anchorCtr="0">
            <a:spAutoFit/>
          </a:bodyPr>
          <a:lstStyle>
            <a:lvl1pPr marL="0" indent="0">
              <a:buNone/>
              <a:defRPr cap="all" baseline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556175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space réservé pour une image  13" descr="Une image contenant texte, reine&#10;&#10;Description générée automatiquement">
            <a:extLst>
              <a:ext uri="{FF2B5EF4-FFF2-40B4-BE49-F238E27FC236}">
                <a16:creationId xmlns:a16="http://schemas.microsoft.com/office/drawing/2014/main" id="{E21CEFE0-941A-A5B0-FD6E-2A7849FB5AC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28045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4D1ECCD1-B373-64DF-1537-48B59BACFCC8}"/>
              </a:ext>
            </a:extLst>
          </p:cNvPr>
          <p:cNvSpPr/>
          <p:nvPr userDrawn="1"/>
        </p:nvSpPr>
        <p:spPr>
          <a:xfrm>
            <a:off x="0" y="0"/>
            <a:ext cx="12192000" cy="7762875"/>
          </a:xfrm>
          <a:prstGeom prst="rect">
            <a:avLst/>
          </a:prstGeom>
          <a:solidFill>
            <a:schemeClr val="tx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647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A39A59-1360-4A37-9382-AF8CF6E6D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4633"/>
            <a:ext cx="10515600" cy="518855"/>
          </a:xfrm>
        </p:spPr>
        <p:txBody>
          <a:bodyPr>
            <a:noAutofit/>
          </a:bodyPr>
          <a:lstStyle>
            <a:lvl1pPr>
              <a:defRPr sz="2800" cap="all" baseline="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C222EEDB-B498-4321-9B5F-87B4440476F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368300"/>
            <a:ext cx="10515600" cy="328612"/>
          </a:xfrm>
        </p:spPr>
        <p:txBody>
          <a:bodyPr anchor="ctr">
            <a:noAutofit/>
          </a:bodyPr>
          <a:lstStyle>
            <a:lvl1pPr marL="0" indent="0">
              <a:buNone/>
              <a:defRPr sz="1400" cap="all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Thématique / section</a:t>
            </a: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28917046-A564-AC95-C026-6101D29C3DFD}"/>
              </a:ext>
            </a:extLst>
          </p:cNvPr>
          <p:cNvGrpSpPr/>
          <p:nvPr userDrawn="1"/>
        </p:nvGrpSpPr>
        <p:grpSpPr>
          <a:xfrm>
            <a:off x="929246" y="2184803"/>
            <a:ext cx="3784141" cy="3317725"/>
            <a:chOff x="502188" y="1983040"/>
            <a:chExt cx="4015378" cy="3520461"/>
          </a:xfrm>
        </p:grpSpPr>
        <p:sp>
          <p:nvSpPr>
            <p:cNvPr id="5" name="Figure">
              <a:extLst>
                <a:ext uri="{FF2B5EF4-FFF2-40B4-BE49-F238E27FC236}">
                  <a16:creationId xmlns:a16="http://schemas.microsoft.com/office/drawing/2014/main" id="{587F4751-9EFE-8059-3F25-3A91028A4639}"/>
                </a:ext>
              </a:extLst>
            </p:cNvPr>
            <p:cNvSpPr/>
            <p:nvPr/>
          </p:nvSpPr>
          <p:spPr>
            <a:xfrm rot="9529503" flipH="1">
              <a:off x="502188" y="2701789"/>
              <a:ext cx="4015378" cy="27307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20" h="21483" extrusionOk="0">
                  <a:moveTo>
                    <a:pt x="147" y="11932"/>
                  </a:moveTo>
                  <a:cubicBezTo>
                    <a:pt x="-321" y="9265"/>
                    <a:pt x="316" y="6376"/>
                    <a:pt x="2234" y="5404"/>
                  </a:cubicBezTo>
                  <a:cubicBezTo>
                    <a:pt x="2600" y="5218"/>
                    <a:pt x="2989" y="5133"/>
                    <a:pt x="3373" y="5042"/>
                  </a:cubicBezTo>
                  <a:cubicBezTo>
                    <a:pt x="3820" y="4937"/>
                    <a:pt x="4267" y="4823"/>
                    <a:pt x="4716" y="4700"/>
                  </a:cubicBezTo>
                  <a:cubicBezTo>
                    <a:pt x="5925" y="4307"/>
                    <a:pt x="7080" y="3685"/>
                    <a:pt x="8141" y="2855"/>
                  </a:cubicBezTo>
                  <a:cubicBezTo>
                    <a:pt x="9445" y="1834"/>
                    <a:pt x="10636" y="488"/>
                    <a:pt x="12150" y="104"/>
                  </a:cubicBezTo>
                  <a:cubicBezTo>
                    <a:pt x="12646" y="-21"/>
                    <a:pt x="13156" y="-34"/>
                    <a:pt x="13656" y="67"/>
                  </a:cubicBezTo>
                  <a:cubicBezTo>
                    <a:pt x="15729" y="613"/>
                    <a:pt x="17629" y="1907"/>
                    <a:pt x="19126" y="3790"/>
                  </a:cubicBezTo>
                  <a:cubicBezTo>
                    <a:pt x="19240" y="3934"/>
                    <a:pt x="19352" y="4082"/>
                    <a:pt x="19462" y="4232"/>
                  </a:cubicBezTo>
                  <a:cubicBezTo>
                    <a:pt x="20283" y="5455"/>
                    <a:pt x="20842" y="6922"/>
                    <a:pt x="21084" y="8493"/>
                  </a:cubicBezTo>
                  <a:cubicBezTo>
                    <a:pt x="21279" y="9756"/>
                    <a:pt x="21264" y="11055"/>
                    <a:pt x="21041" y="12310"/>
                  </a:cubicBezTo>
                  <a:cubicBezTo>
                    <a:pt x="20597" y="14563"/>
                    <a:pt x="19641" y="16606"/>
                    <a:pt x="18289" y="18188"/>
                  </a:cubicBezTo>
                  <a:cubicBezTo>
                    <a:pt x="17974" y="18557"/>
                    <a:pt x="17638" y="18899"/>
                    <a:pt x="17285" y="19210"/>
                  </a:cubicBezTo>
                  <a:cubicBezTo>
                    <a:pt x="15533" y="20603"/>
                    <a:pt x="13517" y="21384"/>
                    <a:pt x="11445" y="21474"/>
                  </a:cubicBezTo>
                  <a:cubicBezTo>
                    <a:pt x="9316" y="21566"/>
                    <a:pt x="7211" y="20926"/>
                    <a:pt x="5320" y="19693"/>
                  </a:cubicBezTo>
                  <a:cubicBezTo>
                    <a:pt x="2814" y="18058"/>
                    <a:pt x="753" y="15386"/>
                    <a:pt x="147" y="11932"/>
                  </a:cubicBezTo>
                  <a:close/>
                </a:path>
              </a:pathLst>
            </a:custGeom>
            <a:solidFill>
              <a:schemeClr val="accent3"/>
            </a:solidFill>
            <a:ln w="12700">
              <a:miter lim="400000"/>
            </a:ln>
          </p:spPr>
          <p:txBody>
            <a:bodyPr lIns="0" tIns="0" rIns="0" bIns="0" anchor="ctr"/>
            <a:lstStyle/>
            <a:p>
              <a:pPr>
                <a:defRPr sz="3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Neue Medium"/>
                </a:defRPr>
              </a:pPr>
              <a:endParaRPr sz="1600" dirty="0">
                <a:latin typeface="Work Sans SemiBold" pitchFamily="2" charset="77"/>
              </a:endParaRPr>
            </a:p>
          </p:txBody>
        </p:sp>
        <p:sp>
          <p:nvSpPr>
            <p:cNvPr id="6" name="Ellipse 5">
              <a:extLst>
                <a:ext uri="{FF2B5EF4-FFF2-40B4-BE49-F238E27FC236}">
                  <a16:creationId xmlns:a16="http://schemas.microsoft.com/office/drawing/2014/main" id="{A374007D-C2B0-6754-F724-042BA45FF005}"/>
                </a:ext>
              </a:extLst>
            </p:cNvPr>
            <p:cNvSpPr/>
            <p:nvPr/>
          </p:nvSpPr>
          <p:spPr>
            <a:xfrm>
              <a:off x="3362325" y="4665301"/>
              <a:ext cx="838200" cy="8382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Ellipse 6">
              <a:extLst>
                <a:ext uri="{FF2B5EF4-FFF2-40B4-BE49-F238E27FC236}">
                  <a16:creationId xmlns:a16="http://schemas.microsoft.com/office/drawing/2014/main" id="{05C58E26-0BB1-26BC-88B5-F71EEB94AEF4}"/>
                </a:ext>
              </a:extLst>
            </p:cNvPr>
            <p:cNvSpPr/>
            <p:nvPr/>
          </p:nvSpPr>
          <p:spPr>
            <a:xfrm>
              <a:off x="1171575" y="1983040"/>
              <a:ext cx="504825" cy="50482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" name="Graphique 23">
            <a:extLst>
              <a:ext uri="{FF2B5EF4-FFF2-40B4-BE49-F238E27FC236}">
                <a16:creationId xmlns:a16="http://schemas.microsoft.com/office/drawing/2014/main" id="{FE520825-9A11-1E77-74E6-35E5B83A5809}"/>
              </a:ext>
            </a:extLst>
          </p:cNvPr>
          <p:cNvGrpSpPr/>
          <p:nvPr userDrawn="1"/>
        </p:nvGrpSpPr>
        <p:grpSpPr>
          <a:xfrm>
            <a:off x="6819270" y="2047593"/>
            <a:ext cx="3592150" cy="3592146"/>
            <a:chOff x="5057016" y="1945617"/>
            <a:chExt cx="2517341" cy="2517341"/>
          </a:xfrm>
          <a:solidFill>
            <a:schemeClr val="bg1">
              <a:lumMod val="85000"/>
              <a:alpha val="24000"/>
            </a:schemeClr>
          </a:solidFill>
        </p:grpSpPr>
        <p:sp>
          <p:nvSpPr>
            <p:cNvPr id="10" name="Forme libre : forme 9">
              <a:extLst>
                <a:ext uri="{FF2B5EF4-FFF2-40B4-BE49-F238E27FC236}">
                  <a16:creationId xmlns:a16="http://schemas.microsoft.com/office/drawing/2014/main" id="{8B7AA248-12AA-7E35-890F-A16FC1DA74D2}"/>
                </a:ext>
              </a:extLst>
            </p:cNvPr>
            <p:cNvSpPr/>
            <p:nvPr/>
          </p:nvSpPr>
          <p:spPr>
            <a:xfrm>
              <a:off x="5057016" y="1945617"/>
              <a:ext cx="2517341" cy="2517341"/>
            </a:xfrm>
            <a:custGeom>
              <a:avLst/>
              <a:gdLst>
                <a:gd name="connsiteX0" fmla="*/ 2149001 w 2517341"/>
                <a:gd name="connsiteY0" fmla="*/ 2149001 h 2517341"/>
                <a:gd name="connsiteX1" fmla="*/ 368340 w 2517341"/>
                <a:gd name="connsiteY1" fmla="*/ 2149001 h 2517341"/>
                <a:gd name="connsiteX2" fmla="*/ 368340 w 2517341"/>
                <a:gd name="connsiteY2" fmla="*/ 368340 h 2517341"/>
                <a:gd name="connsiteX3" fmla="*/ 2149001 w 2517341"/>
                <a:gd name="connsiteY3" fmla="*/ 368340 h 2517341"/>
                <a:gd name="connsiteX4" fmla="*/ 2149001 w 2517341"/>
                <a:gd name="connsiteY4" fmla="*/ 2149001 h 2517341"/>
                <a:gd name="connsiteX5" fmla="*/ 2149001 w 2517341"/>
                <a:gd name="connsiteY5" fmla="*/ 2149001 h 2517341"/>
                <a:gd name="connsiteX6" fmla="*/ 384203 w 2517341"/>
                <a:gd name="connsiteY6" fmla="*/ 384203 h 2517341"/>
                <a:gd name="connsiteX7" fmla="*/ 384203 w 2517341"/>
                <a:gd name="connsiteY7" fmla="*/ 2132828 h 2517341"/>
                <a:gd name="connsiteX8" fmla="*/ 2132828 w 2517341"/>
                <a:gd name="connsiteY8" fmla="*/ 2132828 h 2517341"/>
                <a:gd name="connsiteX9" fmla="*/ 2132828 w 2517341"/>
                <a:gd name="connsiteY9" fmla="*/ 384203 h 2517341"/>
                <a:gd name="connsiteX10" fmla="*/ 384203 w 2517341"/>
                <a:gd name="connsiteY10" fmla="*/ 384203 h 2517341"/>
                <a:gd name="connsiteX11" fmla="*/ 384203 w 2517341"/>
                <a:gd name="connsiteY11" fmla="*/ 384203 h 2517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17341" h="2517341">
                  <a:moveTo>
                    <a:pt x="2149001" y="2149001"/>
                  </a:moveTo>
                  <a:cubicBezTo>
                    <a:pt x="1657881" y="2640121"/>
                    <a:pt x="859149" y="2640121"/>
                    <a:pt x="368340" y="2149001"/>
                  </a:cubicBezTo>
                  <a:cubicBezTo>
                    <a:pt x="-122780" y="1658192"/>
                    <a:pt x="-122780" y="859149"/>
                    <a:pt x="368340" y="368340"/>
                  </a:cubicBezTo>
                  <a:cubicBezTo>
                    <a:pt x="859149" y="-122780"/>
                    <a:pt x="1658192" y="-122780"/>
                    <a:pt x="2149001" y="368340"/>
                  </a:cubicBezTo>
                  <a:cubicBezTo>
                    <a:pt x="2640121" y="859149"/>
                    <a:pt x="2640121" y="1658192"/>
                    <a:pt x="2149001" y="2149001"/>
                  </a:cubicBezTo>
                  <a:lnTo>
                    <a:pt x="2149001" y="2149001"/>
                  </a:lnTo>
                  <a:close/>
                  <a:moveTo>
                    <a:pt x="384203" y="384203"/>
                  </a:moveTo>
                  <a:cubicBezTo>
                    <a:pt x="-97897" y="866303"/>
                    <a:pt x="-97897" y="1650727"/>
                    <a:pt x="384203" y="2132828"/>
                  </a:cubicBezTo>
                  <a:cubicBezTo>
                    <a:pt x="866303" y="2614928"/>
                    <a:pt x="1650727" y="2614928"/>
                    <a:pt x="2132828" y="2132828"/>
                  </a:cubicBezTo>
                  <a:cubicBezTo>
                    <a:pt x="2614928" y="1650727"/>
                    <a:pt x="2614928" y="866303"/>
                    <a:pt x="2132828" y="384203"/>
                  </a:cubicBezTo>
                  <a:cubicBezTo>
                    <a:pt x="1651038" y="-97897"/>
                    <a:pt x="866614" y="-97897"/>
                    <a:pt x="384203" y="384203"/>
                  </a:cubicBezTo>
                  <a:lnTo>
                    <a:pt x="384203" y="384203"/>
                  </a:lnTo>
                  <a:close/>
                </a:path>
              </a:pathLst>
            </a:custGeom>
            <a:grpFill/>
            <a:ln w="3104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1" name="Forme libre : forme 10">
              <a:extLst>
                <a:ext uri="{FF2B5EF4-FFF2-40B4-BE49-F238E27FC236}">
                  <a16:creationId xmlns:a16="http://schemas.microsoft.com/office/drawing/2014/main" id="{976C76D1-26F6-9F0D-E057-68BC47AC197D}"/>
                </a:ext>
              </a:extLst>
            </p:cNvPr>
            <p:cNvSpPr/>
            <p:nvPr/>
          </p:nvSpPr>
          <p:spPr>
            <a:xfrm>
              <a:off x="5146826" y="2035427"/>
              <a:ext cx="2337720" cy="2337720"/>
            </a:xfrm>
            <a:custGeom>
              <a:avLst/>
              <a:gdLst>
                <a:gd name="connsiteX0" fmla="*/ 1995740 w 2337720"/>
                <a:gd name="connsiteY0" fmla="*/ 1995740 h 2337720"/>
                <a:gd name="connsiteX1" fmla="*/ 341980 w 2337720"/>
                <a:gd name="connsiteY1" fmla="*/ 1995740 h 2337720"/>
                <a:gd name="connsiteX2" fmla="*/ 341980 w 2337720"/>
                <a:gd name="connsiteY2" fmla="*/ 341980 h 2337720"/>
                <a:gd name="connsiteX3" fmla="*/ 1995740 w 2337720"/>
                <a:gd name="connsiteY3" fmla="*/ 341980 h 2337720"/>
                <a:gd name="connsiteX4" fmla="*/ 1995740 w 2337720"/>
                <a:gd name="connsiteY4" fmla="*/ 1995740 h 2337720"/>
                <a:gd name="connsiteX5" fmla="*/ 1995740 w 2337720"/>
                <a:gd name="connsiteY5" fmla="*/ 1995740 h 2337720"/>
                <a:gd name="connsiteX6" fmla="*/ 358154 w 2337720"/>
                <a:gd name="connsiteY6" fmla="*/ 358154 h 2337720"/>
                <a:gd name="connsiteX7" fmla="*/ 358154 w 2337720"/>
                <a:gd name="connsiteY7" fmla="*/ 1979877 h 2337720"/>
                <a:gd name="connsiteX8" fmla="*/ 1979877 w 2337720"/>
                <a:gd name="connsiteY8" fmla="*/ 1979877 h 2337720"/>
                <a:gd name="connsiteX9" fmla="*/ 1979877 w 2337720"/>
                <a:gd name="connsiteY9" fmla="*/ 358154 h 2337720"/>
                <a:gd name="connsiteX10" fmla="*/ 358154 w 2337720"/>
                <a:gd name="connsiteY10" fmla="*/ 358154 h 2337720"/>
                <a:gd name="connsiteX11" fmla="*/ 358154 w 2337720"/>
                <a:gd name="connsiteY11" fmla="*/ 358154 h 2337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337720" h="2337720">
                  <a:moveTo>
                    <a:pt x="1995740" y="1995740"/>
                  </a:moveTo>
                  <a:cubicBezTo>
                    <a:pt x="1539766" y="2451714"/>
                    <a:pt x="797954" y="2451714"/>
                    <a:pt x="341980" y="1995740"/>
                  </a:cubicBezTo>
                  <a:cubicBezTo>
                    <a:pt x="-113993" y="1539766"/>
                    <a:pt x="-113993" y="797954"/>
                    <a:pt x="341980" y="341980"/>
                  </a:cubicBezTo>
                  <a:cubicBezTo>
                    <a:pt x="797954" y="-113993"/>
                    <a:pt x="1539766" y="-113993"/>
                    <a:pt x="1995740" y="341980"/>
                  </a:cubicBezTo>
                  <a:cubicBezTo>
                    <a:pt x="2451714" y="797954"/>
                    <a:pt x="2451714" y="1539766"/>
                    <a:pt x="1995740" y="1995740"/>
                  </a:cubicBezTo>
                  <a:lnTo>
                    <a:pt x="1995740" y="1995740"/>
                  </a:lnTo>
                  <a:close/>
                  <a:moveTo>
                    <a:pt x="358154" y="358154"/>
                  </a:moveTo>
                  <a:cubicBezTo>
                    <a:pt x="-89111" y="805108"/>
                    <a:pt x="-89111" y="1532924"/>
                    <a:pt x="358154" y="1979877"/>
                  </a:cubicBezTo>
                  <a:cubicBezTo>
                    <a:pt x="805419" y="2427142"/>
                    <a:pt x="1532924" y="2426831"/>
                    <a:pt x="1979877" y="1979877"/>
                  </a:cubicBezTo>
                  <a:cubicBezTo>
                    <a:pt x="2427142" y="1532924"/>
                    <a:pt x="2427142" y="805108"/>
                    <a:pt x="1979877" y="358154"/>
                  </a:cubicBezTo>
                  <a:cubicBezTo>
                    <a:pt x="1532613" y="-89111"/>
                    <a:pt x="805108" y="-89111"/>
                    <a:pt x="358154" y="358154"/>
                  </a:cubicBezTo>
                  <a:lnTo>
                    <a:pt x="358154" y="358154"/>
                  </a:lnTo>
                  <a:close/>
                </a:path>
              </a:pathLst>
            </a:custGeom>
            <a:grpFill/>
            <a:ln w="3104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2" name="Forme libre : forme 11">
              <a:extLst>
                <a:ext uri="{FF2B5EF4-FFF2-40B4-BE49-F238E27FC236}">
                  <a16:creationId xmlns:a16="http://schemas.microsoft.com/office/drawing/2014/main" id="{B13ABEF6-F19F-CF74-CF0F-8EA8E177D7DE}"/>
                </a:ext>
              </a:extLst>
            </p:cNvPr>
            <p:cNvSpPr/>
            <p:nvPr/>
          </p:nvSpPr>
          <p:spPr>
            <a:xfrm>
              <a:off x="5236404" y="2125238"/>
              <a:ext cx="2158565" cy="2158332"/>
            </a:xfrm>
            <a:custGeom>
              <a:avLst/>
              <a:gdLst>
                <a:gd name="connsiteX0" fmla="*/ 1842712 w 2158565"/>
                <a:gd name="connsiteY0" fmla="*/ 1842479 h 2158332"/>
                <a:gd name="connsiteX1" fmla="*/ 315853 w 2158565"/>
                <a:gd name="connsiteY1" fmla="*/ 1842479 h 2158332"/>
                <a:gd name="connsiteX2" fmla="*/ 315853 w 2158565"/>
                <a:gd name="connsiteY2" fmla="*/ 315620 h 2158332"/>
                <a:gd name="connsiteX3" fmla="*/ 1842712 w 2158565"/>
                <a:gd name="connsiteY3" fmla="*/ 315620 h 2158332"/>
                <a:gd name="connsiteX4" fmla="*/ 1842712 w 2158565"/>
                <a:gd name="connsiteY4" fmla="*/ 1842479 h 2158332"/>
                <a:gd name="connsiteX5" fmla="*/ 1842712 w 2158565"/>
                <a:gd name="connsiteY5" fmla="*/ 1842479 h 2158332"/>
                <a:gd name="connsiteX6" fmla="*/ 332027 w 2158565"/>
                <a:gd name="connsiteY6" fmla="*/ 331483 h 2158332"/>
                <a:gd name="connsiteX7" fmla="*/ 332027 w 2158565"/>
                <a:gd name="connsiteY7" fmla="*/ 1826305 h 2158332"/>
                <a:gd name="connsiteX8" fmla="*/ 1826849 w 2158565"/>
                <a:gd name="connsiteY8" fmla="*/ 1826305 h 2158332"/>
                <a:gd name="connsiteX9" fmla="*/ 1826849 w 2158565"/>
                <a:gd name="connsiteY9" fmla="*/ 331483 h 2158332"/>
                <a:gd name="connsiteX10" fmla="*/ 332027 w 2158565"/>
                <a:gd name="connsiteY10" fmla="*/ 331483 h 2158332"/>
                <a:gd name="connsiteX11" fmla="*/ 332027 w 2158565"/>
                <a:gd name="connsiteY11" fmla="*/ 331483 h 2158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158565" h="2158332">
                  <a:moveTo>
                    <a:pt x="1842712" y="1842479"/>
                  </a:moveTo>
                  <a:cubicBezTo>
                    <a:pt x="1421885" y="2263617"/>
                    <a:pt x="736680" y="2263617"/>
                    <a:pt x="315853" y="1842479"/>
                  </a:cubicBezTo>
                  <a:cubicBezTo>
                    <a:pt x="-105284" y="1421652"/>
                    <a:pt x="-105284" y="736447"/>
                    <a:pt x="315853" y="315620"/>
                  </a:cubicBezTo>
                  <a:cubicBezTo>
                    <a:pt x="736991" y="-105207"/>
                    <a:pt x="1421885" y="-105207"/>
                    <a:pt x="1842712" y="315620"/>
                  </a:cubicBezTo>
                  <a:cubicBezTo>
                    <a:pt x="2263850" y="736447"/>
                    <a:pt x="2263850" y="1421652"/>
                    <a:pt x="1842712" y="1842479"/>
                  </a:cubicBezTo>
                  <a:lnTo>
                    <a:pt x="1842712" y="1842479"/>
                  </a:lnTo>
                  <a:close/>
                  <a:moveTo>
                    <a:pt x="332027" y="331483"/>
                  </a:moveTo>
                  <a:cubicBezTo>
                    <a:pt x="-80091" y="743601"/>
                    <a:pt x="-80091" y="1414187"/>
                    <a:pt x="332027" y="1826305"/>
                  </a:cubicBezTo>
                  <a:cubicBezTo>
                    <a:pt x="744145" y="2238423"/>
                    <a:pt x="1414731" y="2238423"/>
                    <a:pt x="1826849" y="1826305"/>
                  </a:cubicBezTo>
                  <a:cubicBezTo>
                    <a:pt x="2238967" y="1414187"/>
                    <a:pt x="2238967" y="743601"/>
                    <a:pt x="1826849" y="331483"/>
                  </a:cubicBezTo>
                  <a:cubicBezTo>
                    <a:pt x="1414731" y="-80324"/>
                    <a:pt x="744145" y="-80635"/>
                    <a:pt x="332027" y="331483"/>
                  </a:cubicBezTo>
                  <a:lnTo>
                    <a:pt x="332027" y="331483"/>
                  </a:lnTo>
                  <a:close/>
                </a:path>
              </a:pathLst>
            </a:custGeom>
            <a:grpFill/>
            <a:ln w="3104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3" name="Forme libre : forme 12">
              <a:extLst>
                <a:ext uri="{FF2B5EF4-FFF2-40B4-BE49-F238E27FC236}">
                  <a16:creationId xmlns:a16="http://schemas.microsoft.com/office/drawing/2014/main" id="{461DBF9A-A79A-FCB7-3DDB-E03BCB5C297F}"/>
                </a:ext>
              </a:extLst>
            </p:cNvPr>
            <p:cNvSpPr/>
            <p:nvPr/>
          </p:nvSpPr>
          <p:spPr>
            <a:xfrm>
              <a:off x="5325903" y="2214815"/>
              <a:ext cx="1979216" cy="1978944"/>
            </a:xfrm>
            <a:custGeom>
              <a:avLst/>
              <a:gdLst>
                <a:gd name="connsiteX0" fmla="*/ 1689762 w 1979216"/>
                <a:gd name="connsiteY0" fmla="*/ 1689451 h 1978944"/>
                <a:gd name="connsiteX1" fmla="*/ 289494 w 1979216"/>
                <a:gd name="connsiteY1" fmla="*/ 1689451 h 1978944"/>
                <a:gd name="connsiteX2" fmla="*/ 289494 w 1979216"/>
                <a:gd name="connsiteY2" fmla="*/ 289493 h 1978944"/>
                <a:gd name="connsiteX3" fmla="*/ 1689451 w 1979216"/>
                <a:gd name="connsiteY3" fmla="*/ 289493 h 1978944"/>
                <a:gd name="connsiteX4" fmla="*/ 1689762 w 1979216"/>
                <a:gd name="connsiteY4" fmla="*/ 1689451 h 1978944"/>
                <a:gd name="connsiteX5" fmla="*/ 1689762 w 1979216"/>
                <a:gd name="connsiteY5" fmla="*/ 1689451 h 1978944"/>
                <a:gd name="connsiteX6" fmla="*/ 305978 w 1979216"/>
                <a:gd name="connsiteY6" fmla="*/ 305667 h 1978944"/>
                <a:gd name="connsiteX7" fmla="*/ 305978 w 1979216"/>
                <a:gd name="connsiteY7" fmla="*/ 1673588 h 1978944"/>
                <a:gd name="connsiteX8" fmla="*/ 1673899 w 1979216"/>
                <a:gd name="connsiteY8" fmla="*/ 1673588 h 1978944"/>
                <a:gd name="connsiteX9" fmla="*/ 1673899 w 1979216"/>
                <a:gd name="connsiteY9" fmla="*/ 305667 h 1978944"/>
                <a:gd name="connsiteX10" fmla="*/ 305978 w 1979216"/>
                <a:gd name="connsiteY10" fmla="*/ 305667 h 1978944"/>
                <a:gd name="connsiteX11" fmla="*/ 305978 w 1979216"/>
                <a:gd name="connsiteY11" fmla="*/ 305667 h 1978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979216" h="1978944">
                  <a:moveTo>
                    <a:pt x="1689762" y="1689451"/>
                  </a:moveTo>
                  <a:cubicBezTo>
                    <a:pt x="1303770" y="2075442"/>
                    <a:pt x="675485" y="2075442"/>
                    <a:pt x="289494" y="1689451"/>
                  </a:cubicBezTo>
                  <a:cubicBezTo>
                    <a:pt x="-96498" y="1303459"/>
                    <a:pt x="-96498" y="675485"/>
                    <a:pt x="289494" y="289493"/>
                  </a:cubicBezTo>
                  <a:cubicBezTo>
                    <a:pt x="675485" y="-96498"/>
                    <a:pt x="1303459" y="-96498"/>
                    <a:pt x="1689451" y="289493"/>
                  </a:cubicBezTo>
                  <a:cubicBezTo>
                    <a:pt x="2075753" y="675485"/>
                    <a:pt x="2075753" y="1303459"/>
                    <a:pt x="1689762" y="1689451"/>
                  </a:cubicBezTo>
                  <a:lnTo>
                    <a:pt x="1689762" y="1689451"/>
                  </a:lnTo>
                  <a:close/>
                  <a:moveTo>
                    <a:pt x="305978" y="305667"/>
                  </a:moveTo>
                  <a:cubicBezTo>
                    <a:pt x="-71304" y="682950"/>
                    <a:pt x="-71304" y="1296617"/>
                    <a:pt x="305978" y="1673588"/>
                  </a:cubicBezTo>
                  <a:cubicBezTo>
                    <a:pt x="683261" y="2050559"/>
                    <a:pt x="1296617" y="2050559"/>
                    <a:pt x="1673899" y="1673588"/>
                  </a:cubicBezTo>
                  <a:cubicBezTo>
                    <a:pt x="2051181" y="1296617"/>
                    <a:pt x="2051181" y="682950"/>
                    <a:pt x="1673899" y="305667"/>
                  </a:cubicBezTo>
                  <a:cubicBezTo>
                    <a:pt x="1296617" y="-71615"/>
                    <a:pt x="682950" y="-71615"/>
                    <a:pt x="305978" y="305667"/>
                  </a:cubicBezTo>
                  <a:lnTo>
                    <a:pt x="305978" y="305667"/>
                  </a:lnTo>
                  <a:close/>
                </a:path>
              </a:pathLst>
            </a:custGeom>
            <a:grpFill/>
            <a:ln w="3104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4" name="Forme libre : forme 13">
              <a:extLst>
                <a:ext uri="{FF2B5EF4-FFF2-40B4-BE49-F238E27FC236}">
                  <a16:creationId xmlns:a16="http://schemas.microsoft.com/office/drawing/2014/main" id="{56AFDD0E-C22D-84F7-E38F-B3ADD981BF4E}"/>
                </a:ext>
              </a:extLst>
            </p:cNvPr>
            <p:cNvSpPr/>
            <p:nvPr/>
          </p:nvSpPr>
          <p:spPr>
            <a:xfrm>
              <a:off x="5415792" y="2304509"/>
              <a:ext cx="1799789" cy="1799672"/>
            </a:xfrm>
            <a:custGeom>
              <a:avLst/>
              <a:gdLst>
                <a:gd name="connsiteX0" fmla="*/ 1536423 w 1799789"/>
                <a:gd name="connsiteY0" fmla="*/ 1536306 h 1799672"/>
                <a:gd name="connsiteX1" fmla="*/ 263367 w 1799789"/>
                <a:gd name="connsiteY1" fmla="*/ 1536306 h 1799672"/>
                <a:gd name="connsiteX2" fmla="*/ 263367 w 1799789"/>
                <a:gd name="connsiteY2" fmla="*/ 263250 h 1799672"/>
                <a:gd name="connsiteX3" fmla="*/ 1536423 w 1799789"/>
                <a:gd name="connsiteY3" fmla="*/ 263250 h 1799672"/>
                <a:gd name="connsiteX4" fmla="*/ 1536423 w 1799789"/>
                <a:gd name="connsiteY4" fmla="*/ 1536306 h 1799672"/>
                <a:gd name="connsiteX5" fmla="*/ 1536423 w 1799789"/>
                <a:gd name="connsiteY5" fmla="*/ 1536306 h 1799672"/>
                <a:gd name="connsiteX6" fmla="*/ 279540 w 1799789"/>
                <a:gd name="connsiteY6" fmla="*/ 279424 h 1799672"/>
                <a:gd name="connsiteX7" fmla="*/ 279540 w 1799789"/>
                <a:gd name="connsiteY7" fmla="*/ 1520443 h 1799672"/>
                <a:gd name="connsiteX8" fmla="*/ 1520560 w 1799789"/>
                <a:gd name="connsiteY8" fmla="*/ 1520443 h 1799672"/>
                <a:gd name="connsiteX9" fmla="*/ 1520560 w 1799789"/>
                <a:gd name="connsiteY9" fmla="*/ 279424 h 1799672"/>
                <a:gd name="connsiteX10" fmla="*/ 279540 w 1799789"/>
                <a:gd name="connsiteY10" fmla="*/ 279424 h 1799672"/>
                <a:gd name="connsiteX11" fmla="*/ 279540 w 1799789"/>
                <a:gd name="connsiteY11" fmla="*/ 279424 h 1799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799789" h="1799672">
                  <a:moveTo>
                    <a:pt x="1536423" y="1536306"/>
                  </a:moveTo>
                  <a:cubicBezTo>
                    <a:pt x="1185267" y="1887462"/>
                    <a:pt x="614211" y="1887462"/>
                    <a:pt x="263367" y="1536306"/>
                  </a:cubicBezTo>
                  <a:cubicBezTo>
                    <a:pt x="-87789" y="1185461"/>
                    <a:pt x="-87789" y="614095"/>
                    <a:pt x="263367" y="263250"/>
                  </a:cubicBezTo>
                  <a:cubicBezTo>
                    <a:pt x="614211" y="-87906"/>
                    <a:pt x="1185578" y="-87595"/>
                    <a:pt x="1536423" y="263250"/>
                  </a:cubicBezTo>
                  <a:cubicBezTo>
                    <a:pt x="1887578" y="614095"/>
                    <a:pt x="1887578" y="1185461"/>
                    <a:pt x="1536423" y="1536306"/>
                  </a:cubicBezTo>
                  <a:lnTo>
                    <a:pt x="1536423" y="1536306"/>
                  </a:lnTo>
                  <a:close/>
                  <a:moveTo>
                    <a:pt x="279540" y="279424"/>
                  </a:moveTo>
                  <a:cubicBezTo>
                    <a:pt x="-62595" y="621560"/>
                    <a:pt x="-62595" y="1178308"/>
                    <a:pt x="279540" y="1520443"/>
                  </a:cubicBezTo>
                  <a:cubicBezTo>
                    <a:pt x="621676" y="1862579"/>
                    <a:pt x="1178424" y="1862579"/>
                    <a:pt x="1520560" y="1520443"/>
                  </a:cubicBezTo>
                  <a:cubicBezTo>
                    <a:pt x="1862696" y="1178308"/>
                    <a:pt x="1862696" y="621560"/>
                    <a:pt x="1520560" y="279424"/>
                  </a:cubicBezTo>
                  <a:cubicBezTo>
                    <a:pt x="1178424" y="-63023"/>
                    <a:pt x="621365" y="-62712"/>
                    <a:pt x="279540" y="279424"/>
                  </a:cubicBezTo>
                  <a:lnTo>
                    <a:pt x="279540" y="279424"/>
                  </a:lnTo>
                  <a:close/>
                </a:path>
              </a:pathLst>
            </a:custGeom>
            <a:grpFill/>
            <a:ln w="3104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5" name="Forme libre : forme 14">
              <a:extLst>
                <a:ext uri="{FF2B5EF4-FFF2-40B4-BE49-F238E27FC236}">
                  <a16:creationId xmlns:a16="http://schemas.microsoft.com/office/drawing/2014/main" id="{0756C7FA-BE84-DBFD-A754-ED3B65384A14}"/>
                </a:ext>
              </a:extLst>
            </p:cNvPr>
            <p:cNvSpPr/>
            <p:nvPr/>
          </p:nvSpPr>
          <p:spPr>
            <a:xfrm>
              <a:off x="5505602" y="2394203"/>
              <a:ext cx="1620168" cy="1620168"/>
            </a:xfrm>
            <a:custGeom>
              <a:avLst/>
              <a:gdLst>
                <a:gd name="connsiteX0" fmla="*/ 1383161 w 1620168"/>
                <a:gd name="connsiteY0" fmla="*/ 1383161 h 1620168"/>
                <a:gd name="connsiteX1" fmla="*/ 237007 w 1620168"/>
                <a:gd name="connsiteY1" fmla="*/ 1383161 h 1620168"/>
                <a:gd name="connsiteX2" fmla="*/ 237007 w 1620168"/>
                <a:gd name="connsiteY2" fmla="*/ 237007 h 1620168"/>
                <a:gd name="connsiteX3" fmla="*/ 1383161 w 1620168"/>
                <a:gd name="connsiteY3" fmla="*/ 237007 h 1620168"/>
                <a:gd name="connsiteX4" fmla="*/ 1383161 w 1620168"/>
                <a:gd name="connsiteY4" fmla="*/ 1383161 h 1620168"/>
                <a:gd name="connsiteX5" fmla="*/ 1383161 w 1620168"/>
                <a:gd name="connsiteY5" fmla="*/ 1383161 h 1620168"/>
                <a:gd name="connsiteX6" fmla="*/ 252869 w 1620168"/>
                <a:gd name="connsiteY6" fmla="*/ 253180 h 1620168"/>
                <a:gd name="connsiteX7" fmla="*/ 252869 w 1620168"/>
                <a:gd name="connsiteY7" fmla="*/ 1367299 h 1620168"/>
                <a:gd name="connsiteX8" fmla="*/ 1366988 w 1620168"/>
                <a:gd name="connsiteY8" fmla="*/ 1367299 h 1620168"/>
                <a:gd name="connsiteX9" fmla="*/ 1366988 w 1620168"/>
                <a:gd name="connsiteY9" fmla="*/ 253180 h 1620168"/>
                <a:gd name="connsiteX10" fmla="*/ 252869 w 1620168"/>
                <a:gd name="connsiteY10" fmla="*/ 253180 h 1620168"/>
                <a:gd name="connsiteX11" fmla="*/ 252869 w 1620168"/>
                <a:gd name="connsiteY11" fmla="*/ 253180 h 1620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20168" h="1620168">
                  <a:moveTo>
                    <a:pt x="1383161" y="1383161"/>
                  </a:moveTo>
                  <a:cubicBezTo>
                    <a:pt x="1067152" y="1699171"/>
                    <a:pt x="553016" y="1699171"/>
                    <a:pt x="237007" y="1383161"/>
                  </a:cubicBezTo>
                  <a:cubicBezTo>
                    <a:pt x="-79002" y="1067152"/>
                    <a:pt x="-79002" y="553016"/>
                    <a:pt x="237007" y="237007"/>
                  </a:cubicBezTo>
                  <a:cubicBezTo>
                    <a:pt x="553016" y="-79002"/>
                    <a:pt x="1067152" y="-79002"/>
                    <a:pt x="1383161" y="237007"/>
                  </a:cubicBezTo>
                  <a:cubicBezTo>
                    <a:pt x="1699171" y="553016"/>
                    <a:pt x="1699171" y="1067152"/>
                    <a:pt x="1383161" y="1383161"/>
                  </a:cubicBezTo>
                  <a:lnTo>
                    <a:pt x="1383161" y="1383161"/>
                  </a:lnTo>
                  <a:close/>
                  <a:moveTo>
                    <a:pt x="252869" y="253180"/>
                  </a:moveTo>
                  <a:cubicBezTo>
                    <a:pt x="-54120" y="560480"/>
                    <a:pt x="-54120" y="1060310"/>
                    <a:pt x="252869" y="1367299"/>
                  </a:cubicBezTo>
                  <a:cubicBezTo>
                    <a:pt x="560170" y="1674288"/>
                    <a:pt x="1059688" y="1674288"/>
                    <a:pt x="1366988" y="1367299"/>
                  </a:cubicBezTo>
                  <a:cubicBezTo>
                    <a:pt x="1673977" y="1059999"/>
                    <a:pt x="1673977" y="560170"/>
                    <a:pt x="1366988" y="253180"/>
                  </a:cubicBezTo>
                  <a:cubicBezTo>
                    <a:pt x="1059999" y="-54120"/>
                    <a:pt x="560170" y="-54120"/>
                    <a:pt x="252869" y="253180"/>
                  </a:cubicBezTo>
                  <a:lnTo>
                    <a:pt x="252869" y="253180"/>
                  </a:lnTo>
                  <a:close/>
                </a:path>
              </a:pathLst>
            </a:custGeom>
            <a:grpFill/>
            <a:ln w="3104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6" name="Forme libre : forme 15">
              <a:extLst>
                <a:ext uri="{FF2B5EF4-FFF2-40B4-BE49-F238E27FC236}">
                  <a16:creationId xmlns:a16="http://schemas.microsoft.com/office/drawing/2014/main" id="{F4F7E714-14C8-9DA7-EF94-947D2DF42D42}"/>
                </a:ext>
              </a:extLst>
            </p:cNvPr>
            <p:cNvSpPr/>
            <p:nvPr/>
          </p:nvSpPr>
          <p:spPr>
            <a:xfrm>
              <a:off x="5595296" y="2484014"/>
              <a:ext cx="1440896" cy="1440780"/>
            </a:xfrm>
            <a:custGeom>
              <a:avLst/>
              <a:gdLst>
                <a:gd name="connsiteX0" fmla="*/ 1230017 w 1440896"/>
                <a:gd name="connsiteY0" fmla="*/ 1229900 h 1440780"/>
                <a:gd name="connsiteX1" fmla="*/ 210763 w 1440896"/>
                <a:gd name="connsiteY1" fmla="*/ 1229900 h 1440780"/>
                <a:gd name="connsiteX2" fmla="*/ 210763 w 1440896"/>
                <a:gd name="connsiteY2" fmla="*/ 210647 h 1440780"/>
                <a:gd name="connsiteX3" fmla="*/ 1230017 w 1440896"/>
                <a:gd name="connsiteY3" fmla="*/ 210647 h 1440780"/>
                <a:gd name="connsiteX4" fmla="*/ 1230017 w 1440896"/>
                <a:gd name="connsiteY4" fmla="*/ 1229900 h 1440780"/>
                <a:gd name="connsiteX5" fmla="*/ 1230017 w 1440896"/>
                <a:gd name="connsiteY5" fmla="*/ 1229900 h 1440780"/>
                <a:gd name="connsiteX6" fmla="*/ 226937 w 1440896"/>
                <a:gd name="connsiteY6" fmla="*/ 226820 h 1440780"/>
                <a:gd name="connsiteX7" fmla="*/ 226937 w 1440896"/>
                <a:gd name="connsiteY7" fmla="*/ 1214038 h 1440780"/>
                <a:gd name="connsiteX8" fmla="*/ 1214154 w 1440896"/>
                <a:gd name="connsiteY8" fmla="*/ 1214038 h 1440780"/>
                <a:gd name="connsiteX9" fmla="*/ 1214154 w 1440896"/>
                <a:gd name="connsiteY9" fmla="*/ 226820 h 1440780"/>
                <a:gd name="connsiteX10" fmla="*/ 226937 w 1440896"/>
                <a:gd name="connsiteY10" fmla="*/ 226820 h 1440780"/>
                <a:gd name="connsiteX11" fmla="*/ 226937 w 1440896"/>
                <a:gd name="connsiteY11" fmla="*/ 226820 h 1440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440896" h="1440780">
                  <a:moveTo>
                    <a:pt x="1230017" y="1229900"/>
                  </a:moveTo>
                  <a:cubicBezTo>
                    <a:pt x="949154" y="1511074"/>
                    <a:pt x="491937" y="1511074"/>
                    <a:pt x="210763" y="1229900"/>
                  </a:cubicBezTo>
                  <a:cubicBezTo>
                    <a:pt x="-70410" y="948727"/>
                    <a:pt x="-70099" y="491509"/>
                    <a:pt x="210763" y="210647"/>
                  </a:cubicBezTo>
                  <a:cubicBezTo>
                    <a:pt x="491626" y="-70216"/>
                    <a:pt x="949154" y="-70216"/>
                    <a:pt x="1230017" y="210647"/>
                  </a:cubicBezTo>
                  <a:cubicBezTo>
                    <a:pt x="1511190" y="491820"/>
                    <a:pt x="1511190" y="949038"/>
                    <a:pt x="1230017" y="1229900"/>
                  </a:cubicBezTo>
                  <a:lnTo>
                    <a:pt x="1230017" y="1229900"/>
                  </a:lnTo>
                  <a:close/>
                  <a:moveTo>
                    <a:pt x="226937" y="226820"/>
                  </a:moveTo>
                  <a:cubicBezTo>
                    <a:pt x="-45216" y="498974"/>
                    <a:pt x="-45216" y="941884"/>
                    <a:pt x="226937" y="1214038"/>
                  </a:cubicBezTo>
                  <a:cubicBezTo>
                    <a:pt x="499090" y="1486191"/>
                    <a:pt x="942001" y="1486191"/>
                    <a:pt x="1214154" y="1214038"/>
                  </a:cubicBezTo>
                  <a:cubicBezTo>
                    <a:pt x="1486307" y="941884"/>
                    <a:pt x="1486307" y="498974"/>
                    <a:pt x="1214154" y="226820"/>
                  </a:cubicBezTo>
                  <a:cubicBezTo>
                    <a:pt x="941690" y="-45333"/>
                    <a:pt x="499090" y="-45333"/>
                    <a:pt x="226937" y="226820"/>
                  </a:cubicBezTo>
                  <a:lnTo>
                    <a:pt x="226937" y="226820"/>
                  </a:lnTo>
                  <a:close/>
                </a:path>
              </a:pathLst>
            </a:custGeom>
            <a:grpFill/>
            <a:ln w="3104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7" name="Forme libre : forme 16">
              <a:extLst>
                <a:ext uri="{FF2B5EF4-FFF2-40B4-BE49-F238E27FC236}">
                  <a16:creationId xmlns:a16="http://schemas.microsoft.com/office/drawing/2014/main" id="{F368B14F-BC12-642D-913B-77A32DABDCDF}"/>
                </a:ext>
              </a:extLst>
            </p:cNvPr>
            <p:cNvSpPr/>
            <p:nvPr/>
          </p:nvSpPr>
          <p:spPr>
            <a:xfrm>
              <a:off x="5684990" y="2573591"/>
              <a:ext cx="1261392" cy="1261392"/>
            </a:xfrm>
            <a:custGeom>
              <a:avLst/>
              <a:gdLst>
                <a:gd name="connsiteX0" fmla="*/ 1076872 w 1261392"/>
                <a:gd name="connsiteY0" fmla="*/ 1076872 h 1261392"/>
                <a:gd name="connsiteX1" fmla="*/ 184520 w 1261392"/>
                <a:gd name="connsiteY1" fmla="*/ 1076872 h 1261392"/>
                <a:gd name="connsiteX2" fmla="*/ 184520 w 1261392"/>
                <a:gd name="connsiteY2" fmla="*/ 184520 h 1261392"/>
                <a:gd name="connsiteX3" fmla="*/ 1076872 w 1261392"/>
                <a:gd name="connsiteY3" fmla="*/ 184520 h 1261392"/>
                <a:gd name="connsiteX4" fmla="*/ 1076872 w 1261392"/>
                <a:gd name="connsiteY4" fmla="*/ 1076872 h 1261392"/>
                <a:gd name="connsiteX5" fmla="*/ 1076872 w 1261392"/>
                <a:gd name="connsiteY5" fmla="*/ 1076872 h 1261392"/>
                <a:gd name="connsiteX6" fmla="*/ 200694 w 1261392"/>
                <a:gd name="connsiteY6" fmla="*/ 200694 h 1261392"/>
                <a:gd name="connsiteX7" fmla="*/ 200694 w 1261392"/>
                <a:gd name="connsiteY7" fmla="*/ 1061010 h 1261392"/>
                <a:gd name="connsiteX8" fmla="*/ 1061010 w 1261392"/>
                <a:gd name="connsiteY8" fmla="*/ 1061010 h 1261392"/>
                <a:gd name="connsiteX9" fmla="*/ 1061010 w 1261392"/>
                <a:gd name="connsiteY9" fmla="*/ 200694 h 1261392"/>
                <a:gd name="connsiteX10" fmla="*/ 200694 w 1261392"/>
                <a:gd name="connsiteY10" fmla="*/ 200694 h 1261392"/>
                <a:gd name="connsiteX11" fmla="*/ 200694 w 1261392"/>
                <a:gd name="connsiteY11" fmla="*/ 200694 h 12613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61392" h="1261392">
                  <a:moveTo>
                    <a:pt x="1076872" y="1076872"/>
                  </a:moveTo>
                  <a:cubicBezTo>
                    <a:pt x="830846" y="1322899"/>
                    <a:pt x="430547" y="1322899"/>
                    <a:pt x="184520" y="1076872"/>
                  </a:cubicBezTo>
                  <a:cubicBezTo>
                    <a:pt x="-61507" y="830846"/>
                    <a:pt x="-61507" y="430547"/>
                    <a:pt x="184520" y="184520"/>
                  </a:cubicBezTo>
                  <a:cubicBezTo>
                    <a:pt x="430547" y="-61507"/>
                    <a:pt x="830846" y="-61507"/>
                    <a:pt x="1076872" y="184520"/>
                  </a:cubicBezTo>
                  <a:cubicBezTo>
                    <a:pt x="1322899" y="430547"/>
                    <a:pt x="1322899" y="830846"/>
                    <a:pt x="1076872" y="1076872"/>
                  </a:cubicBezTo>
                  <a:lnTo>
                    <a:pt x="1076872" y="1076872"/>
                  </a:lnTo>
                  <a:close/>
                  <a:moveTo>
                    <a:pt x="200694" y="200694"/>
                  </a:moveTo>
                  <a:cubicBezTo>
                    <a:pt x="-36624" y="438012"/>
                    <a:pt x="-36624" y="823692"/>
                    <a:pt x="200694" y="1061010"/>
                  </a:cubicBezTo>
                  <a:cubicBezTo>
                    <a:pt x="437700" y="1298016"/>
                    <a:pt x="823692" y="1298016"/>
                    <a:pt x="1061010" y="1061010"/>
                  </a:cubicBezTo>
                  <a:cubicBezTo>
                    <a:pt x="1298016" y="823692"/>
                    <a:pt x="1298016" y="437700"/>
                    <a:pt x="1061010" y="200694"/>
                  </a:cubicBezTo>
                  <a:cubicBezTo>
                    <a:pt x="823692" y="-36624"/>
                    <a:pt x="437700" y="-36624"/>
                    <a:pt x="200694" y="200694"/>
                  </a:cubicBezTo>
                  <a:lnTo>
                    <a:pt x="200694" y="200694"/>
                  </a:lnTo>
                  <a:close/>
                </a:path>
              </a:pathLst>
            </a:custGeom>
            <a:grpFill/>
            <a:ln w="3104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8" name="Forme libre : forme 17">
              <a:extLst>
                <a:ext uri="{FF2B5EF4-FFF2-40B4-BE49-F238E27FC236}">
                  <a16:creationId xmlns:a16="http://schemas.microsoft.com/office/drawing/2014/main" id="{9FA2A92E-CB7D-D581-81D7-8759EEDD2C98}"/>
                </a:ext>
              </a:extLst>
            </p:cNvPr>
            <p:cNvSpPr/>
            <p:nvPr/>
          </p:nvSpPr>
          <p:spPr>
            <a:xfrm>
              <a:off x="5774568" y="2663169"/>
              <a:ext cx="1082237" cy="1082237"/>
            </a:xfrm>
            <a:custGeom>
              <a:avLst/>
              <a:gdLst>
                <a:gd name="connsiteX0" fmla="*/ 923844 w 1082237"/>
                <a:gd name="connsiteY0" fmla="*/ 923844 h 1082237"/>
                <a:gd name="connsiteX1" fmla="*/ 158393 w 1082237"/>
                <a:gd name="connsiteY1" fmla="*/ 923844 h 1082237"/>
                <a:gd name="connsiteX2" fmla="*/ 158393 w 1082237"/>
                <a:gd name="connsiteY2" fmla="*/ 158393 h 1082237"/>
                <a:gd name="connsiteX3" fmla="*/ 923844 w 1082237"/>
                <a:gd name="connsiteY3" fmla="*/ 158393 h 1082237"/>
                <a:gd name="connsiteX4" fmla="*/ 923844 w 1082237"/>
                <a:gd name="connsiteY4" fmla="*/ 923844 h 1082237"/>
                <a:gd name="connsiteX5" fmla="*/ 923844 w 1082237"/>
                <a:gd name="connsiteY5" fmla="*/ 923844 h 1082237"/>
                <a:gd name="connsiteX6" fmla="*/ 174567 w 1082237"/>
                <a:gd name="connsiteY6" fmla="*/ 174567 h 1082237"/>
                <a:gd name="connsiteX7" fmla="*/ 174567 w 1082237"/>
                <a:gd name="connsiteY7" fmla="*/ 907981 h 1082237"/>
                <a:gd name="connsiteX8" fmla="*/ 907981 w 1082237"/>
                <a:gd name="connsiteY8" fmla="*/ 907981 h 1082237"/>
                <a:gd name="connsiteX9" fmla="*/ 907981 w 1082237"/>
                <a:gd name="connsiteY9" fmla="*/ 174567 h 1082237"/>
                <a:gd name="connsiteX10" fmla="*/ 174567 w 1082237"/>
                <a:gd name="connsiteY10" fmla="*/ 174567 h 1082237"/>
                <a:gd name="connsiteX11" fmla="*/ 174567 w 1082237"/>
                <a:gd name="connsiteY11" fmla="*/ 174567 h 1082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082237" h="1082237">
                  <a:moveTo>
                    <a:pt x="923844" y="923844"/>
                  </a:moveTo>
                  <a:cubicBezTo>
                    <a:pt x="712653" y="1135035"/>
                    <a:pt x="369273" y="1135035"/>
                    <a:pt x="158393" y="923844"/>
                  </a:cubicBezTo>
                  <a:cubicBezTo>
                    <a:pt x="-52798" y="712964"/>
                    <a:pt x="-52798" y="369584"/>
                    <a:pt x="158393" y="158393"/>
                  </a:cubicBezTo>
                  <a:cubicBezTo>
                    <a:pt x="369273" y="-52798"/>
                    <a:pt x="712653" y="-52798"/>
                    <a:pt x="923844" y="158393"/>
                  </a:cubicBezTo>
                  <a:cubicBezTo>
                    <a:pt x="1135035" y="369584"/>
                    <a:pt x="1135035" y="712964"/>
                    <a:pt x="923844" y="923844"/>
                  </a:cubicBezTo>
                  <a:lnTo>
                    <a:pt x="923844" y="923844"/>
                  </a:lnTo>
                  <a:close/>
                  <a:moveTo>
                    <a:pt x="174567" y="174567"/>
                  </a:moveTo>
                  <a:cubicBezTo>
                    <a:pt x="-27604" y="376738"/>
                    <a:pt x="-27604" y="705810"/>
                    <a:pt x="174567" y="907981"/>
                  </a:cubicBezTo>
                  <a:cubicBezTo>
                    <a:pt x="376738" y="1110153"/>
                    <a:pt x="705810" y="1110153"/>
                    <a:pt x="907981" y="907981"/>
                  </a:cubicBezTo>
                  <a:cubicBezTo>
                    <a:pt x="1110153" y="705810"/>
                    <a:pt x="1110153" y="376738"/>
                    <a:pt x="907981" y="174567"/>
                  </a:cubicBezTo>
                  <a:cubicBezTo>
                    <a:pt x="705810" y="-27604"/>
                    <a:pt x="376738" y="-27604"/>
                    <a:pt x="174567" y="174567"/>
                  </a:cubicBezTo>
                  <a:lnTo>
                    <a:pt x="174567" y="174567"/>
                  </a:lnTo>
                  <a:close/>
                </a:path>
              </a:pathLst>
            </a:custGeom>
            <a:grpFill/>
            <a:ln w="3104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9" name="Forme libre : forme 18">
              <a:extLst>
                <a:ext uri="{FF2B5EF4-FFF2-40B4-BE49-F238E27FC236}">
                  <a16:creationId xmlns:a16="http://schemas.microsoft.com/office/drawing/2014/main" id="{052B7B2A-BCF6-D242-2C40-30B7370ADECC}"/>
                </a:ext>
              </a:extLst>
            </p:cNvPr>
            <p:cNvSpPr/>
            <p:nvPr/>
          </p:nvSpPr>
          <p:spPr>
            <a:xfrm>
              <a:off x="5864378" y="2752979"/>
              <a:ext cx="902616" cy="902616"/>
            </a:xfrm>
            <a:custGeom>
              <a:avLst/>
              <a:gdLst>
                <a:gd name="connsiteX0" fmla="*/ 770583 w 902616"/>
                <a:gd name="connsiteY0" fmla="*/ 770583 h 902616"/>
                <a:gd name="connsiteX1" fmla="*/ 132033 w 902616"/>
                <a:gd name="connsiteY1" fmla="*/ 770583 h 902616"/>
                <a:gd name="connsiteX2" fmla="*/ 132033 w 902616"/>
                <a:gd name="connsiteY2" fmla="*/ 132033 h 902616"/>
                <a:gd name="connsiteX3" fmla="*/ 770583 w 902616"/>
                <a:gd name="connsiteY3" fmla="*/ 132033 h 902616"/>
                <a:gd name="connsiteX4" fmla="*/ 770583 w 902616"/>
                <a:gd name="connsiteY4" fmla="*/ 770583 h 902616"/>
                <a:gd name="connsiteX5" fmla="*/ 770583 w 902616"/>
                <a:gd name="connsiteY5" fmla="*/ 770583 h 902616"/>
                <a:gd name="connsiteX6" fmla="*/ 148207 w 902616"/>
                <a:gd name="connsiteY6" fmla="*/ 148207 h 902616"/>
                <a:gd name="connsiteX7" fmla="*/ 148207 w 902616"/>
                <a:gd name="connsiteY7" fmla="*/ 754720 h 902616"/>
                <a:gd name="connsiteX8" fmla="*/ 754720 w 902616"/>
                <a:gd name="connsiteY8" fmla="*/ 754720 h 902616"/>
                <a:gd name="connsiteX9" fmla="*/ 754720 w 902616"/>
                <a:gd name="connsiteY9" fmla="*/ 148207 h 902616"/>
                <a:gd name="connsiteX10" fmla="*/ 148207 w 902616"/>
                <a:gd name="connsiteY10" fmla="*/ 148207 h 902616"/>
                <a:gd name="connsiteX11" fmla="*/ 148207 w 902616"/>
                <a:gd name="connsiteY11" fmla="*/ 148207 h 9026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02616" h="902616">
                  <a:moveTo>
                    <a:pt x="770583" y="770583"/>
                  </a:moveTo>
                  <a:cubicBezTo>
                    <a:pt x="594539" y="946627"/>
                    <a:pt x="308078" y="946627"/>
                    <a:pt x="132033" y="770583"/>
                  </a:cubicBezTo>
                  <a:cubicBezTo>
                    <a:pt x="-44011" y="594539"/>
                    <a:pt x="-44011" y="308078"/>
                    <a:pt x="132033" y="132033"/>
                  </a:cubicBezTo>
                  <a:cubicBezTo>
                    <a:pt x="308078" y="-44011"/>
                    <a:pt x="594539" y="-44011"/>
                    <a:pt x="770583" y="132033"/>
                  </a:cubicBezTo>
                  <a:cubicBezTo>
                    <a:pt x="946627" y="308078"/>
                    <a:pt x="946627" y="594539"/>
                    <a:pt x="770583" y="770583"/>
                  </a:cubicBezTo>
                  <a:lnTo>
                    <a:pt x="770583" y="770583"/>
                  </a:lnTo>
                  <a:close/>
                  <a:moveTo>
                    <a:pt x="148207" y="148207"/>
                  </a:moveTo>
                  <a:cubicBezTo>
                    <a:pt x="-19129" y="315542"/>
                    <a:pt x="-19129" y="587385"/>
                    <a:pt x="148207" y="754720"/>
                  </a:cubicBezTo>
                  <a:cubicBezTo>
                    <a:pt x="315542" y="921745"/>
                    <a:pt x="587385" y="921745"/>
                    <a:pt x="754720" y="754720"/>
                  </a:cubicBezTo>
                  <a:cubicBezTo>
                    <a:pt x="922056" y="587385"/>
                    <a:pt x="922056" y="315542"/>
                    <a:pt x="754720" y="148207"/>
                  </a:cubicBezTo>
                  <a:cubicBezTo>
                    <a:pt x="587385" y="-19129"/>
                    <a:pt x="315231" y="-19129"/>
                    <a:pt x="148207" y="148207"/>
                  </a:cubicBezTo>
                  <a:lnTo>
                    <a:pt x="148207" y="148207"/>
                  </a:lnTo>
                  <a:close/>
                </a:path>
              </a:pathLst>
            </a:custGeom>
            <a:grpFill/>
            <a:ln w="3104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20" name="Forme libre : forme 19">
              <a:extLst>
                <a:ext uri="{FF2B5EF4-FFF2-40B4-BE49-F238E27FC236}">
                  <a16:creationId xmlns:a16="http://schemas.microsoft.com/office/drawing/2014/main" id="{4C2D3CE5-E9C2-4E27-6D5F-1D9D5F29C190}"/>
                </a:ext>
              </a:extLst>
            </p:cNvPr>
            <p:cNvSpPr/>
            <p:nvPr/>
          </p:nvSpPr>
          <p:spPr>
            <a:xfrm>
              <a:off x="5954072" y="2842790"/>
              <a:ext cx="723111" cy="723228"/>
            </a:xfrm>
            <a:custGeom>
              <a:avLst/>
              <a:gdLst>
                <a:gd name="connsiteX0" fmla="*/ 617438 w 723111"/>
                <a:gd name="connsiteY0" fmla="*/ 617322 h 723228"/>
                <a:gd name="connsiteX1" fmla="*/ 105790 w 723111"/>
                <a:gd name="connsiteY1" fmla="*/ 617322 h 723228"/>
                <a:gd name="connsiteX2" fmla="*/ 105790 w 723111"/>
                <a:gd name="connsiteY2" fmla="*/ 105673 h 723228"/>
                <a:gd name="connsiteX3" fmla="*/ 617438 w 723111"/>
                <a:gd name="connsiteY3" fmla="*/ 105673 h 723228"/>
                <a:gd name="connsiteX4" fmla="*/ 617438 w 723111"/>
                <a:gd name="connsiteY4" fmla="*/ 617322 h 723228"/>
                <a:gd name="connsiteX5" fmla="*/ 617438 w 723111"/>
                <a:gd name="connsiteY5" fmla="*/ 617322 h 723228"/>
                <a:gd name="connsiteX6" fmla="*/ 121964 w 723111"/>
                <a:gd name="connsiteY6" fmla="*/ 121847 h 723228"/>
                <a:gd name="connsiteX7" fmla="*/ 121964 w 723111"/>
                <a:gd name="connsiteY7" fmla="*/ 601459 h 723228"/>
                <a:gd name="connsiteX8" fmla="*/ 601576 w 723111"/>
                <a:gd name="connsiteY8" fmla="*/ 601459 h 723228"/>
                <a:gd name="connsiteX9" fmla="*/ 601576 w 723111"/>
                <a:gd name="connsiteY9" fmla="*/ 121847 h 723228"/>
                <a:gd name="connsiteX10" fmla="*/ 121964 w 723111"/>
                <a:gd name="connsiteY10" fmla="*/ 121847 h 723228"/>
                <a:gd name="connsiteX11" fmla="*/ 121964 w 723111"/>
                <a:gd name="connsiteY11" fmla="*/ 121847 h 7232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723111" h="723228">
                  <a:moveTo>
                    <a:pt x="617438" y="617322"/>
                  </a:moveTo>
                  <a:cubicBezTo>
                    <a:pt x="476230" y="758530"/>
                    <a:pt x="246688" y="758530"/>
                    <a:pt x="105790" y="617322"/>
                  </a:cubicBezTo>
                  <a:cubicBezTo>
                    <a:pt x="-35108" y="476113"/>
                    <a:pt x="-35419" y="246571"/>
                    <a:pt x="105790" y="105673"/>
                  </a:cubicBezTo>
                  <a:cubicBezTo>
                    <a:pt x="246688" y="-35224"/>
                    <a:pt x="476541" y="-35224"/>
                    <a:pt x="617438" y="105673"/>
                  </a:cubicBezTo>
                  <a:cubicBezTo>
                    <a:pt x="758336" y="246882"/>
                    <a:pt x="758336" y="476424"/>
                    <a:pt x="617438" y="617322"/>
                  </a:cubicBezTo>
                  <a:lnTo>
                    <a:pt x="617438" y="617322"/>
                  </a:lnTo>
                  <a:close/>
                  <a:moveTo>
                    <a:pt x="121964" y="121847"/>
                  </a:moveTo>
                  <a:cubicBezTo>
                    <a:pt x="-10225" y="254036"/>
                    <a:pt x="-10225" y="469270"/>
                    <a:pt x="121964" y="601459"/>
                  </a:cubicBezTo>
                  <a:cubicBezTo>
                    <a:pt x="254152" y="733648"/>
                    <a:pt x="469387" y="733648"/>
                    <a:pt x="601576" y="601459"/>
                  </a:cubicBezTo>
                  <a:cubicBezTo>
                    <a:pt x="733765" y="469270"/>
                    <a:pt x="733765" y="254036"/>
                    <a:pt x="601576" y="121847"/>
                  </a:cubicBezTo>
                  <a:cubicBezTo>
                    <a:pt x="469076" y="-10342"/>
                    <a:pt x="254152" y="-10342"/>
                    <a:pt x="121964" y="121847"/>
                  </a:cubicBezTo>
                  <a:lnTo>
                    <a:pt x="121964" y="121847"/>
                  </a:lnTo>
                  <a:close/>
                </a:path>
              </a:pathLst>
            </a:custGeom>
            <a:grpFill/>
            <a:ln w="3104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21" name="Forme libre : forme 20">
              <a:extLst>
                <a:ext uri="{FF2B5EF4-FFF2-40B4-BE49-F238E27FC236}">
                  <a16:creationId xmlns:a16="http://schemas.microsoft.com/office/drawing/2014/main" id="{EF2A7D35-939F-0FA4-6855-44493ED3AACF}"/>
                </a:ext>
              </a:extLst>
            </p:cNvPr>
            <p:cNvSpPr/>
            <p:nvPr/>
          </p:nvSpPr>
          <p:spPr>
            <a:xfrm>
              <a:off x="6043766" y="2932367"/>
              <a:ext cx="543840" cy="543840"/>
            </a:xfrm>
            <a:custGeom>
              <a:avLst/>
              <a:gdLst>
                <a:gd name="connsiteX0" fmla="*/ 464294 w 543840"/>
                <a:gd name="connsiteY0" fmla="*/ 464294 h 543840"/>
                <a:gd name="connsiteX1" fmla="*/ 79547 w 543840"/>
                <a:gd name="connsiteY1" fmla="*/ 464294 h 543840"/>
                <a:gd name="connsiteX2" fmla="*/ 79547 w 543840"/>
                <a:gd name="connsiteY2" fmla="*/ 79547 h 543840"/>
                <a:gd name="connsiteX3" fmla="*/ 464294 w 543840"/>
                <a:gd name="connsiteY3" fmla="*/ 79547 h 543840"/>
                <a:gd name="connsiteX4" fmla="*/ 464294 w 543840"/>
                <a:gd name="connsiteY4" fmla="*/ 464294 h 543840"/>
                <a:gd name="connsiteX5" fmla="*/ 464294 w 543840"/>
                <a:gd name="connsiteY5" fmla="*/ 464294 h 543840"/>
                <a:gd name="connsiteX6" fmla="*/ 95720 w 543840"/>
                <a:gd name="connsiteY6" fmla="*/ 95720 h 543840"/>
                <a:gd name="connsiteX7" fmla="*/ 95720 w 543840"/>
                <a:gd name="connsiteY7" fmla="*/ 448120 h 543840"/>
                <a:gd name="connsiteX8" fmla="*/ 448431 w 543840"/>
                <a:gd name="connsiteY8" fmla="*/ 448120 h 543840"/>
                <a:gd name="connsiteX9" fmla="*/ 448431 w 543840"/>
                <a:gd name="connsiteY9" fmla="*/ 95720 h 543840"/>
                <a:gd name="connsiteX10" fmla="*/ 95720 w 543840"/>
                <a:gd name="connsiteY10" fmla="*/ 95720 h 543840"/>
                <a:gd name="connsiteX11" fmla="*/ 95720 w 543840"/>
                <a:gd name="connsiteY11" fmla="*/ 95720 h 543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43840" h="543840">
                  <a:moveTo>
                    <a:pt x="464294" y="464294"/>
                  </a:moveTo>
                  <a:cubicBezTo>
                    <a:pt x="358232" y="570356"/>
                    <a:pt x="185609" y="570356"/>
                    <a:pt x="79547" y="464294"/>
                  </a:cubicBezTo>
                  <a:cubicBezTo>
                    <a:pt x="-26516" y="358232"/>
                    <a:pt x="-26516" y="185609"/>
                    <a:pt x="79547" y="79547"/>
                  </a:cubicBezTo>
                  <a:cubicBezTo>
                    <a:pt x="185609" y="-26516"/>
                    <a:pt x="358232" y="-26516"/>
                    <a:pt x="464294" y="79547"/>
                  </a:cubicBezTo>
                  <a:cubicBezTo>
                    <a:pt x="570356" y="185609"/>
                    <a:pt x="570356" y="358232"/>
                    <a:pt x="464294" y="464294"/>
                  </a:cubicBezTo>
                  <a:lnTo>
                    <a:pt x="464294" y="464294"/>
                  </a:lnTo>
                  <a:close/>
                  <a:moveTo>
                    <a:pt x="95720" y="95720"/>
                  </a:moveTo>
                  <a:cubicBezTo>
                    <a:pt x="-1633" y="193073"/>
                    <a:pt x="-1633" y="351078"/>
                    <a:pt x="95720" y="448120"/>
                  </a:cubicBezTo>
                  <a:cubicBezTo>
                    <a:pt x="193073" y="545162"/>
                    <a:pt x="351078" y="545162"/>
                    <a:pt x="448431" y="448120"/>
                  </a:cubicBezTo>
                  <a:cubicBezTo>
                    <a:pt x="545784" y="351078"/>
                    <a:pt x="545784" y="192762"/>
                    <a:pt x="448431" y="95720"/>
                  </a:cubicBezTo>
                  <a:cubicBezTo>
                    <a:pt x="351078" y="-1633"/>
                    <a:pt x="192762" y="-1633"/>
                    <a:pt x="95720" y="95720"/>
                  </a:cubicBezTo>
                  <a:lnTo>
                    <a:pt x="95720" y="95720"/>
                  </a:lnTo>
                  <a:close/>
                </a:path>
              </a:pathLst>
            </a:custGeom>
            <a:grpFill/>
            <a:ln w="3104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22" name="Forme libre : forme 21">
              <a:extLst>
                <a:ext uri="{FF2B5EF4-FFF2-40B4-BE49-F238E27FC236}">
                  <a16:creationId xmlns:a16="http://schemas.microsoft.com/office/drawing/2014/main" id="{D0809B2F-5E0A-FF06-1D21-8A82690B3FD9}"/>
                </a:ext>
              </a:extLst>
            </p:cNvPr>
            <p:cNvSpPr/>
            <p:nvPr/>
          </p:nvSpPr>
          <p:spPr>
            <a:xfrm>
              <a:off x="6133460" y="3021945"/>
              <a:ext cx="364569" cy="364685"/>
            </a:xfrm>
            <a:custGeom>
              <a:avLst/>
              <a:gdLst>
                <a:gd name="connsiteX0" fmla="*/ 311149 w 364569"/>
                <a:gd name="connsiteY0" fmla="*/ 311266 h 364685"/>
                <a:gd name="connsiteX1" fmla="*/ 53303 w 364569"/>
                <a:gd name="connsiteY1" fmla="*/ 311266 h 364685"/>
                <a:gd name="connsiteX2" fmla="*/ 53303 w 364569"/>
                <a:gd name="connsiteY2" fmla="*/ 53420 h 364685"/>
                <a:gd name="connsiteX3" fmla="*/ 311149 w 364569"/>
                <a:gd name="connsiteY3" fmla="*/ 53420 h 364685"/>
                <a:gd name="connsiteX4" fmla="*/ 311149 w 364569"/>
                <a:gd name="connsiteY4" fmla="*/ 311266 h 364685"/>
                <a:gd name="connsiteX5" fmla="*/ 311149 w 364569"/>
                <a:gd name="connsiteY5" fmla="*/ 311266 h 364685"/>
                <a:gd name="connsiteX6" fmla="*/ 69477 w 364569"/>
                <a:gd name="connsiteY6" fmla="*/ 69594 h 364685"/>
                <a:gd name="connsiteX7" fmla="*/ 69477 w 364569"/>
                <a:gd name="connsiteY7" fmla="*/ 295403 h 364685"/>
                <a:gd name="connsiteX8" fmla="*/ 294976 w 364569"/>
                <a:gd name="connsiteY8" fmla="*/ 295403 h 364685"/>
                <a:gd name="connsiteX9" fmla="*/ 294976 w 364569"/>
                <a:gd name="connsiteY9" fmla="*/ 69594 h 364685"/>
                <a:gd name="connsiteX10" fmla="*/ 69477 w 364569"/>
                <a:gd name="connsiteY10" fmla="*/ 69594 h 364685"/>
                <a:gd name="connsiteX11" fmla="*/ 69477 w 364569"/>
                <a:gd name="connsiteY11" fmla="*/ 69594 h 3646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64569" h="364685">
                  <a:moveTo>
                    <a:pt x="311149" y="311266"/>
                  </a:moveTo>
                  <a:cubicBezTo>
                    <a:pt x="239923" y="382492"/>
                    <a:pt x="124530" y="382492"/>
                    <a:pt x="53303" y="311266"/>
                  </a:cubicBezTo>
                  <a:cubicBezTo>
                    <a:pt x="-17923" y="240350"/>
                    <a:pt x="-17612" y="124646"/>
                    <a:pt x="53303" y="53420"/>
                  </a:cubicBezTo>
                  <a:cubicBezTo>
                    <a:pt x="124219" y="-17807"/>
                    <a:pt x="239923" y="-17807"/>
                    <a:pt x="311149" y="53420"/>
                  </a:cubicBezTo>
                  <a:cubicBezTo>
                    <a:pt x="382376" y="124646"/>
                    <a:pt x="382376" y="240039"/>
                    <a:pt x="311149" y="311266"/>
                  </a:cubicBezTo>
                  <a:lnTo>
                    <a:pt x="311149" y="311266"/>
                  </a:lnTo>
                  <a:close/>
                  <a:moveTo>
                    <a:pt x="69477" y="69594"/>
                  </a:moveTo>
                  <a:cubicBezTo>
                    <a:pt x="7270" y="131800"/>
                    <a:pt x="7270" y="233197"/>
                    <a:pt x="69477" y="295403"/>
                  </a:cubicBezTo>
                  <a:cubicBezTo>
                    <a:pt x="131683" y="357610"/>
                    <a:pt x="233080" y="357610"/>
                    <a:pt x="294976" y="295403"/>
                  </a:cubicBezTo>
                  <a:cubicBezTo>
                    <a:pt x="357182" y="233197"/>
                    <a:pt x="357182" y="132111"/>
                    <a:pt x="294976" y="69594"/>
                  </a:cubicBezTo>
                  <a:cubicBezTo>
                    <a:pt x="232769" y="7387"/>
                    <a:pt x="131683" y="7387"/>
                    <a:pt x="69477" y="69594"/>
                  </a:cubicBezTo>
                  <a:lnTo>
                    <a:pt x="69477" y="69594"/>
                  </a:lnTo>
                  <a:close/>
                </a:path>
              </a:pathLst>
            </a:custGeom>
            <a:grpFill/>
            <a:ln w="3104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23" name="Forme libre : forme 22">
              <a:extLst>
                <a:ext uri="{FF2B5EF4-FFF2-40B4-BE49-F238E27FC236}">
                  <a16:creationId xmlns:a16="http://schemas.microsoft.com/office/drawing/2014/main" id="{19A675B5-F502-A002-6D3E-19105352FE1F}"/>
                </a:ext>
              </a:extLst>
            </p:cNvPr>
            <p:cNvSpPr/>
            <p:nvPr/>
          </p:nvSpPr>
          <p:spPr>
            <a:xfrm>
              <a:off x="6223154" y="3111755"/>
              <a:ext cx="185064" cy="185064"/>
            </a:xfrm>
            <a:custGeom>
              <a:avLst/>
              <a:gdLst>
                <a:gd name="connsiteX0" fmla="*/ 158004 w 185064"/>
                <a:gd name="connsiteY0" fmla="*/ 158004 h 185064"/>
                <a:gd name="connsiteX1" fmla="*/ 27060 w 185064"/>
                <a:gd name="connsiteY1" fmla="*/ 158004 h 185064"/>
                <a:gd name="connsiteX2" fmla="*/ 27060 w 185064"/>
                <a:gd name="connsiteY2" fmla="*/ 27060 h 185064"/>
                <a:gd name="connsiteX3" fmla="*/ 158004 w 185064"/>
                <a:gd name="connsiteY3" fmla="*/ 27060 h 185064"/>
                <a:gd name="connsiteX4" fmla="*/ 158004 w 185064"/>
                <a:gd name="connsiteY4" fmla="*/ 158004 h 185064"/>
                <a:gd name="connsiteX5" fmla="*/ 158004 w 185064"/>
                <a:gd name="connsiteY5" fmla="*/ 158004 h 185064"/>
                <a:gd name="connsiteX6" fmla="*/ 43234 w 185064"/>
                <a:gd name="connsiteY6" fmla="*/ 43234 h 185064"/>
                <a:gd name="connsiteX7" fmla="*/ 43234 w 185064"/>
                <a:gd name="connsiteY7" fmla="*/ 141831 h 185064"/>
                <a:gd name="connsiteX8" fmla="*/ 142142 w 185064"/>
                <a:gd name="connsiteY8" fmla="*/ 141831 h 185064"/>
                <a:gd name="connsiteX9" fmla="*/ 142142 w 185064"/>
                <a:gd name="connsiteY9" fmla="*/ 42922 h 185064"/>
                <a:gd name="connsiteX10" fmla="*/ 43234 w 185064"/>
                <a:gd name="connsiteY10" fmla="*/ 43234 h 185064"/>
                <a:gd name="connsiteX11" fmla="*/ 43234 w 185064"/>
                <a:gd name="connsiteY11" fmla="*/ 43234 h 185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85064" h="185064">
                  <a:moveTo>
                    <a:pt x="158004" y="158004"/>
                  </a:moveTo>
                  <a:cubicBezTo>
                    <a:pt x="121925" y="194084"/>
                    <a:pt x="63140" y="194084"/>
                    <a:pt x="27060" y="158004"/>
                  </a:cubicBezTo>
                  <a:cubicBezTo>
                    <a:pt x="-9020" y="121925"/>
                    <a:pt x="-9020" y="63140"/>
                    <a:pt x="27060" y="27060"/>
                  </a:cubicBezTo>
                  <a:cubicBezTo>
                    <a:pt x="63140" y="-9020"/>
                    <a:pt x="121925" y="-9020"/>
                    <a:pt x="158004" y="27060"/>
                  </a:cubicBezTo>
                  <a:cubicBezTo>
                    <a:pt x="194084" y="63140"/>
                    <a:pt x="194084" y="121925"/>
                    <a:pt x="158004" y="158004"/>
                  </a:cubicBezTo>
                  <a:lnTo>
                    <a:pt x="158004" y="158004"/>
                  </a:lnTo>
                  <a:close/>
                  <a:moveTo>
                    <a:pt x="43234" y="43234"/>
                  </a:moveTo>
                  <a:cubicBezTo>
                    <a:pt x="15863" y="70293"/>
                    <a:pt x="15863" y="114771"/>
                    <a:pt x="43234" y="141831"/>
                  </a:cubicBezTo>
                  <a:cubicBezTo>
                    <a:pt x="70604" y="169202"/>
                    <a:pt x="114771" y="169202"/>
                    <a:pt x="142142" y="141831"/>
                  </a:cubicBezTo>
                  <a:cubicBezTo>
                    <a:pt x="169513" y="114460"/>
                    <a:pt x="169513" y="70293"/>
                    <a:pt x="142142" y="42922"/>
                  </a:cubicBezTo>
                  <a:cubicBezTo>
                    <a:pt x="114771" y="15863"/>
                    <a:pt x="70293" y="15863"/>
                    <a:pt x="43234" y="43234"/>
                  </a:cubicBezTo>
                  <a:lnTo>
                    <a:pt x="43234" y="43234"/>
                  </a:lnTo>
                  <a:close/>
                </a:path>
              </a:pathLst>
            </a:custGeom>
            <a:grpFill/>
            <a:ln w="3104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3212985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C3CFDB6-CE85-4D8C-BCC6-046ADDB41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74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354136D-67DD-4FD4-A40F-76F215A031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026357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1" r:id="rId2"/>
    <p:sldLayoutId id="214748367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69">
          <p15:clr>
            <a:srgbClr val="F26B43"/>
          </p15:clr>
        </p15:guide>
        <p15:guide id="2" pos="3840">
          <p15:clr>
            <a:srgbClr val="F26B43"/>
          </p15:clr>
        </p15:guide>
        <p15:guide id="3" pos="529">
          <p15:clr>
            <a:srgbClr val="F26B43"/>
          </p15:clr>
        </p15:guide>
        <p15:guide id="4" pos="7151">
          <p15:clr>
            <a:srgbClr val="F26B43"/>
          </p15:clr>
        </p15:guide>
        <p15:guide id="5" orient="horz" pos="3906">
          <p15:clr>
            <a:srgbClr val="F26B43"/>
          </p15:clr>
        </p15:guide>
        <p15:guide id="6" orient="horz" pos="232">
          <p15:clr>
            <a:srgbClr val="F26B43"/>
          </p15:clr>
        </p15:guide>
        <p15:guide id="7" orient="horz" pos="1139">
          <p15:clr>
            <a:srgbClr val="F26B43"/>
          </p15:clr>
        </p15:guide>
        <p15:guide id="8" pos="2184">
          <p15:clr>
            <a:srgbClr val="F26B43"/>
          </p15:clr>
        </p15:guide>
        <p15:guide id="9" pos="5496">
          <p15:clr>
            <a:srgbClr val="F26B43"/>
          </p15:clr>
        </p15:guide>
        <p15:guide id="10" orient="horz" pos="297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hyperlink" Target="https://www.flaticon.com/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thenounproject.com/" TargetMode="Externa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aphique 23">
            <a:extLst>
              <a:ext uri="{FF2B5EF4-FFF2-40B4-BE49-F238E27FC236}">
                <a16:creationId xmlns:a16="http://schemas.microsoft.com/office/drawing/2014/main" id="{3C7F3324-27B2-4C68-9057-798DA7920D8F}"/>
              </a:ext>
            </a:extLst>
          </p:cNvPr>
          <p:cNvGrpSpPr/>
          <p:nvPr/>
        </p:nvGrpSpPr>
        <p:grpSpPr>
          <a:xfrm>
            <a:off x="4227787" y="1233408"/>
            <a:ext cx="3943942" cy="3943938"/>
            <a:chOff x="5057016" y="1945617"/>
            <a:chExt cx="2517341" cy="2517341"/>
          </a:xfrm>
          <a:solidFill>
            <a:schemeClr val="tx1">
              <a:alpha val="21000"/>
            </a:schemeClr>
          </a:solidFill>
        </p:grpSpPr>
        <p:sp>
          <p:nvSpPr>
            <p:cNvPr id="26" name="Forme libre : forme 25">
              <a:extLst>
                <a:ext uri="{FF2B5EF4-FFF2-40B4-BE49-F238E27FC236}">
                  <a16:creationId xmlns:a16="http://schemas.microsoft.com/office/drawing/2014/main" id="{3FB462E6-32B4-4312-BD5B-572C3E312DBA}"/>
                </a:ext>
              </a:extLst>
            </p:cNvPr>
            <p:cNvSpPr/>
            <p:nvPr/>
          </p:nvSpPr>
          <p:spPr>
            <a:xfrm>
              <a:off x="5057016" y="1945617"/>
              <a:ext cx="2517341" cy="2517341"/>
            </a:xfrm>
            <a:custGeom>
              <a:avLst/>
              <a:gdLst>
                <a:gd name="connsiteX0" fmla="*/ 2149001 w 2517341"/>
                <a:gd name="connsiteY0" fmla="*/ 2149001 h 2517341"/>
                <a:gd name="connsiteX1" fmla="*/ 368340 w 2517341"/>
                <a:gd name="connsiteY1" fmla="*/ 2149001 h 2517341"/>
                <a:gd name="connsiteX2" fmla="*/ 368340 w 2517341"/>
                <a:gd name="connsiteY2" fmla="*/ 368340 h 2517341"/>
                <a:gd name="connsiteX3" fmla="*/ 2149001 w 2517341"/>
                <a:gd name="connsiteY3" fmla="*/ 368340 h 2517341"/>
                <a:gd name="connsiteX4" fmla="*/ 2149001 w 2517341"/>
                <a:gd name="connsiteY4" fmla="*/ 2149001 h 2517341"/>
                <a:gd name="connsiteX5" fmla="*/ 2149001 w 2517341"/>
                <a:gd name="connsiteY5" fmla="*/ 2149001 h 2517341"/>
                <a:gd name="connsiteX6" fmla="*/ 384203 w 2517341"/>
                <a:gd name="connsiteY6" fmla="*/ 384203 h 2517341"/>
                <a:gd name="connsiteX7" fmla="*/ 384203 w 2517341"/>
                <a:gd name="connsiteY7" fmla="*/ 2132828 h 2517341"/>
                <a:gd name="connsiteX8" fmla="*/ 2132828 w 2517341"/>
                <a:gd name="connsiteY8" fmla="*/ 2132828 h 2517341"/>
                <a:gd name="connsiteX9" fmla="*/ 2132828 w 2517341"/>
                <a:gd name="connsiteY9" fmla="*/ 384203 h 2517341"/>
                <a:gd name="connsiteX10" fmla="*/ 384203 w 2517341"/>
                <a:gd name="connsiteY10" fmla="*/ 384203 h 2517341"/>
                <a:gd name="connsiteX11" fmla="*/ 384203 w 2517341"/>
                <a:gd name="connsiteY11" fmla="*/ 384203 h 2517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17341" h="2517341">
                  <a:moveTo>
                    <a:pt x="2149001" y="2149001"/>
                  </a:moveTo>
                  <a:cubicBezTo>
                    <a:pt x="1657881" y="2640121"/>
                    <a:pt x="859149" y="2640121"/>
                    <a:pt x="368340" y="2149001"/>
                  </a:cubicBezTo>
                  <a:cubicBezTo>
                    <a:pt x="-122780" y="1658192"/>
                    <a:pt x="-122780" y="859149"/>
                    <a:pt x="368340" y="368340"/>
                  </a:cubicBezTo>
                  <a:cubicBezTo>
                    <a:pt x="859149" y="-122780"/>
                    <a:pt x="1658192" y="-122780"/>
                    <a:pt x="2149001" y="368340"/>
                  </a:cubicBezTo>
                  <a:cubicBezTo>
                    <a:pt x="2640121" y="859149"/>
                    <a:pt x="2640121" y="1658192"/>
                    <a:pt x="2149001" y="2149001"/>
                  </a:cubicBezTo>
                  <a:lnTo>
                    <a:pt x="2149001" y="2149001"/>
                  </a:lnTo>
                  <a:close/>
                  <a:moveTo>
                    <a:pt x="384203" y="384203"/>
                  </a:moveTo>
                  <a:cubicBezTo>
                    <a:pt x="-97897" y="866303"/>
                    <a:pt x="-97897" y="1650727"/>
                    <a:pt x="384203" y="2132828"/>
                  </a:cubicBezTo>
                  <a:cubicBezTo>
                    <a:pt x="866303" y="2614928"/>
                    <a:pt x="1650727" y="2614928"/>
                    <a:pt x="2132828" y="2132828"/>
                  </a:cubicBezTo>
                  <a:cubicBezTo>
                    <a:pt x="2614928" y="1650727"/>
                    <a:pt x="2614928" y="866303"/>
                    <a:pt x="2132828" y="384203"/>
                  </a:cubicBezTo>
                  <a:cubicBezTo>
                    <a:pt x="1651038" y="-97897"/>
                    <a:pt x="866614" y="-97897"/>
                    <a:pt x="384203" y="384203"/>
                  </a:cubicBezTo>
                  <a:lnTo>
                    <a:pt x="384203" y="384203"/>
                  </a:lnTo>
                  <a:close/>
                </a:path>
              </a:pathLst>
            </a:custGeom>
            <a:grpFill/>
            <a:ln w="3104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ssion Script"/>
                <a:ea typeface="+mn-ea"/>
                <a:cs typeface="+mn-cs"/>
              </a:endParaRPr>
            </a:p>
          </p:txBody>
        </p:sp>
        <p:sp>
          <p:nvSpPr>
            <p:cNvPr id="27" name="Forme libre : forme 26">
              <a:extLst>
                <a:ext uri="{FF2B5EF4-FFF2-40B4-BE49-F238E27FC236}">
                  <a16:creationId xmlns:a16="http://schemas.microsoft.com/office/drawing/2014/main" id="{9F349302-BEDA-4E72-BC46-C388A9E05406}"/>
                </a:ext>
              </a:extLst>
            </p:cNvPr>
            <p:cNvSpPr/>
            <p:nvPr/>
          </p:nvSpPr>
          <p:spPr>
            <a:xfrm>
              <a:off x="5146826" y="2035427"/>
              <a:ext cx="2337720" cy="2337720"/>
            </a:xfrm>
            <a:custGeom>
              <a:avLst/>
              <a:gdLst>
                <a:gd name="connsiteX0" fmla="*/ 1995740 w 2337720"/>
                <a:gd name="connsiteY0" fmla="*/ 1995740 h 2337720"/>
                <a:gd name="connsiteX1" fmla="*/ 341980 w 2337720"/>
                <a:gd name="connsiteY1" fmla="*/ 1995740 h 2337720"/>
                <a:gd name="connsiteX2" fmla="*/ 341980 w 2337720"/>
                <a:gd name="connsiteY2" fmla="*/ 341980 h 2337720"/>
                <a:gd name="connsiteX3" fmla="*/ 1995740 w 2337720"/>
                <a:gd name="connsiteY3" fmla="*/ 341980 h 2337720"/>
                <a:gd name="connsiteX4" fmla="*/ 1995740 w 2337720"/>
                <a:gd name="connsiteY4" fmla="*/ 1995740 h 2337720"/>
                <a:gd name="connsiteX5" fmla="*/ 1995740 w 2337720"/>
                <a:gd name="connsiteY5" fmla="*/ 1995740 h 2337720"/>
                <a:gd name="connsiteX6" fmla="*/ 358154 w 2337720"/>
                <a:gd name="connsiteY6" fmla="*/ 358154 h 2337720"/>
                <a:gd name="connsiteX7" fmla="*/ 358154 w 2337720"/>
                <a:gd name="connsiteY7" fmla="*/ 1979877 h 2337720"/>
                <a:gd name="connsiteX8" fmla="*/ 1979877 w 2337720"/>
                <a:gd name="connsiteY8" fmla="*/ 1979877 h 2337720"/>
                <a:gd name="connsiteX9" fmla="*/ 1979877 w 2337720"/>
                <a:gd name="connsiteY9" fmla="*/ 358154 h 2337720"/>
                <a:gd name="connsiteX10" fmla="*/ 358154 w 2337720"/>
                <a:gd name="connsiteY10" fmla="*/ 358154 h 2337720"/>
                <a:gd name="connsiteX11" fmla="*/ 358154 w 2337720"/>
                <a:gd name="connsiteY11" fmla="*/ 358154 h 2337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337720" h="2337720">
                  <a:moveTo>
                    <a:pt x="1995740" y="1995740"/>
                  </a:moveTo>
                  <a:cubicBezTo>
                    <a:pt x="1539766" y="2451714"/>
                    <a:pt x="797954" y="2451714"/>
                    <a:pt x="341980" y="1995740"/>
                  </a:cubicBezTo>
                  <a:cubicBezTo>
                    <a:pt x="-113993" y="1539766"/>
                    <a:pt x="-113993" y="797954"/>
                    <a:pt x="341980" y="341980"/>
                  </a:cubicBezTo>
                  <a:cubicBezTo>
                    <a:pt x="797954" y="-113993"/>
                    <a:pt x="1539766" y="-113993"/>
                    <a:pt x="1995740" y="341980"/>
                  </a:cubicBezTo>
                  <a:cubicBezTo>
                    <a:pt x="2451714" y="797954"/>
                    <a:pt x="2451714" y="1539766"/>
                    <a:pt x="1995740" y="1995740"/>
                  </a:cubicBezTo>
                  <a:lnTo>
                    <a:pt x="1995740" y="1995740"/>
                  </a:lnTo>
                  <a:close/>
                  <a:moveTo>
                    <a:pt x="358154" y="358154"/>
                  </a:moveTo>
                  <a:cubicBezTo>
                    <a:pt x="-89111" y="805108"/>
                    <a:pt x="-89111" y="1532924"/>
                    <a:pt x="358154" y="1979877"/>
                  </a:cubicBezTo>
                  <a:cubicBezTo>
                    <a:pt x="805419" y="2427142"/>
                    <a:pt x="1532924" y="2426831"/>
                    <a:pt x="1979877" y="1979877"/>
                  </a:cubicBezTo>
                  <a:cubicBezTo>
                    <a:pt x="2427142" y="1532924"/>
                    <a:pt x="2427142" y="805108"/>
                    <a:pt x="1979877" y="358154"/>
                  </a:cubicBezTo>
                  <a:cubicBezTo>
                    <a:pt x="1532613" y="-89111"/>
                    <a:pt x="805108" y="-89111"/>
                    <a:pt x="358154" y="358154"/>
                  </a:cubicBezTo>
                  <a:lnTo>
                    <a:pt x="358154" y="358154"/>
                  </a:lnTo>
                  <a:close/>
                </a:path>
              </a:pathLst>
            </a:custGeom>
            <a:grpFill/>
            <a:ln w="3104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ssion Script"/>
                <a:ea typeface="+mn-ea"/>
                <a:cs typeface="+mn-cs"/>
              </a:endParaRPr>
            </a:p>
          </p:txBody>
        </p:sp>
        <p:sp>
          <p:nvSpPr>
            <p:cNvPr id="28" name="Forme libre : forme 27">
              <a:extLst>
                <a:ext uri="{FF2B5EF4-FFF2-40B4-BE49-F238E27FC236}">
                  <a16:creationId xmlns:a16="http://schemas.microsoft.com/office/drawing/2014/main" id="{F6039C82-97C0-4653-A714-8E04AD920BD4}"/>
                </a:ext>
              </a:extLst>
            </p:cNvPr>
            <p:cNvSpPr/>
            <p:nvPr/>
          </p:nvSpPr>
          <p:spPr>
            <a:xfrm>
              <a:off x="5236404" y="2125238"/>
              <a:ext cx="2158565" cy="2158332"/>
            </a:xfrm>
            <a:custGeom>
              <a:avLst/>
              <a:gdLst>
                <a:gd name="connsiteX0" fmla="*/ 1842712 w 2158565"/>
                <a:gd name="connsiteY0" fmla="*/ 1842479 h 2158332"/>
                <a:gd name="connsiteX1" fmla="*/ 315853 w 2158565"/>
                <a:gd name="connsiteY1" fmla="*/ 1842479 h 2158332"/>
                <a:gd name="connsiteX2" fmla="*/ 315853 w 2158565"/>
                <a:gd name="connsiteY2" fmla="*/ 315620 h 2158332"/>
                <a:gd name="connsiteX3" fmla="*/ 1842712 w 2158565"/>
                <a:gd name="connsiteY3" fmla="*/ 315620 h 2158332"/>
                <a:gd name="connsiteX4" fmla="*/ 1842712 w 2158565"/>
                <a:gd name="connsiteY4" fmla="*/ 1842479 h 2158332"/>
                <a:gd name="connsiteX5" fmla="*/ 1842712 w 2158565"/>
                <a:gd name="connsiteY5" fmla="*/ 1842479 h 2158332"/>
                <a:gd name="connsiteX6" fmla="*/ 332027 w 2158565"/>
                <a:gd name="connsiteY6" fmla="*/ 331483 h 2158332"/>
                <a:gd name="connsiteX7" fmla="*/ 332027 w 2158565"/>
                <a:gd name="connsiteY7" fmla="*/ 1826305 h 2158332"/>
                <a:gd name="connsiteX8" fmla="*/ 1826849 w 2158565"/>
                <a:gd name="connsiteY8" fmla="*/ 1826305 h 2158332"/>
                <a:gd name="connsiteX9" fmla="*/ 1826849 w 2158565"/>
                <a:gd name="connsiteY9" fmla="*/ 331483 h 2158332"/>
                <a:gd name="connsiteX10" fmla="*/ 332027 w 2158565"/>
                <a:gd name="connsiteY10" fmla="*/ 331483 h 2158332"/>
                <a:gd name="connsiteX11" fmla="*/ 332027 w 2158565"/>
                <a:gd name="connsiteY11" fmla="*/ 331483 h 2158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158565" h="2158332">
                  <a:moveTo>
                    <a:pt x="1842712" y="1842479"/>
                  </a:moveTo>
                  <a:cubicBezTo>
                    <a:pt x="1421885" y="2263617"/>
                    <a:pt x="736680" y="2263617"/>
                    <a:pt x="315853" y="1842479"/>
                  </a:cubicBezTo>
                  <a:cubicBezTo>
                    <a:pt x="-105284" y="1421652"/>
                    <a:pt x="-105284" y="736447"/>
                    <a:pt x="315853" y="315620"/>
                  </a:cubicBezTo>
                  <a:cubicBezTo>
                    <a:pt x="736991" y="-105207"/>
                    <a:pt x="1421885" y="-105207"/>
                    <a:pt x="1842712" y="315620"/>
                  </a:cubicBezTo>
                  <a:cubicBezTo>
                    <a:pt x="2263850" y="736447"/>
                    <a:pt x="2263850" y="1421652"/>
                    <a:pt x="1842712" y="1842479"/>
                  </a:cubicBezTo>
                  <a:lnTo>
                    <a:pt x="1842712" y="1842479"/>
                  </a:lnTo>
                  <a:close/>
                  <a:moveTo>
                    <a:pt x="332027" y="331483"/>
                  </a:moveTo>
                  <a:cubicBezTo>
                    <a:pt x="-80091" y="743601"/>
                    <a:pt x="-80091" y="1414187"/>
                    <a:pt x="332027" y="1826305"/>
                  </a:cubicBezTo>
                  <a:cubicBezTo>
                    <a:pt x="744145" y="2238423"/>
                    <a:pt x="1414731" y="2238423"/>
                    <a:pt x="1826849" y="1826305"/>
                  </a:cubicBezTo>
                  <a:cubicBezTo>
                    <a:pt x="2238967" y="1414187"/>
                    <a:pt x="2238967" y="743601"/>
                    <a:pt x="1826849" y="331483"/>
                  </a:cubicBezTo>
                  <a:cubicBezTo>
                    <a:pt x="1414731" y="-80324"/>
                    <a:pt x="744145" y="-80635"/>
                    <a:pt x="332027" y="331483"/>
                  </a:cubicBezTo>
                  <a:lnTo>
                    <a:pt x="332027" y="331483"/>
                  </a:lnTo>
                  <a:close/>
                </a:path>
              </a:pathLst>
            </a:custGeom>
            <a:grpFill/>
            <a:ln w="3104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ssion Script"/>
                <a:ea typeface="+mn-ea"/>
                <a:cs typeface="+mn-cs"/>
              </a:endParaRPr>
            </a:p>
          </p:txBody>
        </p:sp>
        <p:sp>
          <p:nvSpPr>
            <p:cNvPr id="29" name="Forme libre : forme 28">
              <a:extLst>
                <a:ext uri="{FF2B5EF4-FFF2-40B4-BE49-F238E27FC236}">
                  <a16:creationId xmlns:a16="http://schemas.microsoft.com/office/drawing/2014/main" id="{BF2AA378-8156-4209-9761-B0C17C484F6C}"/>
                </a:ext>
              </a:extLst>
            </p:cNvPr>
            <p:cNvSpPr/>
            <p:nvPr/>
          </p:nvSpPr>
          <p:spPr>
            <a:xfrm>
              <a:off x="5325903" y="2214815"/>
              <a:ext cx="1979216" cy="1978944"/>
            </a:xfrm>
            <a:custGeom>
              <a:avLst/>
              <a:gdLst>
                <a:gd name="connsiteX0" fmla="*/ 1689762 w 1979216"/>
                <a:gd name="connsiteY0" fmla="*/ 1689451 h 1978944"/>
                <a:gd name="connsiteX1" fmla="*/ 289494 w 1979216"/>
                <a:gd name="connsiteY1" fmla="*/ 1689451 h 1978944"/>
                <a:gd name="connsiteX2" fmla="*/ 289494 w 1979216"/>
                <a:gd name="connsiteY2" fmla="*/ 289493 h 1978944"/>
                <a:gd name="connsiteX3" fmla="*/ 1689451 w 1979216"/>
                <a:gd name="connsiteY3" fmla="*/ 289493 h 1978944"/>
                <a:gd name="connsiteX4" fmla="*/ 1689762 w 1979216"/>
                <a:gd name="connsiteY4" fmla="*/ 1689451 h 1978944"/>
                <a:gd name="connsiteX5" fmla="*/ 1689762 w 1979216"/>
                <a:gd name="connsiteY5" fmla="*/ 1689451 h 1978944"/>
                <a:gd name="connsiteX6" fmla="*/ 305978 w 1979216"/>
                <a:gd name="connsiteY6" fmla="*/ 305667 h 1978944"/>
                <a:gd name="connsiteX7" fmla="*/ 305978 w 1979216"/>
                <a:gd name="connsiteY7" fmla="*/ 1673588 h 1978944"/>
                <a:gd name="connsiteX8" fmla="*/ 1673899 w 1979216"/>
                <a:gd name="connsiteY8" fmla="*/ 1673588 h 1978944"/>
                <a:gd name="connsiteX9" fmla="*/ 1673899 w 1979216"/>
                <a:gd name="connsiteY9" fmla="*/ 305667 h 1978944"/>
                <a:gd name="connsiteX10" fmla="*/ 305978 w 1979216"/>
                <a:gd name="connsiteY10" fmla="*/ 305667 h 1978944"/>
                <a:gd name="connsiteX11" fmla="*/ 305978 w 1979216"/>
                <a:gd name="connsiteY11" fmla="*/ 305667 h 1978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979216" h="1978944">
                  <a:moveTo>
                    <a:pt x="1689762" y="1689451"/>
                  </a:moveTo>
                  <a:cubicBezTo>
                    <a:pt x="1303770" y="2075442"/>
                    <a:pt x="675485" y="2075442"/>
                    <a:pt x="289494" y="1689451"/>
                  </a:cubicBezTo>
                  <a:cubicBezTo>
                    <a:pt x="-96498" y="1303459"/>
                    <a:pt x="-96498" y="675485"/>
                    <a:pt x="289494" y="289493"/>
                  </a:cubicBezTo>
                  <a:cubicBezTo>
                    <a:pt x="675485" y="-96498"/>
                    <a:pt x="1303459" y="-96498"/>
                    <a:pt x="1689451" y="289493"/>
                  </a:cubicBezTo>
                  <a:cubicBezTo>
                    <a:pt x="2075753" y="675485"/>
                    <a:pt x="2075753" y="1303459"/>
                    <a:pt x="1689762" y="1689451"/>
                  </a:cubicBezTo>
                  <a:lnTo>
                    <a:pt x="1689762" y="1689451"/>
                  </a:lnTo>
                  <a:close/>
                  <a:moveTo>
                    <a:pt x="305978" y="305667"/>
                  </a:moveTo>
                  <a:cubicBezTo>
                    <a:pt x="-71304" y="682950"/>
                    <a:pt x="-71304" y="1296617"/>
                    <a:pt x="305978" y="1673588"/>
                  </a:cubicBezTo>
                  <a:cubicBezTo>
                    <a:pt x="683261" y="2050559"/>
                    <a:pt x="1296617" y="2050559"/>
                    <a:pt x="1673899" y="1673588"/>
                  </a:cubicBezTo>
                  <a:cubicBezTo>
                    <a:pt x="2051181" y="1296617"/>
                    <a:pt x="2051181" y="682950"/>
                    <a:pt x="1673899" y="305667"/>
                  </a:cubicBezTo>
                  <a:cubicBezTo>
                    <a:pt x="1296617" y="-71615"/>
                    <a:pt x="682950" y="-71615"/>
                    <a:pt x="305978" y="305667"/>
                  </a:cubicBezTo>
                  <a:lnTo>
                    <a:pt x="305978" y="305667"/>
                  </a:lnTo>
                  <a:close/>
                </a:path>
              </a:pathLst>
            </a:custGeom>
            <a:grpFill/>
            <a:ln w="3104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ssion Script"/>
                <a:ea typeface="+mn-ea"/>
                <a:cs typeface="+mn-cs"/>
              </a:endParaRPr>
            </a:p>
          </p:txBody>
        </p:sp>
        <p:sp>
          <p:nvSpPr>
            <p:cNvPr id="30" name="Forme libre : forme 29">
              <a:extLst>
                <a:ext uri="{FF2B5EF4-FFF2-40B4-BE49-F238E27FC236}">
                  <a16:creationId xmlns:a16="http://schemas.microsoft.com/office/drawing/2014/main" id="{52B036D8-3C08-497E-9AFC-5A92B87065CA}"/>
                </a:ext>
              </a:extLst>
            </p:cNvPr>
            <p:cNvSpPr/>
            <p:nvPr/>
          </p:nvSpPr>
          <p:spPr>
            <a:xfrm>
              <a:off x="5415792" y="2304509"/>
              <a:ext cx="1799789" cy="1799672"/>
            </a:xfrm>
            <a:custGeom>
              <a:avLst/>
              <a:gdLst>
                <a:gd name="connsiteX0" fmla="*/ 1536423 w 1799789"/>
                <a:gd name="connsiteY0" fmla="*/ 1536306 h 1799672"/>
                <a:gd name="connsiteX1" fmla="*/ 263367 w 1799789"/>
                <a:gd name="connsiteY1" fmla="*/ 1536306 h 1799672"/>
                <a:gd name="connsiteX2" fmla="*/ 263367 w 1799789"/>
                <a:gd name="connsiteY2" fmla="*/ 263250 h 1799672"/>
                <a:gd name="connsiteX3" fmla="*/ 1536423 w 1799789"/>
                <a:gd name="connsiteY3" fmla="*/ 263250 h 1799672"/>
                <a:gd name="connsiteX4" fmla="*/ 1536423 w 1799789"/>
                <a:gd name="connsiteY4" fmla="*/ 1536306 h 1799672"/>
                <a:gd name="connsiteX5" fmla="*/ 1536423 w 1799789"/>
                <a:gd name="connsiteY5" fmla="*/ 1536306 h 1799672"/>
                <a:gd name="connsiteX6" fmla="*/ 279540 w 1799789"/>
                <a:gd name="connsiteY6" fmla="*/ 279424 h 1799672"/>
                <a:gd name="connsiteX7" fmla="*/ 279540 w 1799789"/>
                <a:gd name="connsiteY7" fmla="*/ 1520443 h 1799672"/>
                <a:gd name="connsiteX8" fmla="*/ 1520560 w 1799789"/>
                <a:gd name="connsiteY8" fmla="*/ 1520443 h 1799672"/>
                <a:gd name="connsiteX9" fmla="*/ 1520560 w 1799789"/>
                <a:gd name="connsiteY9" fmla="*/ 279424 h 1799672"/>
                <a:gd name="connsiteX10" fmla="*/ 279540 w 1799789"/>
                <a:gd name="connsiteY10" fmla="*/ 279424 h 1799672"/>
                <a:gd name="connsiteX11" fmla="*/ 279540 w 1799789"/>
                <a:gd name="connsiteY11" fmla="*/ 279424 h 1799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799789" h="1799672">
                  <a:moveTo>
                    <a:pt x="1536423" y="1536306"/>
                  </a:moveTo>
                  <a:cubicBezTo>
                    <a:pt x="1185267" y="1887462"/>
                    <a:pt x="614211" y="1887462"/>
                    <a:pt x="263367" y="1536306"/>
                  </a:cubicBezTo>
                  <a:cubicBezTo>
                    <a:pt x="-87789" y="1185461"/>
                    <a:pt x="-87789" y="614095"/>
                    <a:pt x="263367" y="263250"/>
                  </a:cubicBezTo>
                  <a:cubicBezTo>
                    <a:pt x="614211" y="-87906"/>
                    <a:pt x="1185578" y="-87595"/>
                    <a:pt x="1536423" y="263250"/>
                  </a:cubicBezTo>
                  <a:cubicBezTo>
                    <a:pt x="1887578" y="614095"/>
                    <a:pt x="1887578" y="1185461"/>
                    <a:pt x="1536423" y="1536306"/>
                  </a:cubicBezTo>
                  <a:lnTo>
                    <a:pt x="1536423" y="1536306"/>
                  </a:lnTo>
                  <a:close/>
                  <a:moveTo>
                    <a:pt x="279540" y="279424"/>
                  </a:moveTo>
                  <a:cubicBezTo>
                    <a:pt x="-62595" y="621560"/>
                    <a:pt x="-62595" y="1178308"/>
                    <a:pt x="279540" y="1520443"/>
                  </a:cubicBezTo>
                  <a:cubicBezTo>
                    <a:pt x="621676" y="1862579"/>
                    <a:pt x="1178424" y="1862579"/>
                    <a:pt x="1520560" y="1520443"/>
                  </a:cubicBezTo>
                  <a:cubicBezTo>
                    <a:pt x="1862696" y="1178308"/>
                    <a:pt x="1862696" y="621560"/>
                    <a:pt x="1520560" y="279424"/>
                  </a:cubicBezTo>
                  <a:cubicBezTo>
                    <a:pt x="1178424" y="-63023"/>
                    <a:pt x="621365" y="-62712"/>
                    <a:pt x="279540" y="279424"/>
                  </a:cubicBezTo>
                  <a:lnTo>
                    <a:pt x="279540" y="279424"/>
                  </a:lnTo>
                  <a:close/>
                </a:path>
              </a:pathLst>
            </a:custGeom>
            <a:grpFill/>
            <a:ln w="3104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ssion Script"/>
                <a:ea typeface="+mn-ea"/>
                <a:cs typeface="+mn-cs"/>
              </a:endParaRPr>
            </a:p>
          </p:txBody>
        </p:sp>
        <p:sp>
          <p:nvSpPr>
            <p:cNvPr id="31" name="Forme libre : forme 30">
              <a:extLst>
                <a:ext uri="{FF2B5EF4-FFF2-40B4-BE49-F238E27FC236}">
                  <a16:creationId xmlns:a16="http://schemas.microsoft.com/office/drawing/2014/main" id="{8E5BE73C-0886-4809-865E-CD38C89DE0AE}"/>
                </a:ext>
              </a:extLst>
            </p:cNvPr>
            <p:cNvSpPr/>
            <p:nvPr/>
          </p:nvSpPr>
          <p:spPr>
            <a:xfrm>
              <a:off x="5505602" y="2394203"/>
              <a:ext cx="1620168" cy="1620168"/>
            </a:xfrm>
            <a:custGeom>
              <a:avLst/>
              <a:gdLst>
                <a:gd name="connsiteX0" fmla="*/ 1383161 w 1620168"/>
                <a:gd name="connsiteY0" fmla="*/ 1383161 h 1620168"/>
                <a:gd name="connsiteX1" fmla="*/ 237007 w 1620168"/>
                <a:gd name="connsiteY1" fmla="*/ 1383161 h 1620168"/>
                <a:gd name="connsiteX2" fmla="*/ 237007 w 1620168"/>
                <a:gd name="connsiteY2" fmla="*/ 237007 h 1620168"/>
                <a:gd name="connsiteX3" fmla="*/ 1383161 w 1620168"/>
                <a:gd name="connsiteY3" fmla="*/ 237007 h 1620168"/>
                <a:gd name="connsiteX4" fmla="*/ 1383161 w 1620168"/>
                <a:gd name="connsiteY4" fmla="*/ 1383161 h 1620168"/>
                <a:gd name="connsiteX5" fmla="*/ 1383161 w 1620168"/>
                <a:gd name="connsiteY5" fmla="*/ 1383161 h 1620168"/>
                <a:gd name="connsiteX6" fmla="*/ 252869 w 1620168"/>
                <a:gd name="connsiteY6" fmla="*/ 253180 h 1620168"/>
                <a:gd name="connsiteX7" fmla="*/ 252869 w 1620168"/>
                <a:gd name="connsiteY7" fmla="*/ 1367299 h 1620168"/>
                <a:gd name="connsiteX8" fmla="*/ 1366988 w 1620168"/>
                <a:gd name="connsiteY8" fmla="*/ 1367299 h 1620168"/>
                <a:gd name="connsiteX9" fmla="*/ 1366988 w 1620168"/>
                <a:gd name="connsiteY9" fmla="*/ 253180 h 1620168"/>
                <a:gd name="connsiteX10" fmla="*/ 252869 w 1620168"/>
                <a:gd name="connsiteY10" fmla="*/ 253180 h 1620168"/>
                <a:gd name="connsiteX11" fmla="*/ 252869 w 1620168"/>
                <a:gd name="connsiteY11" fmla="*/ 253180 h 1620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20168" h="1620168">
                  <a:moveTo>
                    <a:pt x="1383161" y="1383161"/>
                  </a:moveTo>
                  <a:cubicBezTo>
                    <a:pt x="1067152" y="1699171"/>
                    <a:pt x="553016" y="1699171"/>
                    <a:pt x="237007" y="1383161"/>
                  </a:cubicBezTo>
                  <a:cubicBezTo>
                    <a:pt x="-79002" y="1067152"/>
                    <a:pt x="-79002" y="553016"/>
                    <a:pt x="237007" y="237007"/>
                  </a:cubicBezTo>
                  <a:cubicBezTo>
                    <a:pt x="553016" y="-79002"/>
                    <a:pt x="1067152" y="-79002"/>
                    <a:pt x="1383161" y="237007"/>
                  </a:cubicBezTo>
                  <a:cubicBezTo>
                    <a:pt x="1699171" y="553016"/>
                    <a:pt x="1699171" y="1067152"/>
                    <a:pt x="1383161" y="1383161"/>
                  </a:cubicBezTo>
                  <a:lnTo>
                    <a:pt x="1383161" y="1383161"/>
                  </a:lnTo>
                  <a:close/>
                  <a:moveTo>
                    <a:pt x="252869" y="253180"/>
                  </a:moveTo>
                  <a:cubicBezTo>
                    <a:pt x="-54120" y="560480"/>
                    <a:pt x="-54120" y="1060310"/>
                    <a:pt x="252869" y="1367299"/>
                  </a:cubicBezTo>
                  <a:cubicBezTo>
                    <a:pt x="560170" y="1674288"/>
                    <a:pt x="1059688" y="1674288"/>
                    <a:pt x="1366988" y="1367299"/>
                  </a:cubicBezTo>
                  <a:cubicBezTo>
                    <a:pt x="1673977" y="1059999"/>
                    <a:pt x="1673977" y="560170"/>
                    <a:pt x="1366988" y="253180"/>
                  </a:cubicBezTo>
                  <a:cubicBezTo>
                    <a:pt x="1059999" y="-54120"/>
                    <a:pt x="560170" y="-54120"/>
                    <a:pt x="252869" y="253180"/>
                  </a:cubicBezTo>
                  <a:lnTo>
                    <a:pt x="252869" y="253180"/>
                  </a:lnTo>
                  <a:close/>
                </a:path>
              </a:pathLst>
            </a:custGeom>
            <a:grpFill/>
            <a:ln w="3104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ssion Script"/>
                <a:ea typeface="+mn-ea"/>
                <a:cs typeface="+mn-cs"/>
              </a:endParaRPr>
            </a:p>
          </p:txBody>
        </p:sp>
        <p:sp>
          <p:nvSpPr>
            <p:cNvPr id="32" name="Forme libre : forme 31">
              <a:extLst>
                <a:ext uri="{FF2B5EF4-FFF2-40B4-BE49-F238E27FC236}">
                  <a16:creationId xmlns:a16="http://schemas.microsoft.com/office/drawing/2014/main" id="{BE4B13D9-3772-43E6-BE0F-B65A0015AD4F}"/>
                </a:ext>
              </a:extLst>
            </p:cNvPr>
            <p:cNvSpPr/>
            <p:nvPr/>
          </p:nvSpPr>
          <p:spPr>
            <a:xfrm>
              <a:off x="5595296" y="2484014"/>
              <a:ext cx="1440896" cy="1440780"/>
            </a:xfrm>
            <a:custGeom>
              <a:avLst/>
              <a:gdLst>
                <a:gd name="connsiteX0" fmla="*/ 1230017 w 1440896"/>
                <a:gd name="connsiteY0" fmla="*/ 1229900 h 1440780"/>
                <a:gd name="connsiteX1" fmla="*/ 210763 w 1440896"/>
                <a:gd name="connsiteY1" fmla="*/ 1229900 h 1440780"/>
                <a:gd name="connsiteX2" fmla="*/ 210763 w 1440896"/>
                <a:gd name="connsiteY2" fmla="*/ 210647 h 1440780"/>
                <a:gd name="connsiteX3" fmla="*/ 1230017 w 1440896"/>
                <a:gd name="connsiteY3" fmla="*/ 210647 h 1440780"/>
                <a:gd name="connsiteX4" fmla="*/ 1230017 w 1440896"/>
                <a:gd name="connsiteY4" fmla="*/ 1229900 h 1440780"/>
                <a:gd name="connsiteX5" fmla="*/ 1230017 w 1440896"/>
                <a:gd name="connsiteY5" fmla="*/ 1229900 h 1440780"/>
                <a:gd name="connsiteX6" fmla="*/ 226937 w 1440896"/>
                <a:gd name="connsiteY6" fmla="*/ 226820 h 1440780"/>
                <a:gd name="connsiteX7" fmla="*/ 226937 w 1440896"/>
                <a:gd name="connsiteY7" fmla="*/ 1214038 h 1440780"/>
                <a:gd name="connsiteX8" fmla="*/ 1214154 w 1440896"/>
                <a:gd name="connsiteY8" fmla="*/ 1214038 h 1440780"/>
                <a:gd name="connsiteX9" fmla="*/ 1214154 w 1440896"/>
                <a:gd name="connsiteY9" fmla="*/ 226820 h 1440780"/>
                <a:gd name="connsiteX10" fmla="*/ 226937 w 1440896"/>
                <a:gd name="connsiteY10" fmla="*/ 226820 h 1440780"/>
                <a:gd name="connsiteX11" fmla="*/ 226937 w 1440896"/>
                <a:gd name="connsiteY11" fmla="*/ 226820 h 1440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440896" h="1440780">
                  <a:moveTo>
                    <a:pt x="1230017" y="1229900"/>
                  </a:moveTo>
                  <a:cubicBezTo>
                    <a:pt x="949154" y="1511074"/>
                    <a:pt x="491937" y="1511074"/>
                    <a:pt x="210763" y="1229900"/>
                  </a:cubicBezTo>
                  <a:cubicBezTo>
                    <a:pt x="-70410" y="948727"/>
                    <a:pt x="-70099" y="491509"/>
                    <a:pt x="210763" y="210647"/>
                  </a:cubicBezTo>
                  <a:cubicBezTo>
                    <a:pt x="491626" y="-70216"/>
                    <a:pt x="949154" y="-70216"/>
                    <a:pt x="1230017" y="210647"/>
                  </a:cubicBezTo>
                  <a:cubicBezTo>
                    <a:pt x="1511190" y="491820"/>
                    <a:pt x="1511190" y="949038"/>
                    <a:pt x="1230017" y="1229900"/>
                  </a:cubicBezTo>
                  <a:lnTo>
                    <a:pt x="1230017" y="1229900"/>
                  </a:lnTo>
                  <a:close/>
                  <a:moveTo>
                    <a:pt x="226937" y="226820"/>
                  </a:moveTo>
                  <a:cubicBezTo>
                    <a:pt x="-45216" y="498974"/>
                    <a:pt x="-45216" y="941884"/>
                    <a:pt x="226937" y="1214038"/>
                  </a:cubicBezTo>
                  <a:cubicBezTo>
                    <a:pt x="499090" y="1486191"/>
                    <a:pt x="942001" y="1486191"/>
                    <a:pt x="1214154" y="1214038"/>
                  </a:cubicBezTo>
                  <a:cubicBezTo>
                    <a:pt x="1486307" y="941884"/>
                    <a:pt x="1486307" y="498974"/>
                    <a:pt x="1214154" y="226820"/>
                  </a:cubicBezTo>
                  <a:cubicBezTo>
                    <a:pt x="941690" y="-45333"/>
                    <a:pt x="499090" y="-45333"/>
                    <a:pt x="226937" y="226820"/>
                  </a:cubicBezTo>
                  <a:lnTo>
                    <a:pt x="226937" y="226820"/>
                  </a:lnTo>
                  <a:close/>
                </a:path>
              </a:pathLst>
            </a:custGeom>
            <a:grpFill/>
            <a:ln w="3104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ssion Script"/>
                <a:ea typeface="+mn-ea"/>
                <a:cs typeface="+mn-cs"/>
              </a:endParaRPr>
            </a:p>
          </p:txBody>
        </p:sp>
        <p:sp>
          <p:nvSpPr>
            <p:cNvPr id="33" name="Forme libre : forme 32">
              <a:extLst>
                <a:ext uri="{FF2B5EF4-FFF2-40B4-BE49-F238E27FC236}">
                  <a16:creationId xmlns:a16="http://schemas.microsoft.com/office/drawing/2014/main" id="{32879729-E307-466F-A15D-5AFFE8B72B7C}"/>
                </a:ext>
              </a:extLst>
            </p:cNvPr>
            <p:cNvSpPr/>
            <p:nvPr/>
          </p:nvSpPr>
          <p:spPr>
            <a:xfrm>
              <a:off x="5684990" y="2573591"/>
              <a:ext cx="1261392" cy="1261392"/>
            </a:xfrm>
            <a:custGeom>
              <a:avLst/>
              <a:gdLst>
                <a:gd name="connsiteX0" fmla="*/ 1076872 w 1261392"/>
                <a:gd name="connsiteY0" fmla="*/ 1076872 h 1261392"/>
                <a:gd name="connsiteX1" fmla="*/ 184520 w 1261392"/>
                <a:gd name="connsiteY1" fmla="*/ 1076872 h 1261392"/>
                <a:gd name="connsiteX2" fmla="*/ 184520 w 1261392"/>
                <a:gd name="connsiteY2" fmla="*/ 184520 h 1261392"/>
                <a:gd name="connsiteX3" fmla="*/ 1076872 w 1261392"/>
                <a:gd name="connsiteY3" fmla="*/ 184520 h 1261392"/>
                <a:gd name="connsiteX4" fmla="*/ 1076872 w 1261392"/>
                <a:gd name="connsiteY4" fmla="*/ 1076872 h 1261392"/>
                <a:gd name="connsiteX5" fmla="*/ 1076872 w 1261392"/>
                <a:gd name="connsiteY5" fmla="*/ 1076872 h 1261392"/>
                <a:gd name="connsiteX6" fmla="*/ 200694 w 1261392"/>
                <a:gd name="connsiteY6" fmla="*/ 200694 h 1261392"/>
                <a:gd name="connsiteX7" fmla="*/ 200694 w 1261392"/>
                <a:gd name="connsiteY7" fmla="*/ 1061010 h 1261392"/>
                <a:gd name="connsiteX8" fmla="*/ 1061010 w 1261392"/>
                <a:gd name="connsiteY8" fmla="*/ 1061010 h 1261392"/>
                <a:gd name="connsiteX9" fmla="*/ 1061010 w 1261392"/>
                <a:gd name="connsiteY9" fmla="*/ 200694 h 1261392"/>
                <a:gd name="connsiteX10" fmla="*/ 200694 w 1261392"/>
                <a:gd name="connsiteY10" fmla="*/ 200694 h 1261392"/>
                <a:gd name="connsiteX11" fmla="*/ 200694 w 1261392"/>
                <a:gd name="connsiteY11" fmla="*/ 200694 h 12613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61392" h="1261392">
                  <a:moveTo>
                    <a:pt x="1076872" y="1076872"/>
                  </a:moveTo>
                  <a:cubicBezTo>
                    <a:pt x="830846" y="1322899"/>
                    <a:pt x="430547" y="1322899"/>
                    <a:pt x="184520" y="1076872"/>
                  </a:cubicBezTo>
                  <a:cubicBezTo>
                    <a:pt x="-61507" y="830846"/>
                    <a:pt x="-61507" y="430547"/>
                    <a:pt x="184520" y="184520"/>
                  </a:cubicBezTo>
                  <a:cubicBezTo>
                    <a:pt x="430547" y="-61507"/>
                    <a:pt x="830846" y="-61507"/>
                    <a:pt x="1076872" y="184520"/>
                  </a:cubicBezTo>
                  <a:cubicBezTo>
                    <a:pt x="1322899" y="430547"/>
                    <a:pt x="1322899" y="830846"/>
                    <a:pt x="1076872" y="1076872"/>
                  </a:cubicBezTo>
                  <a:lnTo>
                    <a:pt x="1076872" y="1076872"/>
                  </a:lnTo>
                  <a:close/>
                  <a:moveTo>
                    <a:pt x="200694" y="200694"/>
                  </a:moveTo>
                  <a:cubicBezTo>
                    <a:pt x="-36624" y="438012"/>
                    <a:pt x="-36624" y="823692"/>
                    <a:pt x="200694" y="1061010"/>
                  </a:cubicBezTo>
                  <a:cubicBezTo>
                    <a:pt x="437700" y="1298016"/>
                    <a:pt x="823692" y="1298016"/>
                    <a:pt x="1061010" y="1061010"/>
                  </a:cubicBezTo>
                  <a:cubicBezTo>
                    <a:pt x="1298016" y="823692"/>
                    <a:pt x="1298016" y="437700"/>
                    <a:pt x="1061010" y="200694"/>
                  </a:cubicBezTo>
                  <a:cubicBezTo>
                    <a:pt x="823692" y="-36624"/>
                    <a:pt x="437700" y="-36624"/>
                    <a:pt x="200694" y="200694"/>
                  </a:cubicBezTo>
                  <a:lnTo>
                    <a:pt x="200694" y="200694"/>
                  </a:lnTo>
                  <a:close/>
                </a:path>
              </a:pathLst>
            </a:custGeom>
            <a:grpFill/>
            <a:ln w="3104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ssion Script"/>
                <a:ea typeface="+mn-ea"/>
                <a:cs typeface="+mn-cs"/>
              </a:endParaRPr>
            </a:p>
          </p:txBody>
        </p:sp>
        <p:sp>
          <p:nvSpPr>
            <p:cNvPr id="34" name="Forme libre : forme 33">
              <a:extLst>
                <a:ext uri="{FF2B5EF4-FFF2-40B4-BE49-F238E27FC236}">
                  <a16:creationId xmlns:a16="http://schemas.microsoft.com/office/drawing/2014/main" id="{86DB17A5-20B6-484F-B125-6EDE296D9E96}"/>
                </a:ext>
              </a:extLst>
            </p:cNvPr>
            <p:cNvSpPr/>
            <p:nvPr/>
          </p:nvSpPr>
          <p:spPr>
            <a:xfrm>
              <a:off x="5774568" y="2663169"/>
              <a:ext cx="1082237" cy="1082237"/>
            </a:xfrm>
            <a:custGeom>
              <a:avLst/>
              <a:gdLst>
                <a:gd name="connsiteX0" fmla="*/ 923844 w 1082237"/>
                <a:gd name="connsiteY0" fmla="*/ 923844 h 1082237"/>
                <a:gd name="connsiteX1" fmla="*/ 158393 w 1082237"/>
                <a:gd name="connsiteY1" fmla="*/ 923844 h 1082237"/>
                <a:gd name="connsiteX2" fmla="*/ 158393 w 1082237"/>
                <a:gd name="connsiteY2" fmla="*/ 158393 h 1082237"/>
                <a:gd name="connsiteX3" fmla="*/ 923844 w 1082237"/>
                <a:gd name="connsiteY3" fmla="*/ 158393 h 1082237"/>
                <a:gd name="connsiteX4" fmla="*/ 923844 w 1082237"/>
                <a:gd name="connsiteY4" fmla="*/ 923844 h 1082237"/>
                <a:gd name="connsiteX5" fmla="*/ 923844 w 1082237"/>
                <a:gd name="connsiteY5" fmla="*/ 923844 h 1082237"/>
                <a:gd name="connsiteX6" fmla="*/ 174567 w 1082237"/>
                <a:gd name="connsiteY6" fmla="*/ 174567 h 1082237"/>
                <a:gd name="connsiteX7" fmla="*/ 174567 w 1082237"/>
                <a:gd name="connsiteY7" fmla="*/ 907981 h 1082237"/>
                <a:gd name="connsiteX8" fmla="*/ 907981 w 1082237"/>
                <a:gd name="connsiteY8" fmla="*/ 907981 h 1082237"/>
                <a:gd name="connsiteX9" fmla="*/ 907981 w 1082237"/>
                <a:gd name="connsiteY9" fmla="*/ 174567 h 1082237"/>
                <a:gd name="connsiteX10" fmla="*/ 174567 w 1082237"/>
                <a:gd name="connsiteY10" fmla="*/ 174567 h 1082237"/>
                <a:gd name="connsiteX11" fmla="*/ 174567 w 1082237"/>
                <a:gd name="connsiteY11" fmla="*/ 174567 h 1082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082237" h="1082237">
                  <a:moveTo>
                    <a:pt x="923844" y="923844"/>
                  </a:moveTo>
                  <a:cubicBezTo>
                    <a:pt x="712653" y="1135035"/>
                    <a:pt x="369273" y="1135035"/>
                    <a:pt x="158393" y="923844"/>
                  </a:cubicBezTo>
                  <a:cubicBezTo>
                    <a:pt x="-52798" y="712964"/>
                    <a:pt x="-52798" y="369584"/>
                    <a:pt x="158393" y="158393"/>
                  </a:cubicBezTo>
                  <a:cubicBezTo>
                    <a:pt x="369273" y="-52798"/>
                    <a:pt x="712653" y="-52798"/>
                    <a:pt x="923844" y="158393"/>
                  </a:cubicBezTo>
                  <a:cubicBezTo>
                    <a:pt x="1135035" y="369584"/>
                    <a:pt x="1135035" y="712964"/>
                    <a:pt x="923844" y="923844"/>
                  </a:cubicBezTo>
                  <a:lnTo>
                    <a:pt x="923844" y="923844"/>
                  </a:lnTo>
                  <a:close/>
                  <a:moveTo>
                    <a:pt x="174567" y="174567"/>
                  </a:moveTo>
                  <a:cubicBezTo>
                    <a:pt x="-27604" y="376738"/>
                    <a:pt x="-27604" y="705810"/>
                    <a:pt x="174567" y="907981"/>
                  </a:cubicBezTo>
                  <a:cubicBezTo>
                    <a:pt x="376738" y="1110153"/>
                    <a:pt x="705810" y="1110153"/>
                    <a:pt x="907981" y="907981"/>
                  </a:cubicBezTo>
                  <a:cubicBezTo>
                    <a:pt x="1110153" y="705810"/>
                    <a:pt x="1110153" y="376738"/>
                    <a:pt x="907981" y="174567"/>
                  </a:cubicBezTo>
                  <a:cubicBezTo>
                    <a:pt x="705810" y="-27604"/>
                    <a:pt x="376738" y="-27604"/>
                    <a:pt x="174567" y="174567"/>
                  </a:cubicBezTo>
                  <a:lnTo>
                    <a:pt x="174567" y="174567"/>
                  </a:lnTo>
                  <a:close/>
                </a:path>
              </a:pathLst>
            </a:custGeom>
            <a:grpFill/>
            <a:ln w="3104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ssion Script"/>
                <a:ea typeface="+mn-ea"/>
                <a:cs typeface="+mn-cs"/>
              </a:endParaRPr>
            </a:p>
          </p:txBody>
        </p:sp>
        <p:sp>
          <p:nvSpPr>
            <p:cNvPr id="35" name="Forme libre : forme 34">
              <a:extLst>
                <a:ext uri="{FF2B5EF4-FFF2-40B4-BE49-F238E27FC236}">
                  <a16:creationId xmlns:a16="http://schemas.microsoft.com/office/drawing/2014/main" id="{0D69679F-9349-4B66-97B1-6EACB53DE5FD}"/>
                </a:ext>
              </a:extLst>
            </p:cNvPr>
            <p:cNvSpPr/>
            <p:nvPr/>
          </p:nvSpPr>
          <p:spPr>
            <a:xfrm>
              <a:off x="5864378" y="2752979"/>
              <a:ext cx="902616" cy="902616"/>
            </a:xfrm>
            <a:custGeom>
              <a:avLst/>
              <a:gdLst>
                <a:gd name="connsiteX0" fmla="*/ 770583 w 902616"/>
                <a:gd name="connsiteY0" fmla="*/ 770583 h 902616"/>
                <a:gd name="connsiteX1" fmla="*/ 132033 w 902616"/>
                <a:gd name="connsiteY1" fmla="*/ 770583 h 902616"/>
                <a:gd name="connsiteX2" fmla="*/ 132033 w 902616"/>
                <a:gd name="connsiteY2" fmla="*/ 132033 h 902616"/>
                <a:gd name="connsiteX3" fmla="*/ 770583 w 902616"/>
                <a:gd name="connsiteY3" fmla="*/ 132033 h 902616"/>
                <a:gd name="connsiteX4" fmla="*/ 770583 w 902616"/>
                <a:gd name="connsiteY4" fmla="*/ 770583 h 902616"/>
                <a:gd name="connsiteX5" fmla="*/ 770583 w 902616"/>
                <a:gd name="connsiteY5" fmla="*/ 770583 h 902616"/>
                <a:gd name="connsiteX6" fmla="*/ 148207 w 902616"/>
                <a:gd name="connsiteY6" fmla="*/ 148207 h 902616"/>
                <a:gd name="connsiteX7" fmla="*/ 148207 w 902616"/>
                <a:gd name="connsiteY7" fmla="*/ 754720 h 902616"/>
                <a:gd name="connsiteX8" fmla="*/ 754720 w 902616"/>
                <a:gd name="connsiteY8" fmla="*/ 754720 h 902616"/>
                <a:gd name="connsiteX9" fmla="*/ 754720 w 902616"/>
                <a:gd name="connsiteY9" fmla="*/ 148207 h 902616"/>
                <a:gd name="connsiteX10" fmla="*/ 148207 w 902616"/>
                <a:gd name="connsiteY10" fmla="*/ 148207 h 902616"/>
                <a:gd name="connsiteX11" fmla="*/ 148207 w 902616"/>
                <a:gd name="connsiteY11" fmla="*/ 148207 h 9026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02616" h="902616">
                  <a:moveTo>
                    <a:pt x="770583" y="770583"/>
                  </a:moveTo>
                  <a:cubicBezTo>
                    <a:pt x="594539" y="946627"/>
                    <a:pt x="308078" y="946627"/>
                    <a:pt x="132033" y="770583"/>
                  </a:cubicBezTo>
                  <a:cubicBezTo>
                    <a:pt x="-44011" y="594539"/>
                    <a:pt x="-44011" y="308078"/>
                    <a:pt x="132033" y="132033"/>
                  </a:cubicBezTo>
                  <a:cubicBezTo>
                    <a:pt x="308078" y="-44011"/>
                    <a:pt x="594539" y="-44011"/>
                    <a:pt x="770583" y="132033"/>
                  </a:cubicBezTo>
                  <a:cubicBezTo>
                    <a:pt x="946627" y="308078"/>
                    <a:pt x="946627" y="594539"/>
                    <a:pt x="770583" y="770583"/>
                  </a:cubicBezTo>
                  <a:lnTo>
                    <a:pt x="770583" y="770583"/>
                  </a:lnTo>
                  <a:close/>
                  <a:moveTo>
                    <a:pt x="148207" y="148207"/>
                  </a:moveTo>
                  <a:cubicBezTo>
                    <a:pt x="-19129" y="315542"/>
                    <a:pt x="-19129" y="587385"/>
                    <a:pt x="148207" y="754720"/>
                  </a:cubicBezTo>
                  <a:cubicBezTo>
                    <a:pt x="315542" y="921745"/>
                    <a:pt x="587385" y="921745"/>
                    <a:pt x="754720" y="754720"/>
                  </a:cubicBezTo>
                  <a:cubicBezTo>
                    <a:pt x="922056" y="587385"/>
                    <a:pt x="922056" y="315542"/>
                    <a:pt x="754720" y="148207"/>
                  </a:cubicBezTo>
                  <a:cubicBezTo>
                    <a:pt x="587385" y="-19129"/>
                    <a:pt x="315231" y="-19129"/>
                    <a:pt x="148207" y="148207"/>
                  </a:cubicBezTo>
                  <a:lnTo>
                    <a:pt x="148207" y="148207"/>
                  </a:lnTo>
                  <a:close/>
                </a:path>
              </a:pathLst>
            </a:custGeom>
            <a:grpFill/>
            <a:ln w="3104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ssion Script"/>
                <a:ea typeface="+mn-ea"/>
                <a:cs typeface="+mn-cs"/>
              </a:endParaRPr>
            </a:p>
          </p:txBody>
        </p:sp>
        <p:sp>
          <p:nvSpPr>
            <p:cNvPr id="36" name="Forme libre : forme 35">
              <a:extLst>
                <a:ext uri="{FF2B5EF4-FFF2-40B4-BE49-F238E27FC236}">
                  <a16:creationId xmlns:a16="http://schemas.microsoft.com/office/drawing/2014/main" id="{371F0458-8737-4DDD-9088-F397CFD86080}"/>
                </a:ext>
              </a:extLst>
            </p:cNvPr>
            <p:cNvSpPr/>
            <p:nvPr/>
          </p:nvSpPr>
          <p:spPr>
            <a:xfrm>
              <a:off x="5954072" y="2842790"/>
              <a:ext cx="723111" cy="723228"/>
            </a:xfrm>
            <a:custGeom>
              <a:avLst/>
              <a:gdLst>
                <a:gd name="connsiteX0" fmla="*/ 617438 w 723111"/>
                <a:gd name="connsiteY0" fmla="*/ 617322 h 723228"/>
                <a:gd name="connsiteX1" fmla="*/ 105790 w 723111"/>
                <a:gd name="connsiteY1" fmla="*/ 617322 h 723228"/>
                <a:gd name="connsiteX2" fmla="*/ 105790 w 723111"/>
                <a:gd name="connsiteY2" fmla="*/ 105673 h 723228"/>
                <a:gd name="connsiteX3" fmla="*/ 617438 w 723111"/>
                <a:gd name="connsiteY3" fmla="*/ 105673 h 723228"/>
                <a:gd name="connsiteX4" fmla="*/ 617438 w 723111"/>
                <a:gd name="connsiteY4" fmla="*/ 617322 h 723228"/>
                <a:gd name="connsiteX5" fmla="*/ 617438 w 723111"/>
                <a:gd name="connsiteY5" fmla="*/ 617322 h 723228"/>
                <a:gd name="connsiteX6" fmla="*/ 121964 w 723111"/>
                <a:gd name="connsiteY6" fmla="*/ 121847 h 723228"/>
                <a:gd name="connsiteX7" fmla="*/ 121964 w 723111"/>
                <a:gd name="connsiteY7" fmla="*/ 601459 h 723228"/>
                <a:gd name="connsiteX8" fmla="*/ 601576 w 723111"/>
                <a:gd name="connsiteY8" fmla="*/ 601459 h 723228"/>
                <a:gd name="connsiteX9" fmla="*/ 601576 w 723111"/>
                <a:gd name="connsiteY9" fmla="*/ 121847 h 723228"/>
                <a:gd name="connsiteX10" fmla="*/ 121964 w 723111"/>
                <a:gd name="connsiteY10" fmla="*/ 121847 h 723228"/>
                <a:gd name="connsiteX11" fmla="*/ 121964 w 723111"/>
                <a:gd name="connsiteY11" fmla="*/ 121847 h 7232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723111" h="723228">
                  <a:moveTo>
                    <a:pt x="617438" y="617322"/>
                  </a:moveTo>
                  <a:cubicBezTo>
                    <a:pt x="476230" y="758530"/>
                    <a:pt x="246688" y="758530"/>
                    <a:pt x="105790" y="617322"/>
                  </a:cubicBezTo>
                  <a:cubicBezTo>
                    <a:pt x="-35108" y="476113"/>
                    <a:pt x="-35419" y="246571"/>
                    <a:pt x="105790" y="105673"/>
                  </a:cubicBezTo>
                  <a:cubicBezTo>
                    <a:pt x="246688" y="-35224"/>
                    <a:pt x="476541" y="-35224"/>
                    <a:pt x="617438" y="105673"/>
                  </a:cubicBezTo>
                  <a:cubicBezTo>
                    <a:pt x="758336" y="246882"/>
                    <a:pt x="758336" y="476424"/>
                    <a:pt x="617438" y="617322"/>
                  </a:cubicBezTo>
                  <a:lnTo>
                    <a:pt x="617438" y="617322"/>
                  </a:lnTo>
                  <a:close/>
                  <a:moveTo>
                    <a:pt x="121964" y="121847"/>
                  </a:moveTo>
                  <a:cubicBezTo>
                    <a:pt x="-10225" y="254036"/>
                    <a:pt x="-10225" y="469270"/>
                    <a:pt x="121964" y="601459"/>
                  </a:cubicBezTo>
                  <a:cubicBezTo>
                    <a:pt x="254152" y="733648"/>
                    <a:pt x="469387" y="733648"/>
                    <a:pt x="601576" y="601459"/>
                  </a:cubicBezTo>
                  <a:cubicBezTo>
                    <a:pt x="733765" y="469270"/>
                    <a:pt x="733765" y="254036"/>
                    <a:pt x="601576" y="121847"/>
                  </a:cubicBezTo>
                  <a:cubicBezTo>
                    <a:pt x="469076" y="-10342"/>
                    <a:pt x="254152" y="-10342"/>
                    <a:pt x="121964" y="121847"/>
                  </a:cubicBezTo>
                  <a:lnTo>
                    <a:pt x="121964" y="121847"/>
                  </a:lnTo>
                  <a:close/>
                </a:path>
              </a:pathLst>
            </a:custGeom>
            <a:grpFill/>
            <a:ln w="3104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ssion Script"/>
                <a:ea typeface="+mn-ea"/>
                <a:cs typeface="+mn-cs"/>
              </a:endParaRPr>
            </a:p>
          </p:txBody>
        </p:sp>
        <p:sp>
          <p:nvSpPr>
            <p:cNvPr id="37" name="Forme libre : forme 36">
              <a:extLst>
                <a:ext uri="{FF2B5EF4-FFF2-40B4-BE49-F238E27FC236}">
                  <a16:creationId xmlns:a16="http://schemas.microsoft.com/office/drawing/2014/main" id="{117355EE-C648-4609-B13F-357086A2B4D4}"/>
                </a:ext>
              </a:extLst>
            </p:cNvPr>
            <p:cNvSpPr/>
            <p:nvPr/>
          </p:nvSpPr>
          <p:spPr>
            <a:xfrm>
              <a:off x="6043766" y="2932367"/>
              <a:ext cx="543840" cy="543840"/>
            </a:xfrm>
            <a:custGeom>
              <a:avLst/>
              <a:gdLst>
                <a:gd name="connsiteX0" fmla="*/ 464294 w 543840"/>
                <a:gd name="connsiteY0" fmla="*/ 464294 h 543840"/>
                <a:gd name="connsiteX1" fmla="*/ 79547 w 543840"/>
                <a:gd name="connsiteY1" fmla="*/ 464294 h 543840"/>
                <a:gd name="connsiteX2" fmla="*/ 79547 w 543840"/>
                <a:gd name="connsiteY2" fmla="*/ 79547 h 543840"/>
                <a:gd name="connsiteX3" fmla="*/ 464294 w 543840"/>
                <a:gd name="connsiteY3" fmla="*/ 79547 h 543840"/>
                <a:gd name="connsiteX4" fmla="*/ 464294 w 543840"/>
                <a:gd name="connsiteY4" fmla="*/ 464294 h 543840"/>
                <a:gd name="connsiteX5" fmla="*/ 464294 w 543840"/>
                <a:gd name="connsiteY5" fmla="*/ 464294 h 543840"/>
                <a:gd name="connsiteX6" fmla="*/ 95720 w 543840"/>
                <a:gd name="connsiteY6" fmla="*/ 95720 h 543840"/>
                <a:gd name="connsiteX7" fmla="*/ 95720 w 543840"/>
                <a:gd name="connsiteY7" fmla="*/ 448120 h 543840"/>
                <a:gd name="connsiteX8" fmla="*/ 448431 w 543840"/>
                <a:gd name="connsiteY8" fmla="*/ 448120 h 543840"/>
                <a:gd name="connsiteX9" fmla="*/ 448431 w 543840"/>
                <a:gd name="connsiteY9" fmla="*/ 95720 h 543840"/>
                <a:gd name="connsiteX10" fmla="*/ 95720 w 543840"/>
                <a:gd name="connsiteY10" fmla="*/ 95720 h 543840"/>
                <a:gd name="connsiteX11" fmla="*/ 95720 w 543840"/>
                <a:gd name="connsiteY11" fmla="*/ 95720 h 543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43840" h="543840">
                  <a:moveTo>
                    <a:pt x="464294" y="464294"/>
                  </a:moveTo>
                  <a:cubicBezTo>
                    <a:pt x="358232" y="570356"/>
                    <a:pt x="185609" y="570356"/>
                    <a:pt x="79547" y="464294"/>
                  </a:cubicBezTo>
                  <a:cubicBezTo>
                    <a:pt x="-26516" y="358232"/>
                    <a:pt x="-26516" y="185609"/>
                    <a:pt x="79547" y="79547"/>
                  </a:cubicBezTo>
                  <a:cubicBezTo>
                    <a:pt x="185609" y="-26516"/>
                    <a:pt x="358232" y="-26516"/>
                    <a:pt x="464294" y="79547"/>
                  </a:cubicBezTo>
                  <a:cubicBezTo>
                    <a:pt x="570356" y="185609"/>
                    <a:pt x="570356" y="358232"/>
                    <a:pt x="464294" y="464294"/>
                  </a:cubicBezTo>
                  <a:lnTo>
                    <a:pt x="464294" y="464294"/>
                  </a:lnTo>
                  <a:close/>
                  <a:moveTo>
                    <a:pt x="95720" y="95720"/>
                  </a:moveTo>
                  <a:cubicBezTo>
                    <a:pt x="-1633" y="193073"/>
                    <a:pt x="-1633" y="351078"/>
                    <a:pt x="95720" y="448120"/>
                  </a:cubicBezTo>
                  <a:cubicBezTo>
                    <a:pt x="193073" y="545162"/>
                    <a:pt x="351078" y="545162"/>
                    <a:pt x="448431" y="448120"/>
                  </a:cubicBezTo>
                  <a:cubicBezTo>
                    <a:pt x="545784" y="351078"/>
                    <a:pt x="545784" y="192762"/>
                    <a:pt x="448431" y="95720"/>
                  </a:cubicBezTo>
                  <a:cubicBezTo>
                    <a:pt x="351078" y="-1633"/>
                    <a:pt x="192762" y="-1633"/>
                    <a:pt x="95720" y="95720"/>
                  </a:cubicBezTo>
                  <a:lnTo>
                    <a:pt x="95720" y="95720"/>
                  </a:lnTo>
                  <a:close/>
                </a:path>
              </a:pathLst>
            </a:custGeom>
            <a:grpFill/>
            <a:ln w="3104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ssion Script"/>
                <a:ea typeface="+mn-ea"/>
                <a:cs typeface="+mn-cs"/>
              </a:endParaRPr>
            </a:p>
          </p:txBody>
        </p:sp>
        <p:sp>
          <p:nvSpPr>
            <p:cNvPr id="38" name="Forme libre : forme 37">
              <a:extLst>
                <a:ext uri="{FF2B5EF4-FFF2-40B4-BE49-F238E27FC236}">
                  <a16:creationId xmlns:a16="http://schemas.microsoft.com/office/drawing/2014/main" id="{86D31ED4-1A6D-46A1-BD4F-84FBC4025DB0}"/>
                </a:ext>
              </a:extLst>
            </p:cNvPr>
            <p:cNvSpPr/>
            <p:nvPr/>
          </p:nvSpPr>
          <p:spPr>
            <a:xfrm>
              <a:off x="6133460" y="3021945"/>
              <a:ext cx="364569" cy="364685"/>
            </a:xfrm>
            <a:custGeom>
              <a:avLst/>
              <a:gdLst>
                <a:gd name="connsiteX0" fmla="*/ 311149 w 364569"/>
                <a:gd name="connsiteY0" fmla="*/ 311266 h 364685"/>
                <a:gd name="connsiteX1" fmla="*/ 53303 w 364569"/>
                <a:gd name="connsiteY1" fmla="*/ 311266 h 364685"/>
                <a:gd name="connsiteX2" fmla="*/ 53303 w 364569"/>
                <a:gd name="connsiteY2" fmla="*/ 53420 h 364685"/>
                <a:gd name="connsiteX3" fmla="*/ 311149 w 364569"/>
                <a:gd name="connsiteY3" fmla="*/ 53420 h 364685"/>
                <a:gd name="connsiteX4" fmla="*/ 311149 w 364569"/>
                <a:gd name="connsiteY4" fmla="*/ 311266 h 364685"/>
                <a:gd name="connsiteX5" fmla="*/ 311149 w 364569"/>
                <a:gd name="connsiteY5" fmla="*/ 311266 h 364685"/>
                <a:gd name="connsiteX6" fmla="*/ 69477 w 364569"/>
                <a:gd name="connsiteY6" fmla="*/ 69594 h 364685"/>
                <a:gd name="connsiteX7" fmla="*/ 69477 w 364569"/>
                <a:gd name="connsiteY7" fmla="*/ 295403 h 364685"/>
                <a:gd name="connsiteX8" fmla="*/ 294976 w 364569"/>
                <a:gd name="connsiteY8" fmla="*/ 295403 h 364685"/>
                <a:gd name="connsiteX9" fmla="*/ 294976 w 364569"/>
                <a:gd name="connsiteY9" fmla="*/ 69594 h 364685"/>
                <a:gd name="connsiteX10" fmla="*/ 69477 w 364569"/>
                <a:gd name="connsiteY10" fmla="*/ 69594 h 364685"/>
                <a:gd name="connsiteX11" fmla="*/ 69477 w 364569"/>
                <a:gd name="connsiteY11" fmla="*/ 69594 h 3646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64569" h="364685">
                  <a:moveTo>
                    <a:pt x="311149" y="311266"/>
                  </a:moveTo>
                  <a:cubicBezTo>
                    <a:pt x="239923" y="382492"/>
                    <a:pt x="124530" y="382492"/>
                    <a:pt x="53303" y="311266"/>
                  </a:cubicBezTo>
                  <a:cubicBezTo>
                    <a:pt x="-17923" y="240350"/>
                    <a:pt x="-17612" y="124646"/>
                    <a:pt x="53303" y="53420"/>
                  </a:cubicBezTo>
                  <a:cubicBezTo>
                    <a:pt x="124219" y="-17807"/>
                    <a:pt x="239923" y="-17807"/>
                    <a:pt x="311149" y="53420"/>
                  </a:cubicBezTo>
                  <a:cubicBezTo>
                    <a:pt x="382376" y="124646"/>
                    <a:pt x="382376" y="240039"/>
                    <a:pt x="311149" y="311266"/>
                  </a:cubicBezTo>
                  <a:lnTo>
                    <a:pt x="311149" y="311266"/>
                  </a:lnTo>
                  <a:close/>
                  <a:moveTo>
                    <a:pt x="69477" y="69594"/>
                  </a:moveTo>
                  <a:cubicBezTo>
                    <a:pt x="7270" y="131800"/>
                    <a:pt x="7270" y="233197"/>
                    <a:pt x="69477" y="295403"/>
                  </a:cubicBezTo>
                  <a:cubicBezTo>
                    <a:pt x="131683" y="357610"/>
                    <a:pt x="233080" y="357610"/>
                    <a:pt x="294976" y="295403"/>
                  </a:cubicBezTo>
                  <a:cubicBezTo>
                    <a:pt x="357182" y="233197"/>
                    <a:pt x="357182" y="132111"/>
                    <a:pt x="294976" y="69594"/>
                  </a:cubicBezTo>
                  <a:cubicBezTo>
                    <a:pt x="232769" y="7387"/>
                    <a:pt x="131683" y="7387"/>
                    <a:pt x="69477" y="69594"/>
                  </a:cubicBezTo>
                  <a:lnTo>
                    <a:pt x="69477" y="69594"/>
                  </a:lnTo>
                  <a:close/>
                </a:path>
              </a:pathLst>
            </a:custGeom>
            <a:grpFill/>
            <a:ln w="3104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ssion Script"/>
                <a:ea typeface="+mn-ea"/>
                <a:cs typeface="+mn-cs"/>
              </a:endParaRPr>
            </a:p>
          </p:txBody>
        </p:sp>
        <p:sp>
          <p:nvSpPr>
            <p:cNvPr id="39" name="Forme libre : forme 38">
              <a:extLst>
                <a:ext uri="{FF2B5EF4-FFF2-40B4-BE49-F238E27FC236}">
                  <a16:creationId xmlns:a16="http://schemas.microsoft.com/office/drawing/2014/main" id="{3F571F65-CE20-4244-8272-3263B5776573}"/>
                </a:ext>
              </a:extLst>
            </p:cNvPr>
            <p:cNvSpPr/>
            <p:nvPr/>
          </p:nvSpPr>
          <p:spPr>
            <a:xfrm>
              <a:off x="6223154" y="3111755"/>
              <a:ext cx="185064" cy="185064"/>
            </a:xfrm>
            <a:custGeom>
              <a:avLst/>
              <a:gdLst>
                <a:gd name="connsiteX0" fmla="*/ 158004 w 185064"/>
                <a:gd name="connsiteY0" fmla="*/ 158004 h 185064"/>
                <a:gd name="connsiteX1" fmla="*/ 27060 w 185064"/>
                <a:gd name="connsiteY1" fmla="*/ 158004 h 185064"/>
                <a:gd name="connsiteX2" fmla="*/ 27060 w 185064"/>
                <a:gd name="connsiteY2" fmla="*/ 27060 h 185064"/>
                <a:gd name="connsiteX3" fmla="*/ 158004 w 185064"/>
                <a:gd name="connsiteY3" fmla="*/ 27060 h 185064"/>
                <a:gd name="connsiteX4" fmla="*/ 158004 w 185064"/>
                <a:gd name="connsiteY4" fmla="*/ 158004 h 185064"/>
                <a:gd name="connsiteX5" fmla="*/ 158004 w 185064"/>
                <a:gd name="connsiteY5" fmla="*/ 158004 h 185064"/>
                <a:gd name="connsiteX6" fmla="*/ 43234 w 185064"/>
                <a:gd name="connsiteY6" fmla="*/ 43234 h 185064"/>
                <a:gd name="connsiteX7" fmla="*/ 43234 w 185064"/>
                <a:gd name="connsiteY7" fmla="*/ 141831 h 185064"/>
                <a:gd name="connsiteX8" fmla="*/ 142142 w 185064"/>
                <a:gd name="connsiteY8" fmla="*/ 141831 h 185064"/>
                <a:gd name="connsiteX9" fmla="*/ 142142 w 185064"/>
                <a:gd name="connsiteY9" fmla="*/ 42922 h 185064"/>
                <a:gd name="connsiteX10" fmla="*/ 43234 w 185064"/>
                <a:gd name="connsiteY10" fmla="*/ 43234 h 185064"/>
                <a:gd name="connsiteX11" fmla="*/ 43234 w 185064"/>
                <a:gd name="connsiteY11" fmla="*/ 43234 h 185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85064" h="185064">
                  <a:moveTo>
                    <a:pt x="158004" y="158004"/>
                  </a:moveTo>
                  <a:cubicBezTo>
                    <a:pt x="121925" y="194084"/>
                    <a:pt x="63140" y="194084"/>
                    <a:pt x="27060" y="158004"/>
                  </a:cubicBezTo>
                  <a:cubicBezTo>
                    <a:pt x="-9020" y="121925"/>
                    <a:pt x="-9020" y="63140"/>
                    <a:pt x="27060" y="27060"/>
                  </a:cubicBezTo>
                  <a:cubicBezTo>
                    <a:pt x="63140" y="-9020"/>
                    <a:pt x="121925" y="-9020"/>
                    <a:pt x="158004" y="27060"/>
                  </a:cubicBezTo>
                  <a:cubicBezTo>
                    <a:pt x="194084" y="63140"/>
                    <a:pt x="194084" y="121925"/>
                    <a:pt x="158004" y="158004"/>
                  </a:cubicBezTo>
                  <a:lnTo>
                    <a:pt x="158004" y="158004"/>
                  </a:lnTo>
                  <a:close/>
                  <a:moveTo>
                    <a:pt x="43234" y="43234"/>
                  </a:moveTo>
                  <a:cubicBezTo>
                    <a:pt x="15863" y="70293"/>
                    <a:pt x="15863" y="114771"/>
                    <a:pt x="43234" y="141831"/>
                  </a:cubicBezTo>
                  <a:cubicBezTo>
                    <a:pt x="70604" y="169202"/>
                    <a:pt x="114771" y="169202"/>
                    <a:pt x="142142" y="141831"/>
                  </a:cubicBezTo>
                  <a:cubicBezTo>
                    <a:pt x="169513" y="114460"/>
                    <a:pt x="169513" y="70293"/>
                    <a:pt x="142142" y="42922"/>
                  </a:cubicBezTo>
                  <a:cubicBezTo>
                    <a:pt x="114771" y="15863"/>
                    <a:pt x="70293" y="15863"/>
                    <a:pt x="43234" y="43234"/>
                  </a:cubicBezTo>
                  <a:lnTo>
                    <a:pt x="43234" y="43234"/>
                  </a:lnTo>
                  <a:close/>
                </a:path>
              </a:pathLst>
            </a:custGeom>
            <a:grpFill/>
            <a:ln w="3104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ssion Script"/>
                <a:ea typeface="+mn-ea"/>
                <a:cs typeface="+mn-cs"/>
              </a:endParaRPr>
            </a:p>
          </p:txBody>
        </p:sp>
      </p:grpSp>
      <p:grpSp>
        <p:nvGrpSpPr>
          <p:cNvPr id="59" name="Groupe 58">
            <a:extLst>
              <a:ext uri="{FF2B5EF4-FFF2-40B4-BE49-F238E27FC236}">
                <a16:creationId xmlns:a16="http://schemas.microsoft.com/office/drawing/2014/main" id="{A6BAD99F-0D03-40E4-8D5F-7CA923C89A66}"/>
              </a:ext>
            </a:extLst>
          </p:cNvPr>
          <p:cNvGrpSpPr/>
          <p:nvPr/>
        </p:nvGrpSpPr>
        <p:grpSpPr>
          <a:xfrm>
            <a:off x="1780156" y="2555929"/>
            <a:ext cx="8839201" cy="0"/>
            <a:chOff x="1780158" y="2262230"/>
            <a:chExt cx="8839200" cy="0"/>
          </a:xfrm>
        </p:grpSpPr>
        <p:cxnSp>
          <p:nvCxnSpPr>
            <p:cNvPr id="14" name="Connecteur droit 13">
              <a:extLst>
                <a:ext uri="{FF2B5EF4-FFF2-40B4-BE49-F238E27FC236}">
                  <a16:creationId xmlns:a16="http://schemas.microsoft.com/office/drawing/2014/main" id="{F0B92FB0-5DBB-472B-862A-F3963B233BC9}"/>
                </a:ext>
              </a:extLst>
            </p:cNvPr>
            <p:cNvCxnSpPr>
              <a:cxnSpLocks/>
            </p:cNvCxnSpPr>
            <p:nvPr/>
          </p:nvCxnSpPr>
          <p:spPr>
            <a:xfrm>
              <a:off x="1780158" y="2262230"/>
              <a:ext cx="3009729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cteur droit 14">
              <a:extLst>
                <a:ext uri="{FF2B5EF4-FFF2-40B4-BE49-F238E27FC236}">
                  <a16:creationId xmlns:a16="http://schemas.microsoft.com/office/drawing/2014/main" id="{67AA6EE8-CAF1-4723-89DC-E2661DE25996}"/>
                </a:ext>
              </a:extLst>
            </p:cNvPr>
            <p:cNvCxnSpPr>
              <a:cxnSpLocks/>
            </p:cNvCxnSpPr>
            <p:nvPr/>
          </p:nvCxnSpPr>
          <p:spPr>
            <a:xfrm>
              <a:off x="7328581" y="2262230"/>
              <a:ext cx="3290777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1" name="Connecteur droit 90">
            <a:extLst>
              <a:ext uri="{FF2B5EF4-FFF2-40B4-BE49-F238E27FC236}">
                <a16:creationId xmlns:a16="http://schemas.microsoft.com/office/drawing/2014/main" id="{955E289C-1E99-4BD4-ADC6-595CD292F917}"/>
              </a:ext>
            </a:extLst>
          </p:cNvPr>
          <p:cNvCxnSpPr/>
          <p:nvPr/>
        </p:nvCxnSpPr>
        <p:spPr>
          <a:xfrm>
            <a:off x="1780156" y="4474541"/>
            <a:ext cx="883920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rme libre : forme 3">
            <a:extLst>
              <a:ext uri="{FF2B5EF4-FFF2-40B4-BE49-F238E27FC236}">
                <a16:creationId xmlns:a16="http://schemas.microsoft.com/office/drawing/2014/main" id="{E7972EC8-735A-D820-7E6E-AD21EA95278B}"/>
              </a:ext>
            </a:extLst>
          </p:cNvPr>
          <p:cNvSpPr/>
          <p:nvPr/>
        </p:nvSpPr>
        <p:spPr>
          <a:xfrm>
            <a:off x="2175963" y="2834788"/>
            <a:ext cx="8047040" cy="718437"/>
          </a:xfrm>
          <a:custGeom>
            <a:avLst/>
            <a:gdLst/>
            <a:ahLst/>
            <a:cxnLst/>
            <a:rect l="l" t="t" r="r" b="b"/>
            <a:pathLst>
              <a:path w="1853793" h="165506">
                <a:moveTo>
                  <a:pt x="1221562" y="43891"/>
                </a:moveTo>
                <a:lnTo>
                  <a:pt x="1200302" y="95783"/>
                </a:lnTo>
                <a:lnTo>
                  <a:pt x="1242822" y="95783"/>
                </a:lnTo>
                <a:close/>
                <a:moveTo>
                  <a:pt x="1367104" y="34518"/>
                </a:moveTo>
                <a:lnTo>
                  <a:pt x="1367104" y="83439"/>
                </a:lnTo>
                <a:lnTo>
                  <a:pt x="1394993" y="83439"/>
                </a:lnTo>
                <a:cubicBezTo>
                  <a:pt x="1403856" y="83286"/>
                  <a:pt x="1410705" y="80962"/>
                  <a:pt x="1415539" y="76467"/>
                </a:cubicBezTo>
                <a:cubicBezTo>
                  <a:pt x="1420373" y="71971"/>
                  <a:pt x="1422820" y="66218"/>
                  <a:pt x="1422883" y="59207"/>
                </a:cubicBezTo>
                <a:lnTo>
                  <a:pt x="1422883" y="58750"/>
                </a:lnTo>
                <a:cubicBezTo>
                  <a:pt x="1422792" y="50840"/>
                  <a:pt x="1420230" y="44829"/>
                  <a:pt x="1415196" y="40719"/>
                </a:cubicBezTo>
                <a:cubicBezTo>
                  <a:pt x="1410162" y="36609"/>
                  <a:pt x="1403199" y="34542"/>
                  <a:pt x="1394308" y="34518"/>
                </a:cubicBezTo>
                <a:close/>
                <a:moveTo>
                  <a:pt x="1024204" y="34518"/>
                </a:moveTo>
                <a:lnTo>
                  <a:pt x="1024204" y="80467"/>
                </a:lnTo>
                <a:lnTo>
                  <a:pt x="1059866" y="80467"/>
                </a:lnTo>
                <a:cubicBezTo>
                  <a:pt x="1068490" y="80367"/>
                  <a:pt x="1075129" y="78281"/>
                  <a:pt x="1079782" y="74209"/>
                </a:cubicBezTo>
                <a:cubicBezTo>
                  <a:pt x="1084435" y="70137"/>
                  <a:pt x="1086788" y="64679"/>
                  <a:pt x="1086840" y="57836"/>
                </a:cubicBezTo>
                <a:lnTo>
                  <a:pt x="1086840" y="57378"/>
                </a:lnTo>
                <a:cubicBezTo>
                  <a:pt x="1086759" y="49825"/>
                  <a:pt x="1084292" y="44129"/>
                  <a:pt x="1079439" y="40291"/>
                </a:cubicBezTo>
                <a:cubicBezTo>
                  <a:pt x="1074586" y="36452"/>
                  <a:pt x="1067833" y="34528"/>
                  <a:pt x="1059180" y="34518"/>
                </a:cubicBezTo>
                <a:close/>
                <a:moveTo>
                  <a:pt x="695248" y="32461"/>
                </a:moveTo>
                <a:cubicBezTo>
                  <a:pt x="680847" y="32823"/>
                  <a:pt x="669302" y="37700"/>
                  <a:pt x="660616" y="47091"/>
                </a:cubicBezTo>
                <a:cubicBezTo>
                  <a:pt x="651929" y="56483"/>
                  <a:pt x="647471" y="68218"/>
                  <a:pt x="647243" y="82296"/>
                </a:cubicBezTo>
                <a:lnTo>
                  <a:pt x="647243" y="82753"/>
                </a:lnTo>
                <a:cubicBezTo>
                  <a:pt x="647490" y="96850"/>
                  <a:pt x="652024" y="108661"/>
                  <a:pt x="660844" y="118186"/>
                </a:cubicBezTo>
                <a:cubicBezTo>
                  <a:pt x="669665" y="127711"/>
                  <a:pt x="681285" y="132664"/>
                  <a:pt x="695706" y="133045"/>
                </a:cubicBezTo>
                <a:cubicBezTo>
                  <a:pt x="710108" y="132683"/>
                  <a:pt x="721652" y="127806"/>
                  <a:pt x="730339" y="118415"/>
                </a:cubicBezTo>
                <a:cubicBezTo>
                  <a:pt x="739025" y="109023"/>
                  <a:pt x="743483" y="97288"/>
                  <a:pt x="743712" y="83210"/>
                </a:cubicBezTo>
                <a:lnTo>
                  <a:pt x="743712" y="82753"/>
                </a:lnTo>
                <a:cubicBezTo>
                  <a:pt x="743464" y="68656"/>
                  <a:pt x="738930" y="56845"/>
                  <a:pt x="730110" y="47320"/>
                </a:cubicBezTo>
                <a:cubicBezTo>
                  <a:pt x="721290" y="37795"/>
                  <a:pt x="709669" y="32842"/>
                  <a:pt x="695248" y="32461"/>
                </a:cubicBezTo>
                <a:close/>
                <a:moveTo>
                  <a:pt x="323774" y="32461"/>
                </a:moveTo>
                <a:cubicBezTo>
                  <a:pt x="309372" y="32823"/>
                  <a:pt x="297827" y="37700"/>
                  <a:pt x="289141" y="47091"/>
                </a:cubicBezTo>
                <a:cubicBezTo>
                  <a:pt x="280454" y="56483"/>
                  <a:pt x="275996" y="68218"/>
                  <a:pt x="275768" y="82296"/>
                </a:cubicBezTo>
                <a:lnTo>
                  <a:pt x="275768" y="82753"/>
                </a:lnTo>
                <a:cubicBezTo>
                  <a:pt x="276015" y="96850"/>
                  <a:pt x="280549" y="108661"/>
                  <a:pt x="289369" y="118186"/>
                </a:cubicBezTo>
                <a:cubicBezTo>
                  <a:pt x="298189" y="127711"/>
                  <a:pt x="309810" y="132664"/>
                  <a:pt x="324231" y="133045"/>
                </a:cubicBezTo>
                <a:cubicBezTo>
                  <a:pt x="338633" y="132683"/>
                  <a:pt x="350177" y="127806"/>
                  <a:pt x="358864" y="118415"/>
                </a:cubicBezTo>
                <a:cubicBezTo>
                  <a:pt x="367550" y="109023"/>
                  <a:pt x="372008" y="97288"/>
                  <a:pt x="372237" y="83210"/>
                </a:cubicBezTo>
                <a:lnTo>
                  <a:pt x="372237" y="82753"/>
                </a:lnTo>
                <a:cubicBezTo>
                  <a:pt x="371989" y="68656"/>
                  <a:pt x="367455" y="56845"/>
                  <a:pt x="358635" y="47320"/>
                </a:cubicBezTo>
                <a:cubicBezTo>
                  <a:pt x="349815" y="37795"/>
                  <a:pt x="338194" y="32842"/>
                  <a:pt x="323774" y="32461"/>
                </a:cubicBezTo>
                <a:close/>
                <a:moveTo>
                  <a:pt x="1731950" y="2743"/>
                </a:moveTo>
                <a:lnTo>
                  <a:pt x="1852650" y="2743"/>
                </a:lnTo>
                <a:lnTo>
                  <a:pt x="1852650" y="34061"/>
                </a:lnTo>
                <a:lnTo>
                  <a:pt x="1766925" y="34061"/>
                </a:lnTo>
                <a:lnTo>
                  <a:pt x="1766925" y="66522"/>
                </a:lnTo>
                <a:lnTo>
                  <a:pt x="1842363" y="66522"/>
                </a:lnTo>
                <a:lnTo>
                  <a:pt x="1842363" y="97841"/>
                </a:lnTo>
                <a:lnTo>
                  <a:pt x="1766925" y="97841"/>
                </a:lnTo>
                <a:lnTo>
                  <a:pt x="1766925" y="131445"/>
                </a:lnTo>
                <a:lnTo>
                  <a:pt x="1853793" y="131445"/>
                </a:lnTo>
                <a:lnTo>
                  <a:pt x="1853793" y="162763"/>
                </a:lnTo>
                <a:lnTo>
                  <a:pt x="1731950" y="162763"/>
                </a:lnTo>
                <a:close/>
                <a:moveTo>
                  <a:pt x="1657350" y="2743"/>
                </a:moveTo>
                <a:lnTo>
                  <a:pt x="1692554" y="2743"/>
                </a:lnTo>
                <a:lnTo>
                  <a:pt x="1692554" y="162763"/>
                </a:lnTo>
                <a:lnTo>
                  <a:pt x="1657350" y="162763"/>
                </a:lnTo>
                <a:close/>
                <a:moveTo>
                  <a:pt x="1484300" y="2743"/>
                </a:moveTo>
                <a:lnTo>
                  <a:pt x="1519504" y="2743"/>
                </a:lnTo>
                <a:lnTo>
                  <a:pt x="1519504" y="66065"/>
                </a:lnTo>
                <a:lnTo>
                  <a:pt x="1584426" y="66065"/>
                </a:lnTo>
                <a:lnTo>
                  <a:pt x="1584426" y="2743"/>
                </a:lnTo>
                <a:lnTo>
                  <a:pt x="1619631" y="2743"/>
                </a:lnTo>
                <a:lnTo>
                  <a:pt x="1619631" y="162763"/>
                </a:lnTo>
                <a:lnTo>
                  <a:pt x="1584426" y="162763"/>
                </a:lnTo>
                <a:lnTo>
                  <a:pt x="1584426" y="98526"/>
                </a:lnTo>
                <a:lnTo>
                  <a:pt x="1519504" y="98526"/>
                </a:lnTo>
                <a:lnTo>
                  <a:pt x="1519504" y="162763"/>
                </a:lnTo>
                <a:lnTo>
                  <a:pt x="1484300" y="162763"/>
                </a:lnTo>
                <a:close/>
                <a:moveTo>
                  <a:pt x="1331900" y="2743"/>
                </a:moveTo>
                <a:lnTo>
                  <a:pt x="1397279" y="2743"/>
                </a:lnTo>
                <a:cubicBezTo>
                  <a:pt x="1416534" y="3005"/>
                  <a:pt x="1431517" y="8139"/>
                  <a:pt x="1442228" y="18145"/>
                </a:cubicBezTo>
                <a:cubicBezTo>
                  <a:pt x="1452939" y="28151"/>
                  <a:pt x="1458377" y="41457"/>
                  <a:pt x="1458544" y="58064"/>
                </a:cubicBezTo>
                <a:lnTo>
                  <a:pt x="1458544" y="58521"/>
                </a:lnTo>
                <a:cubicBezTo>
                  <a:pt x="1458410" y="70874"/>
                  <a:pt x="1455478" y="81221"/>
                  <a:pt x="1449747" y="89560"/>
                </a:cubicBezTo>
                <a:cubicBezTo>
                  <a:pt x="1444017" y="97900"/>
                  <a:pt x="1436292" y="104182"/>
                  <a:pt x="1426574" y="108407"/>
                </a:cubicBezTo>
                <a:cubicBezTo>
                  <a:pt x="1416856" y="112632"/>
                  <a:pt x="1405948" y="114749"/>
                  <a:pt x="1393850" y="114757"/>
                </a:cubicBezTo>
                <a:lnTo>
                  <a:pt x="1367104" y="114757"/>
                </a:lnTo>
                <a:lnTo>
                  <a:pt x="1367104" y="162763"/>
                </a:lnTo>
                <a:lnTo>
                  <a:pt x="1331900" y="162763"/>
                </a:lnTo>
                <a:close/>
                <a:moveTo>
                  <a:pt x="989000" y="2743"/>
                </a:moveTo>
                <a:lnTo>
                  <a:pt x="1062152" y="2743"/>
                </a:lnTo>
                <a:cubicBezTo>
                  <a:pt x="1081168" y="2886"/>
                  <a:pt x="1095942" y="7572"/>
                  <a:pt x="1106471" y="16802"/>
                </a:cubicBezTo>
                <a:cubicBezTo>
                  <a:pt x="1117001" y="26032"/>
                  <a:pt x="1122345" y="38948"/>
                  <a:pt x="1122502" y="55550"/>
                </a:cubicBezTo>
                <a:lnTo>
                  <a:pt x="1122502" y="56007"/>
                </a:lnTo>
                <a:cubicBezTo>
                  <a:pt x="1122345" y="68904"/>
                  <a:pt x="1119173" y="79457"/>
                  <a:pt x="1112987" y="87668"/>
                </a:cubicBezTo>
                <a:cubicBezTo>
                  <a:pt x="1106800" y="95878"/>
                  <a:pt x="1098542" y="101860"/>
                  <a:pt x="1088212" y="105613"/>
                </a:cubicBezTo>
                <a:lnTo>
                  <a:pt x="1127303" y="162763"/>
                </a:lnTo>
                <a:lnTo>
                  <a:pt x="1086155" y="162763"/>
                </a:lnTo>
                <a:lnTo>
                  <a:pt x="1051865" y="111557"/>
                </a:lnTo>
                <a:lnTo>
                  <a:pt x="1024204" y="111557"/>
                </a:lnTo>
                <a:lnTo>
                  <a:pt x="1024204" y="162763"/>
                </a:lnTo>
                <a:lnTo>
                  <a:pt x="989000" y="162763"/>
                </a:lnTo>
                <a:close/>
                <a:moveTo>
                  <a:pt x="436550" y="2743"/>
                </a:moveTo>
                <a:lnTo>
                  <a:pt x="469011" y="2743"/>
                </a:lnTo>
                <a:lnTo>
                  <a:pt x="543992" y="101270"/>
                </a:lnTo>
                <a:lnTo>
                  <a:pt x="543992" y="2743"/>
                </a:lnTo>
                <a:lnTo>
                  <a:pt x="578739" y="2743"/>
                </a:lnTo>
                <a:lnTo>
                  <a:pt x="578739" y="162763"/>
                </a:lnTo>
                <a:lnTo>
                  <a:pt x="548792" y="162763"/>
                </a:lnTo>
                <a:lnTo>
                  <a:pt x="471297" y="61036"/>
                </a:lnTo>
                <a:lnTo>
                  <a:pt x="471297" y="162763"/>
                </a:lnTo>
                <a:lnTo>
                  <a:pt x="436550" y="162763"/>
                </a:lnTo>
                <a:close/>
                <a:moveTo>
                  <a:pt x="0" y="2743"/>
                </a:moveTo>
                <a:lnTo>
                  <a:pt x="35204" y="2743"/>
                </a:lnTo>
                <a:lnTo>
                  <a:pt x="35204" y="162763"/>
                </a:lnTo>
                <a:lnTo>
                  <a:pt x="0" y="162763"/>
                </a:lnTo>
                <a:close/>
                <a:moveTo>
                  <a:pt x="1205789" y="1600"/>
                </a:moveTo>
                <a:lnTo>
                  <a:pt x="1238250" y="1600"/>
                </a:lnTo>
                <a:lnTo>
                  <a:pt x="1306830" y="162763"/>
                </a:lnTo>
                <a:lnTo>
                  <a:pt x="1270025" y="162763"/>
                </a:lnTo>
                <a:lnTo>
                  <a:pt x="1255395" y="126873"/>
                </a:lnTo>
                <a:lnTo>
                  <a:pt x="1187729" y="126873"/>
                </a:lnTo>
                <a:lnTo>
                  <a:pt x="1173099" y="162763"/>
                </a:lnTo>
                <a:lnTo>
                  <a:pt x="1137209" y="162763"/>
                </a:lnTo>
                <a:close/>
                <a:moveTo>
                  <a:pt x="884834" y="0"/>
                </a:moveTo>
                <a:cubicBezTo>
                  <a:pt x="899012" y="28"/>
                  <a:pt x="911004" y="1914"/>
                  <a:pt x="920810" y="5658"/>
                </a:cubicBezTo>
                <a:cubicBezTo>
                  <a:pt x="930616" y="9401"/>
                  <a:pt x="939579" y="14830"/>
                  <a:pt x="947699" y="21945"/>
                </a:cubicBezTo>
                <a:lnTo>
                  <a:pt x="925525" y="48692"/>
                </a:lnTo>
                <a:cubicBezTo>
                  <a:pt x="919538" y="43515"/>
                  <a:pt x="913338" y="39524"/>
                  <a:pt x="906923" y="36719"/>
                </a:cubicBezTo>
                <a:cubicBezTo>
                  <a:pt x="900508" y="33914"/>
                  <a:pt x="892764" y="32494"/>
                  <a:pt x="883691" y="32461"/>
                </a:cubicBezTo>
                <a:cubicBezTo>
                  <a:pt x="870575" y="32837"/>
                  <a:pt x="859717" y="37743"/>
                  <a:pt x="851116" y="47177"/>
                </a:cubicBezTo>
                <a:cubicBezTo>
                  <a:pt x="842515" y="56612"/>
                  <a:pt x="838057" y="68318"/>
                  <a:pt x="837743" y="82296"/>
                </a:cubicBezTo>
                <a:lnTo>
                  <a:pt x="837743" y="82753"/>
                </a:lnTo>
                <a:cubicBezTo>
                  <a:pt x="837990" y="97669"/>
                  <a:pt x="842524" y="109785"/>
                  <a:pt x="851344" y="119100"/>
                </a:cubicBezTo>
                <a:cubicBezTo>
                  <a:pt x="860164" y="128416"/>
                  <a:pt x="871785" y="133216"/>
                  <a:pt x="886206" y="133502"/>
                </a:cubicBezTo>
                <a:cubicBezTo>
                  <a:pt x="892630" y="133502"/>
                  <a:pt x="898641" y="132702"/>
                  <a:pt x="904237" y="131102"/>
                </a:cubicBezTo>
                <a:cubicBezTo>
                  <a:pt x="909832" y="129502"/>
                  <a:pt x="914871" y="127101"/>
                  <a:pt x="919353" y="123901"/>
                </a:cubicBezTo>
                <a:lnTo>
                  <a:pt x="919353" y="101041"/>
                </a:lnTo>
                <a:lnTo>
                  <a:pt x="883920" y="101041"/>
                </a:lnTo>
                <a:lnTo>
                  <a:pt x="883920" y="70637"/>
                </a:lnTo>
                <a:lnTo>
                  <a:pt x="953414" y="70637"/>
                </a:lnTo>
                <a:lnTo>
                  <a:pt x="953414" y="140132"/>
                </a:lnTo>
                <a:cubicBezTo>
                  <a:pt x="945194" y="147290"/>
                  <a:pt x="935402" y="153262"/>
                  <a:pt x="924039" y="158048"/>
                </a:cubicBezTo>
                <a:cubicBezTo>
                  <a:pt x="912676" y="162834"/>
                  <a:pt x="899684" y="165321"/>
                  <a:pt x="885063" y="165506"/>
                </a:cubicBezTo>
                <a:cubicBezTo>
                  <a:pt x="868335" y="165367"/>
                  <a:pt x="853682" y="161760"/>
                  <a:pt x="841104" y="154686"/>
                </a:cubicBezTo>
                <a:cubicBezTo>
                  <a:pt x="828525" y="147612"/>
                  <a:pt x="818715" y="137909"/>
                  <a:pt x="811674" y="125577"/>
                </a:cubicBezTo>
                <a:cubicBezTo>
                  <a:pt x="804632" y="113246"/>
                  <a:pt x="801054" y="99123"/>
                  <a:pt x="800938" y="83210"/>
                </a:cubicBezTo>
                <a:lnTo>
                  <a:pt x="800938" y="82753"/>
                </a:lnTo>
                <a:cubicBezTo>
                  <a:pt x="801076" y="67410"/>
                  <a:pt x="804737" y="53519"/>
                  <a:pt x="811919" y="41080"/>
                </a:cubicBezTo>
                <a:cubicBezTo>
                  <a:pt x="819102" y="28641"/>
                  <a:pt x="828977" y="18730"/>
                  <a:pt x="841544" y="11345"/>
                </a:cubicBezTo>
                <a:cubicBezTo>
                  <a:pt x="854111" y="3961"/>
                  <a:pt x="868541" y="179"/>
                  <a:pt x="884834" y="0"/>
                </a:cubicBezTo>
                <a:close/>
                <a:moveTo>
                  <a:pt x="695706" y="0"/>
                </a:moveTo>
                <a:cubicBezTo>
                  <a:pt x="712298" y="173"/>
                  <a:pt x="726942" y="3916"/>
                  <a:pt x="739639" y="11227"/>
                </a:cubicBezTo>
                <a:cubicBezTo>
                  <a:pt x="752336" y="18538"/>
                  <a:pt x="762291" y="28376"/>
                  <a:pt x="769501" y="40741"/>
                </a:cubicBezTo>
                <a:cubicBezTo>
                  <a:pt x="776712" y="53107"/>
                  <a:pt x="780384" y="66958"/>
                  <a:pt x="780516" y="82296"/>
                </a:cubicBezTo>
                <a:lnTo>
                  <a:pt x="780516" y="82753"/>
                </a:lnTo>
                <a:cubicBezTo>
                  <a:pt x="780378" y="98096"/>
                  <a:pt x="776667" y="111987"/>
                  <a:pt x="769383" y="124426"/>
                </a:cubicBezTo>
                <a:cubicBezTo>
                  <a:pt x="762098" y="136865"/>
                  <a:pt x="752071" y="146777"/>
                  <a:pt x="739301" y="154161"/>
                </a:cubicBezTo>
                <a:cubicBezTo>
                  <a:pt x="726530" y="161545"/>
                  <a:pt x="711846" y="165327"/>
                  <a:pt x="695248" y="165506"/>
                </a:cubicBezTo>
                <a:cubicBezTo>
                  <a:pt x="678657" y="165333"/>
                  <a:pt x="664012" y="161590"/>
                  <a:pt x="651315" y="154279"/>
                </a:cubicBezTo>
                <a:cubicBezTo>
                  <a:pt x="638618" y="146968"/>
                  <a:pt x="628664" y="137130"/>
                  <a:pt x="621453" y="124765"/>
                </a:cubicBezTo>
                <a:cubicBezTo>
                  <a:pt x="614242" y="112399"/>
                  <a:pt x="610571" y="98548"/>
                  <a:pt x="610438" y="83210"/>
                </a:cubicBezTo>
                <a:lnTo>
                  <a:pt x="610438" y="82753"/>
                </a:lnTo>
                <a:cubicBezTo>
                  <a:pt x="610576" y="67410"/>
                  <a:pt x="614287" y="53519"/>
                  <a:pt x="621572" y="41080"/>
                </a:cubicBezTo>
                <a:cubicBezTo>
                  <a:pt x="628856" y="28641"/>
                  <a:pt x="638883" y="18730"/>
                  <a:pt x="651654" y="11345"/>
                </a:cubicBezTo>
                <a:cubicBezTo>
                  <a:pt x="664424" y="3961"/>
                  <a:pt x="679108" y="179"/>
                  <a:pt x="695706" y="0"/>
                </a:cubicBezTo>
                <a:close/>
                <a:moveTo>
                  <a:pt x="324231" y="0"/>
                </a:moveTo>
                <a:cubicBezTo>
                  <a:pt x="340823" y="173"/>
                  <a:pt x="355467" y="3916"/>
                  <a:pt x="368164" y="11227"/>
                </a:cubicBezTo>
                <a:cubicBezTo>
                  <a:pt x="380861" y="18538"/>
                  <a:pt x="390815" y="28376"/>
                  <a:pt x="398026" y="40741"/>
                </a:cubicBezTo>
                <a:cubicBezTo>
                  <a:pt x="405237" y="53107"/>
                  <a:pt x="408909" y="66958"/>
                  <a:pt x="409041" y="82296"/>
                </a:cubicBezTo>
                <a:lnTo>
                  <a:pt x="409041" y="82753"/>
                </a:lnTo>
                <a:cubicBezTo>
                  <a:pt x="408903" y="98096"/>
                  <a:pt x="405192" y="111987"/>
                  <a:pt x="397908" y="124426"/>
                </a:cubicBezTo>
                <a:cubicBezTo>
                  <a:pt x="390624" y="136865"/>
                  <a:pt x="380596" y="146777"/>
                  <a:pt x="367826" y="154161"/>
                </a:cubicBezTo>
                <a:cubicBezTo>
                  <a:pt x="355055" y="161545"/>
                  <a:pt x="340371" y="165327"/>
                  <a:pt x="323774" y="165506"/>
                </a:cubicBezTo>
                <a:cubicBezTo>
                  <a:pt x="307182" y="165333"/>
                  <a:pt x="292537" y="161590"/>
                  <a:pt x="279840" y="154279"/>
                </a:cubicBezTo>
                <a:cubicBezTo>
                  <a:pt x="267143" y="146968"/>
                  <a:pt x="257189" y="137130"/>
                  <a:pt x="249978" y="124765"/>
                </a:cubicBezTo>
                <a:cubicBezTo>
                  <a:pt x="242767" y="112399"/>
                  <a:pt x="239096" y="98548"/>
                  <a:pt x="238963" y="83210"/>
                </a:cubicBezTo>
                <a:lnTo>
                  <a:pt x="238963" y="82753"/>
                </a:lnTo>
                <a:cubicBezTo>
                  <a:pt x="239101" y="67410"/>
                  <a:pt x="242812" y="53519"/>
                  <a:pt x="250097" y="41080"/>
                </a:cubicBezTo>
                <a:cubicBezTo>
                  <a:pt x="257381" y="28641"/>
                  <a:pt x="267408" y="18730"/>
                  <a:pt x="280179" y="11345"/>
                </a:cubicBezTo>
                <a:cubicBezTo>
                  <a:pt x="292949" y="3961"/>
                  <a:pt x="307633" y="179"/>
                  <a:pt x="324231" y="0"/>
                </a:cubicBezTo>
                <a:close/>
                <a:moveTo>
                  <a:pt x="150952" y="0"/>
                </a:moveTo>
                <a:cubicBezTo>
                  <a:pt x="165854" y="114"/>
                  <a:pt x="178284" y="2400"/>
                  <a:pt x="188242" y="6858"/>
                </a:cubicBezTo>
                <a:cubicBezTo>
                  <a:pt x="198201" y="11316"/>
                  <a:pt x="206802" y="17259"/>
                  <a:pt x="214046" y="24689"/>
                </a:cubicBezTo>
                <a:lnTo>
                  <a:pt x="191643" y="50520"/>
                </a:lnTo>
                <a:cubicBezTo>
                  <a:pt x="185537" y="44867"/>
                  <a:pt x="179175" y="40457"/>
                  <a:pt x="172555" y="37290"/>
                </a:cubicBezTo>
                <a:cubicBezTo>
                  <a:pt x="165935" y="34123"/>
                  <a:pt x="158658" y="32513"/>
                  <a:pt x="150723" y="32461"/>
                </a:cubicBezTo>
                <a:cubicBezTo>
                  <a:pt x="136988" y="32823"/>
                  <a:pt x="125882" y="37700"/>
                  <a:pt x="117405" y="47091"/>
                </a:cubicBezTo>
                <a:cubicBezTo>
                  <a:pt x="108928" y="56483"/>
                  <a:pt x="104565" y="68218"/>
                  <a:pt x="104318" y="82296"/>
                </a:cubicBezTo>
                <a:lnTo>
                  <a:pt x="104318" y="82753"/>
                </a:lnTo>
                <a:cubicBezTo>
                  <a:pt x="104537" y="96850"/>
                  <a:pt x="108842" y="108661"/>
                  <a:pt x="117233" y="118186"/>
                </a:cubicBezTo>
                <a:cubicBezTo>
                  <a:pt x="125625" y="127711"/>
                  <a:pt x="136788" y="132664"/>
                  <a:pt x="150723" y="133045"/>
                </a:cubicBezTo>
                <a:cubicBezTo>
                  <a:pt x="159691" y="132978"/>
                  <a:pt x="167416" y="131283"/>
                  <a:pt x="173898" y="127959"/>
                </a:cubicBezTo>
                <a:cubicBezTo>
                  <a:pt x="180379" y="124634"/>
                  <a:pt x="186675" y="120082"/>
                  <a:pt x="192786" y="114300"/>
                </a:cubicBezTo>
                <a:lnTo>
                  <a:pt x="215189" y="136931"/>
                </a:lnTo>
                <a:cubicBezTo>
                  <a:pt x="207183" y="145823"/>
                  <a:pt x="198048" y="152786"/>
                  <a:pt x="187785" y="157820"/>
                </a:cubicBezTo>
                <a:cubicBezTo>
                  <a:pt x="177522" y="162854"/>
                  <a:pt x="164787" y="165416"/>
                  <a:pt x="149580" y="165506"/>
                </a:cubicBezTo>
                <a:cubicBezTo>
                  <a:pt x="133742" y="165341"/>
                  <a:pt x="119673" y="161633"/>
                  <a:pt x="107374" y="154381"/>
                </a:cubicBezTo>
                <a:cubicBezTo>
                  <a:pt x="95075" y="147129"/>
                  <a:pt x="85392" y="137325"/>
                  <a:pt x="78325" y="124968"/>
                </a:cubicBezTo>
                <a:cubicBezTo>
                  <a:pt x="71258" y="112611"/>
                  <a:pt x="67654" y="98692"/>
                  <a:pt x="67513" y="83210"/>
                </a:cubicBezTo>
                <a:lnTo>
                  <a:pt x="67513" y="82753"/>
                </a:lnTo>
                <a:cubicBezTo>
                  <a:pt x="67633" y="67410"/>
                  <a:pt x="71203" y="53519"/>
                  <a:pt x="78223" y="41080"/>
                </a:cubicBezTo>
                <a:cubicBezTo>
                  <a:pt x="85244" y="28641"/>
                  <a:pt x="94994" y="18730"/>
                  <a:pt x="107476" y="11345"/>
                </a:cubicBezTo>
                <a:cubicBezTo>
                  <a:pt x="119957" y="3961"/>
                  <a:pt x="134449" y="179"/>
                  <a:pt x="15095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Forme libre : forme 1">
            <a:extLst>
              <a:ext uri="{FF2B5EF4-FFF2-40B4-BE49-F238E27FC236}">
                <a16:creationId xmlns:a16="http://schemas.microsoft.com/office/drawing/2014/main" id="{189941DF-8B7A-DDCE-5C8B-60FFE4699F09}"/>
              </a:ext>
            </a:extLst>
          </p:cNvPr>
          <p:cNvSpPr/>
          <p:nvPr/>
        </p:nvSpPr>
        <p:spPr>
          <a:xfrm>
            <a:off x="5033680" y="2422851"/>
            <a:ext cx="2105787" cy="215798"/>
          </a:xfrm>
          <a:custGeom>
            <a:avLst/>
            <a:gdLst/>
            <a:ahLst/>
            <a:cxnLst/>
            <a:rect l="l" t="t" r="r" b="b"/>
            <a:pathLst>
              <a:path w="2105787" h="215798">
                <a:moveTo>
                  <a:pt x="1453210" y="94183"/>
                </a:moveTo>
                <a:lnTo>
                  <a:pt x="1431950" y="146075"/>
                </a:lnTo>
                <a:lnTo>
                  <a:pt x="1474470" y="146075"/>
                </a:lnTo>
                <a:close/>
                <a:moveTo>
                  <a:pt x="919810" y="94183"/>
                </a:moveTo>
                <a:lnTo>
                  <a:pt x="898550" y="146075"/>
                </a:lnTo>
                <a:lnTo>
                  <a:pt x="941070" y="146075"/>
                </a:lnTo>
                <a:close/>
                <a:moveTo>
                  <a:pt x="1850822" y="82753"/>
                </a:moveTo>
                <a:cubicBezTo>
                  <a:pt x="1836420" y="83115"/>
                  <a:pt x="1824876" y="87992"/>
                  <a:pt x="1816189" y="97383"/>
                </a:cubicBezTo>
                <a:cubicBezTo>
                  <a:pt x="1807502" y="106775"/>
                  <a:pt x="1803044" y="118510"/>
                  <a:pt x="1802816" y="132588"/>
                </a:cubicBezTo>
                <a:lnTo>
                  <a:pt x="1802816" y="133045"/>
                </a:lnTo>
                <a:cubicBezTo>
                  <a:pt x="1803063" y="147142"/>
                  <a:pt x="1807597" y="158953"/>
                  <a:pt x="1816417" y="168478"/>
                </a:cubicBezTo>
                <a:cubicBezTo>
                  <a:pt x="1825237" y="178003"/>
                  <a:pt x="1836858" y="182956"/>
                  <a:pt x="1851279" y="183337"/>
                </a:cubicBezTo>
                <a:cubicBezTo>
                  <a:pt x="1865681" y="182975"/>
                  <a:pt x="1877225" y="178098"/>
                  <a:pt x="1885912" y="168707"/>
                </a:cubicBezTo>
                <a:cubicBezTo>
                  <a:pt x="1894598" y="159315"/>
                  <a:pt x="1899056" y="147580"/>
                  <a:pt x="1899285" y="133502"/>
                </a:cubicBezTo>
                <a:lnTo>
                  <a:pt x="1899285" y="133045"/>
                </a:lnTo>
                <a:cubicBezTo>
                  <a:pt x="1899037" y="118948"/>
                  <a:pt x="1894503" y="107137"/>
                  <a:pt x="1885683" y="97612"/>
                </a:cubicBezTo>
                <a:cubicBezTo>
                  <a:pt x="1876863" y="88087"/>
                  <a:pt x="1865243" y="83134"/>
                  <a:pt x="1850822" y="82753"/>
                </a:cubicBezTo>
                <a:close/>
                <a:moveTo>
                  <a:pt x="1963598" y="53035"/>
                </a:moveTo>
                <a:lnTo>
                  <a:pt x="1996059" y="53035"/>
                </a:lnTo>
                <a:lnTo>
                  <a:pt x="2071040" y="151562"/>
                </a:lnTo>
                <a:lnTo>
                  <a:pt x="2071040" y="53035"/>
                </a:lnTo>
                <a:lnTo>
                  <a:pt x="2105787" y="53035"/>
                </a:lnTo>
                <a:lnTo>
                  <a:pt x="2105787" y="213055"/>
                </a:lnTo>
                <a:lnTo>
                  <a:pt x="2075840" y="213055"/>
                </a:lnTo>
                <a:lnTo>
                  <a:pt x="1998345" y="111328"/>
                </a:lnTo>
                <a:lnTo>
                  <a:pt x="1998345" y="213055"/>
                </a:lnTo>
                <a:lnTo>
                  <a:pt x="1963598" y="213055"/>
                </a:lnTo>
                <a:close/>
                <a:moveTo>
                  <a:pt x="1698498" y="53035"/>
                </a:moveTo>
                <a:lnTo>
                  <a:pt x="1733702" y="53035"/>
                </a:lnTo>
                <a:lnTo>
                  <a:pt x="1733702" y="213055"/>
                </a:lnTo>
                <a:lnTo>
                  <a:pt x="1698498" y="213055"/>
                </a:lnTo>
                <a:close/>
                <a:moveTo>
                  <a:pt x="1533068" y="53035"/>
                </a:moveTo>
                <a:lnTo>
                  <a:pt x="1665656" y="53035"/>
                </a:lnTo>
                <a:lnTo>
                  <a:pt x="1665656" y="85496"/>
                </a:lnTo>
                <a:lnTo>
                  <a:pt x="1616964" y="85496"/>
                </a:lnTo>
                <a:lnTo>
                  <a:pt x="1616964" y="213055"/>
                </a:lnTo>
                <a:lnTo>
                  <a:pt x="1581760" y="213055"/>
                </a:lnTo>
                <a:lnTo>
                  <a:pt x="1581760" y="85496"/>
                </a:lnTo>
                <a:lnTo>
                  <a:pt x="1533068" y="85496"/>
                </a:lnTo>
                <a:close/>
                <a:moveTo>
                  <a:pt x="1165098" y="53035"/>
                </a:moveTo>
                <a:lnTo>
                  <a:pt x="1200302" y="53035"/>
                </a:lnTo>
                <a:lnTo>
                  <a:pt x="1200302" y="213055"/>
                </a:lnTo>
                <a:lnTo>
                  <a:pt x="1165098" y="213055"/>
                </a:lnTo>
                <a:close/>
                <a:moveTo>
                  <a:pt x="999668" y="53035"/>
                </a:moveTo>
                <a:lnTo>
                  <a:pt x="1132256" y="53035"/>
                </a:lnTo>
                <a:lnTo>
                  <a:pt x="1132256" y="85496"/>
                </a:lnTo>
                <a:lnTo>
                  <a:pt x="1083564" y="85496"/>
                </a:lnTo>
                <a:lnTo>
                  <a:pt x="1083564" y="213055"/>
                </a:lnTo>
                <a:lnTo>
                  <a:pt x="1048359" y="213055"/>
                </a:lnTo>
                <a:lnTo>
                  <a:pt x="1048359" y="85496"/>
                </a:lnTo>
                <a:lnTo>
                  <a:pt x="999668" y="85496"/>
                </a:lnTo>
                <a:close/>
                <a:moveTo>
                  <a:pt x="649148" y="53035"/>
                </a:moveTo>
                <a:lnTo>
                  <a:pt x="687095" y="53035"/>
                </a:lnTo>
                <a:lnTo>
                  <a:pt x="729158" y="120701"/>
                </a:lnTo>
                <a:lnTo>
                  <a:pt x="771220" y="53035"/>
                </a:lnTo>
                <a:lnTo>
                  <a:pt x="809168" y="53035"/>
                </a:lnTo>
                <a:lnTo>
                  <a:pt x="809168" y="213055"/>
                </a:lnTo>
                <a:lnTo>
                  <a:pt x="774192" y="213055"/>
                </a:lnTo>
                <a:lnTo>
                  <a:pt x="774192" y="108585"/>
                </a:lnTo>
                <a:lnTo>
                  <a:pt x="729158" y="176936"/>
                </a:lnTo>
                <a:lnTo>
                  <a:pt x="728243" y="176936"/>
                </a:lnTo>
                <a:lnTo>
                  <a:pt x="683666" y="109271"/>
                </a:lnTo>
                <a:lnTo>
                  <a:pt x="683666" y="213055"/>
                </a:lnTo>
                <a:lnTo>
                  <a:pt x="649148" y="213055"/>
                </a:lnTo>
                <a:close/>
                <a:moveTo>
                  <a:pt x="496748" y="53035"/>
                </a:moveTo>
                <a:lnTo>
                  <a:pt x="617448" y="53035"/>
                </a:lnTo>
                <a:lnTo>
                  <a:pt x="617448" y="84353"/>
                </a:lnTo>
                <a:lnTo>
                  <a:pt x="531723" y="84353"/>
                </a:lnTo>
                <a:lnTo>
                  <a:pt x="531723" y="116814"/>
                </a:lnTo>
                <a:lnTo>
                  <a:pt x="607161" y="116814"/>
                </a:lnTo>
                <a:lnTo>
                  <a:pt x="607161" y="148133"/>
                </a:lnTo>
                <a:lnTo>
                  <a:pt x="531723" y="148133"/>
                </a:lnTo>
                <a:lnTo>
                  <a:pt x="531723" y="181737"/>
                </a:lnTo>
                <a:lnTo>
                  <a:pt x="618591" y="181737"/>
                </a:lnTo>
                <a:lnTo>
                  <a:pt x="618591" y="213055"/>
                </a:lnTo>
                <a:lnTo>
                  <a:pt x="496748" y="213055"/>
                </a:lnTo>
                <a:close/>
                <a:moveTo>
                  <a:pt x="325298" y="53035"/>
                </a:moveTo>
                <a:lnTo>
                  <a:pt x="360502" y="53035"/>
                </a:lnTo>
                <a:lnTo>
                  <a:pt x="360502" y="116357"/>
                </a:lnTo>
                <a:lnTo>
                  <a:pt x="425424" y="116357"/>
                </a:lnTo>
                <a:lnTo>
                  <a:pt x="425424" y="53035"/>
                </a:lnTo>
                <a:lnTo>
                  <a:pt x="460629" y="53035"/>
                </a:lnTo>
                <a:lnTo>
                  <a:pt x="460629" y="213055"/>
                </a:lnTo>
                <a:lnTo>
                  <a:pt x="425424" y="213055"/>
                </a:lnTo>
                <a:lnTo>
                  <a:pt x="425424" y="148818"/>
                </a:lnTo>
                <a:lnTo>
                  <a:pt x="360502" y="148818"/>
                </a:lnTo>
                <a:lnTo>
                  <a:pt x="360502" y="213055"/>
                </a:lnTo>
                <a:lnTo>
                  <a:pt x="325298" y="213055"/>
                </a:lnTo>
                <a:close/>
                <a:moveTo>
                  <a:pt x="1437437" y="51892"/>
                </a:moveTo>
                <a:lnTo>
                  <a:pt x="1469898" y="51892"/>
                </a:lnTo>
                <a:lnTo>
                  <a:pt x="1538478" y="213055"/>
                </a:lnTo>
                <a:lnTo>
                  <a:pt x="1501673" y="213055"/>
                </a:lnTo>
                <a:lnTo>
                  <a:pt x="1487043" y="177165"/>
                </a:lnTo>
                <a:lnTo>
                  <a:pt x="1419377" y="177165"/>
                </a:lnTo>
                <a:lnTo>
                  <a:pt x="1404747" y="213055"/>
                </a:lnTo>
                <a:lnTo>
                  <a:pt x="1368857" y="213055"/>
                </a:lnTo>
                <a:close/>
                <a:moveTo>
                  <a:pt x="904037" y="51892"/>
                </a:moveTo>
                <a:lnTo>
                  <a:pt x="936498" y="51892"/>
                </a:lnTo>
                <a:lnTo>
                  <a:pt x="1005078" y="213055"/>
                </a:lnTo>
                <a:lnTo>
                  <a:pt x="968273" y="213055"/>
                </a:lnTo>
                <a:lnTo>
                  <a:pt x="953643" y="177165"/>
                </a:lnTo>
                <a:lnTo>
                  <a:pt x="885977" y="177165"/>
                </a:lnTo>
                <a:lnTo>
                  <a:pt x="871347" y="213055"/>
                </a:lnTo>
                <a:lnTo>
                  <a:pt x="835457" y="213055"/>
                </a:lnTo>
                <a:close/>
                <a:moveTo>
                  <a:pt x="1291133" y="50749"/>
                </a:moveTo>
                <a:cubicBezTo>
                  <a:pt x="1302796" y="50782"/>
                  <a:pt x="1313588" y="52545"/>
                  <a:pt x="1323508" y="56035"/>
                </a:cubicBezTo>
                <a:cubicBezTo>
                  <a:pt x="1333428" y="59526"/>
                  <a:pt x="1342449" y="64546"/>
                  <a:pt x="1350569" y="71094"/>
                </a:cubicBezTo>
                <a:lnTo>
                  <a:pt x="1332281" y="97612"/>
                </a:lnTo>
                <a:cubicBezTo>
                  <a:pt x="1325189" y="92654"/>
                  <a:pt x="1318169" y="88797"/>
                  <a:pt x="1311221" y="86039"/>
                </a:cubicBezTo>
                <a:cubicBezTo>
                  <a:pt x="1304272" y="83282"/>
                  <a:pt x="1297424" y="81882"/>
                  <a:pt x="1290675" y="81839"/>
                </a:cubicBezTo>
                <a:cubicBezTo>
                  <a:pt x="1283917" y="81934"/>
                  <a:pt x="1278803" y="83286"/>
                  <a:pt x="1275331" y="85896"/>
                </a:cubicBezTo>
                <a:cubicBezTo>
                  <a:pt x="1271859" y="88506"/>
                  <a:pt x="1270116" y="91802"/>
                  <a:pt x="1270101" y="95783"/>
                </a:cubicBezTo>
                <a:lnTo>
                  <a:pt x="1270101" y="96240"/>
                </a:lnTo>
                <a:cubicBezTo>
                  <a:pt x="1269811" y="101274"/>
                  <a:pt x="1272106" y="105208"/>
                  <a:pt x="1276988" y="108042"/>
                </a:cubicBezTo>
                <a:cubicBezTo>
                  <a:pt x="1281870" y="110876"/>
                  <a:pt x="1291080" y="113952"/>
                  <a:pt x="1304620" y="117272"/>
                </a:cubicBezTo>
                <a:cubicBezTo>
                  <a:pt x="1320936" y="121229"/>
                  <a:pt x="1333452" y="126801"/>
                  <a:pt x="1342168" y="133988"/>
                </a:cubicBezTo>
                <a:cubicBezTo>
                  <a:pt x="1350883" y="141175"/>
                  <a:pt x="1355284" y="151605"/>
                  <a:pt x="1355369" y="165278"/>
                </a:cubicBezTo>
                <a:lnTo>
                  <a:pt x="1355369" y="165735"/>
                </a:lnTo>
                <a:cubicBezTo>
                  <a:pt x="1355079" y="181704"/>
                  <a:pt x="1349602" y="193943"/>
                  <a:pt x="1338939" y="202454"/>
                </a:cubicBezTo>
                <a:cubicBezTo>
                  <a:pt x="1328275" y="210964"/>
                  <a:pt x="1314169" y="215260"/>
                  <a:pt x="1296619" y="215341"/>
                </a:cubicBezTo>
                <a:cubicBezTo>
                  <a:pt x="1284389" y="215346"/>
                  <a:pt x="1272445" y="213222"/>
                  <a:pt x="1260786" y="208969"/>
                </a:cubicBezTo>
                <a:cubicBezTo>
                  <a:pt x="1249127" y="204716"/>
                  <a:pt x="1238440" y="198306"/>
                  <a:pt x="1228725" y="189738"/>
                </a:cubicBezTo>
                <a:lnTo>
                  <a:pt x="1249527" y="164820"/>
                </a:lnTo>
                <a:cubicBezTo>
                  <a:pt x="1256676" y="170831"/>
                  <a:pt x="1264153" y="175555"/>
                  <a:pt x="1271959" y="178994"/>
                </a:cubicBezTo>
                <a:cubicBezTo>
                  <a:pt x="1279765" y="182432"/>
                  <a:pt x="1288213" y="184185"/>
                  <a:pt x="1297305" y="184251"/>
                </a:cubicBezTo>
                <a:cubicBezTo>
                  <a:pt x="1304568" y="184209"/>
                  <a:pt x="1310216" y="182866"/>
                  <a:pt x="1314250" y="180222"/>
                </a:cubicBezTo>
                <a:cubicBezTo>
                  <a:pt x="1318284" y="177579"/>
                  <a:pt x="1320331" y="173893"/>
                  <a:pt x="1320394" y="169164"/>
                </a:cubicBezTo>
                <a:lnTo>
                  <a:pt x="1320394" y="168707"/>
                </a:lnTo>
                <a:cubicBezTo>
                  <a:pt x="1320722" y="164387"/>
                  <a:pt x="1318693" y="160739"/>
                  <a:pt x="1314307" y="157762"/>
                </a:cubicBezTo>
                <a:cubicBezTo>
                  <a:pt x="1309921" y="154786"/>
                  <a:pt x="1301205" y="151652"/>
                  <a:pt x="1288161" y="148361"/>
                </a:cubicBezTo>
                <a:cubicBezTo>
                  <a:pt x="1277359" y="145755"/>
                  <a:pt x="1268000" y="142662"/>
                  <a:pt x="1260085" y="139082"/>
                </a:cubicBezTo>
                <a:cubicBezTo>
                  <a:pt x="1252170" y="135502"/>
                  <a:pt x="1246046" y="130614"/>
                  <a:pt x="1241713" y="124418"/>
                </a:cubicBezTo>
                <a:cubicBezTo>
                  <a:pt x="1237379" y="118221"/>
                  <a:pt x="1235183" y="109896"/>
                  <a:pt x="1235126" y="99441"/>
                </a:cubicBezTo>
                <a:lnTo>
                  <a:pt x="1235126" y="98984"/>
                </a:lnTo>
                <a:cubicBezTo>
                  <a:pt x="1235416" y="84272"/>
                  <a:pt x="1240664" y="72604"/>
                  <a:pt x="1250870" y="63979"/>
                </a:cubicBezTo>
                <a:cubicBezTo>
                  <a:pt x="1261076" y="55354"/>
                  <a:pt x="1274497" y="50944"/>
                  <a:pt x="1291133" y="50749"/>
                </a:cubicBezTo>
                <a:close/>
                <a:moveTo>
                  <a:pt x="62408" y="50749"/>
                </a:moveTo>
                <a:cubicBezTo>
                  <a:pt x="74071" y="50782"/>
                  <a:pt x="84863" y="52545"/>
                  <a:pt x="94783" y="56035"/>
                </a:cubicBezTo>
                <a:cubicBezTo>
                  <a:pt x="104703" y="59526"/>
                  <a:pt x="113724" y="64546"/>
                  <a:pt x="121844" y="71094"/>
                </a:cubicBezTo>
                <a:lnTo>
                  <a:pt x="103556" y="97612"/>
                </a:lnTo>
                <a:cubicBezTo>
                  <a:pt x="96464" y="92654"/>
                  <a:pt x="89444" y="88797"/>
                  <a:pt x="82496" y="86039"/>
                </a:cubicBezTo>
                <a:cubicBezTo>
                  <a:pt x="75547" y="83282"/>
                  <a:pt x="68699" y="81882"/>
                  <a:pt x="61950" y="81839"/>
                </a:cubicBezTo>
                <a:cubicBezTo>
                  <a:pt x="55192" y="81934"/>
                  <a:pt x="50077" y="83286"/>
                  <a:pt x="46606" y="85896"/>
                </a:cubicBezTo>
                <a:cubicBezTo>
                  <a:pt x="43134" y="88506"/>
                  <a:pt x="41391" y="91802"/>
                  <a:pt x="41376" y="95783"/>
                </a:cubicBezTo>
                <a:lnTo>
                  <a:pt x="41376" y="96240"/>
                </a:lnTo>
                <a:cubicBezTo>
                  <a:pt x="41086" y="101274"/>
                  <a:pt x="43381" y="105208"/>
                  <a:pt x="48263" y="108042"/>
                </a:cubicBezTo>
                <a:cubicBezTo>
                  <a:pt x="53144" y="110876"/>
                  <a:pt x="62355" y="113952"/>
                  <a:pt x="75895" y="117272"/>
                </a:cubicBezTo>
                <a:cubicBezTo>
                  <a:pt x="92211" y="121229"/>
                  <a:pt x="104727" y="126801"/>
                  <a:pt x="113443" y="133988"/>
                </a:cubicBezTo>
                <a:cubicBezTo>
                  <a:pt x="122158" y="141175"/>
                  <a:pt x="126558" y="151605"/>
                  <a:pt x="126644" y="165278"/>
                </a:cubicBezTo>
                <a:lnTo>
                  <a:pt x="126644" y="165735"/>
                </a:lnTo>
                <a:cubicBezTo>
                  <a:pt x="126354" y="181704"/>
                  <a:pt x="120877" y="193943"/>
                  <a:pt x="110214" y="202454"/>
                </a:cubicBezTo>
                <a:cubicBezTo>
                  <a:pt x="99550" y="210964"/>
                  <a:pt x="85444" y="215260"/>
                  <a:pt x="67894" y="215341"/>
                </a:cubicBezTo>
                <a:cubicBezTo>
                  <a:pt x="55664" y="215346"/>
                  <a:pt x="43720" y="213222"/>
                  <a:pt x="32061" y="208969"/>
                </a:cubicBezTo>
                <a:cubicBezTo>
                  <a:pt x="20402" y="204716"/>
                  <a:pt x="9715" y="198306"/>
                  <a:pt x="0" y="189738"/>
                </a:cubicBezTo>
                <a:lnTo>
                  <a:pt x="20802" y="164820"/>
                </a:lnTo>
                <a:cubicBezTo>
                  <a:pt x="27951" y="170831"/>
                  <a:pt x="35428" y="175555"/>
                  <a:pt x="43234" y="178994"/>
                </a:cubicBezTo>
                <a:cubicBezTo>
                  <a:pt x="51039" y="182432"/>
                  <a:pt x="59488" y="184185"/>
                  <a:pt x="68580" y="184251"/>
                </a:cubicBezTo>
                <a:cubicBezTo>
                  <a:pt x="75843" y="184209"/>
                  <a:pt x="81491" y="182866"/>
                  <a:pt x="85525" y="180222"/>
                </a:cubicBezTo>
                <a:cubicBezTo>
                  <a:pt x="89559" y="177579"/>
                  <a:pt x="91606" y="173893"/>
                  <a:pt x="91668" y="169164"/>
                </a:cubicBezTo>
                <a:lnTo>
                  <a:pt x="91668" y="168707"/>
                </a:lnTo>
                <a:cubicBezTo>
                  <a:pt x="91997" y="164387"/>
                  <a:pt x="89968" y="160739"/>
                  <a:pt x="85582" y="157762"/>
                </a:cubicBezTo>
                <a:cubicBezTo>
                  <a:pt x="81196" y="154786"/>
                  <a:pt x="72480" y="151652"/>
                  <a:pt x="59436" y="148361"/>
                </a:cubicBezTo>
                <a:cubicBezTo>
                  <a:pt x="48634" y="145755"/>
                  <a:pt x="39275" y="142662"/>
                  <a:pt x="31360" y="139082"/>
                </a:cubicBezTo>
                <a:cubicBezTo>
                  <a:pt x="23445" y="135502"/>
                  <a:pt x="17321" y="130614"/>
                  <a:pt x="12988" y="124418"/>
                </a:cubicBezTo>
                <a:cubicBezTo>
                  <a:pt x="8654" y="118221"/>
                  <a:pt x="6458" y="109896"/>
                  <a:pt x="6401" y="99441"/>
                </a:cubicBezTo>
                <a:lnTo>
                  <a:pt x="6401" y="98984"/>
                </a:lnTo>
                <a:cubicBezTo>
                  <a:pt x="6691" y="84272"/>
                  <a:pt x="11939" y="72604"/>
                  <a:pt x="22145" y="63979"/>
                </a:cubicBezTo>
                <a:cubicBezTo>
                  <a:pt x="32351" y="55354"/>
                  <a:pt x="45772" y="50944"/>
                  <a:pt x="62408" y="50749"/>
                </a:cubicBezTo>
                <a:close/>
                <a:moveTo>
                  <a:pt x="1851279" y="50292"/>
                </a:moveTo>
                <a:cubicBezTo>
                  <a:pt x="1867871" y="50465"/>
                  <a:pt x="1882515" y="54208"/>
                  <a:pt x="1895212" y="61519"/>
                </a:cubicBezTo>
                <a:cubicBezTo>
                  <a:pt x="1907910" y="68830"/>
                  <a:pt x="1917864" y="78668"/>
                  <a:pt x="1925074" y="91033"/>
                </a:cubicBezTo>
                <a:cubicBezTo>
                  <a:pt x="1932285" y="103399"/>
                  <a:pt x="1935957" y="117251"/>
                  <a:pt x="1936089" y="132588"/>
                </a:cubicBezTo>
                <a:lnTo>
                  <a:pt x="1936089" y="133045"/>
                </a:lnTo>
                <a:cubicBezTo>
                  <a:pt x="1935951" y="148388"/>
                  <a:pt x="1932240" y="162279"/>
                  <a:pt x="1924956" y="174718"/>
                </a:cubicBezTo>
                <a:cubicBezTo>
                  <a:pt x="1917672" y="187157"/>
                  <a:pt x="1907644" y="197069"/>
                  <a:pt x="1894874" y="204453"/>
                </a:cubicBezTo>
                <a:cubicBezTo>
                  <a:pt x="1882103" y="211837"/>
                  <a:pt x="1867419" y="215619"/>
                  <a:pt x="1850822" y="215798"/>
                </a:cubicBezTo>
                <a:cubicBezTo>
                  <a:pt x="1834230" y="215625"/>
                  <a:pt x="1819585" y="211882"/>
                  <a:pt x="1806888" y="204571"/>
                </a:cubicBezTo>
                <a:cubicBezTo>
                  <a:pt x="1794191" y="197260"/>
                  <a:pt x="1784237" y="187422"/>
                  <a:pt x="1777026" y="175057"/>
                </a:cubicBezTo>
                <a:cubicBezTo>
                  <a:pt x="1769815" y="162691"/>
                  <a:pt x="1766144" y="148840"/>
                  <a:pt x="1766011" y="133502"/>
                </a:cubicBezTo>
                <a:lnTo>
                  <a:pt x="1766011" y="133045"/>
                </a:lnTo>
                <a:cubicBezTo>
                  <a:pt x="1766149" y="117702"/>
                  <a:pt x="1769861" y="103811"/>
                  <a:pt x="1777145" y="91372"/>
                </a:cubicBezTo>
                <a:cubicBezTo>
                  <a:pt x="1784429" y="78933"/>
                  <a:pt x="1794456" y="69022"/>
                  <a:pt x="1807227" y="61637"/>
                </a:cubicBezTo>
                <a:cubicBezTo>
                  <a:pt x="1819997" y="54253"/>
                  <a:pt x="1834681" y="50471"/>
                  <a:pt x="1851279" y="50292"/>
                </a:cubicBezTo>
                <a:close/>
                <a:moveTo>
                  <a:pt x="230200" y="50292"/>
                </a:moveTo>
                <a:cubicBezTo>
                  <a:pt x="245102" y="50406"/>
                  <a:pt x="257532" y="52692"/>
                  <a:pt x="267490" y="57150"/>
                </a:cubicBezTo>
                <a:cubicBezTo>
                  <a:pt x="277449" y="61608"/>
                  <a:pt x="286050" y="67551"/>
                  <a:pt x="293294" y="74981"/>
                </a:cubicBezTo>
                <a:lnTo>
                  <a:pt x="270891" y="100812"/>
                </a:lnTo>
                <a:cubicBezTo>
                  <a:pt x="264785" y="95159"/>
                  <a:pt x="258423" y="90749"/>
                  <a:pt x="251803" y="87582"/>
                </a:cubicBezTo>
                <a:cubicBezTo>
                  <a:pt x="245183" y="84415"/>
                  <a:pt x="237906" y="82805"/>
                  <a:pt x="229971" y="82753"/>
                </a:cubicBezTo>
                <a:cubicBezTo>
                  <a:pt x="216236" y="83115"/>
                  <a:pt x="205130" y="87992"/>
                  <a:pt x="196653" y="97383"/>
                </a:cubicBezTo>
                <a:cubicBezTo>
                  <a:pt x="188176" y="106775"/>
                  <a:pt x="183813" y="118510"/>
                  <a:pt x="183566" y="132588"/>
                </a:cubicBezTo>
                <a:lnTo>
                  <a:pt x="183566" y="133045"/>
                </a:lnTo>
                <a:cubicBezTo>
                  <a:pt x="183785" y="147142"/>
                  <a:pt x="188090" y="158953"/>
                  <a:pt x="196481" y="168478"/>
                </a:cubicBezTo>
                <a:cubicBezTo>
                  <a:pt x="204873" y="178003"/>
                  <a:pt x="216036" y="182956"/>
                  <a:pt x="229971" y="183337"/>
                </a:cubicBezTo>
                <a:cubicBezTo>
                  <a:pt x="238939" y="183270"/>
                  <a:pt x="246664" y="181575"/>
                  <a:pt x="253146" y="178251"/>
                </a:cubicBezTo>
                <a:cubicBezTo>
                  <a:pt x="259627" y="174926"/>
                  <a:pt x="265923" y="170374"/>
                  <a:pt x="272034" y="164592"/>
                </a:cubicBezTo>
                <a:lnTo>
                  <a:pt x="294437" y="187223"/>
                </a:lnTo>
                <a:cubicBezTo>
                  <a:pt x="286431" y="196115"/>
                  <a:pt x="277296" y="203078"/>
                  <a:pt x="267033" y="208112"/>
                </a:cubicBezTo>
                <a:cubicBezTo>
                  <a:pt x="256770" y="213146"/>
                  <a:pt x="244035" y="215708"/>
                  <a:pt x="228828" y="215798"/>
                </a:cubicBezTo>
                <a:cubicBezTo>
                  <a:pt x="212990" y="215633"/>
                  <a:pt x="198921" y="211925"/>
                  <a:pt x="186622" y="204673"/>
                </a:cubicBezTo>
                <a:cubicBezTo>
                  <a:pt x="174323" y="197421"/>
                  <a:pt x="164640" y="187617"/>
                  <a:pt x="157573" y="175260"/>
                </a:cubicBezTo>
                <a:cubicBezTo>
                  <a:pt x="150506" y="162903"/>
                  <a:pt x="146902" y="148984"/>
                  <a:pt x="146761" y="133502"/>
                </a:cubicBezTo>
                <a:lnTo>
                  <a:pt x="146761" y="133045"/>
                </a:lnTo>
                <a:cubicBezTo>
                  <a:pt x="146881" y="117702"/>
                  <a:pt x="150451" y="103811"/>
                  <a:pt x="157471" y="91372"/>
                </a:cubicBezTo>
                <a:cubicBezTo>
                  <a:pt x="164492" y="78933"/>
                  <a:pt x="174242" y="69022"/>
                  <a:pt x="186724" y="61637"/>
                </a:cubicBezTo>
                <a:cubicBezTo>
                  <a:pt x="199205" y="54253"/>
                  <a:pt x="213697" y="50471"/>
                  <a:pt x="230200" y="50292"/>
                </a:cubicBezTo>
                <a:close/>
                <a:moveTo>
                  <a:pt x="563727" y="0"/>
                </a:moveTo>
                <a:lnTo>
                  <a:pt x="593674" y="13030"/>
                </a:lnTo>
                <a:lnTo>
                  <a:pt x="564413" y="40462"/>
                </a:lnTo>
                <a:lnTo>
                  <a:pt x="537896" y="40462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3C06665E-2F01-9A8C-A623-28268664A3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8261" y="3752188"/>
            <a:ext cx="6535478" cy="536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269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4F03F3-D326-65DF-AB1E-931060D84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/>
              <a:t>Les ressources en ligne</a:t>
            </a:r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6DFD3BF-6FCD-EB52-390E-BDE96FDD12F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/>
              <a:t>Les icônes au service de vos messages</a:t>
            </a:r>
            <a:endParaRPr lang="en-GB"/>
          </a:p>
        </p:txBody>
      </p:sp>
      <p:pic>
        <p:nvPicPr>
          <p:cNvPr id="5" name="Picture 15">
            <a:extLst>
              <a:ext uri="{FF2B5EF4-FFF2-40B4-BE49-F238E27FC236}">
                <a16:creationId xmlns:a16="http://schemas.microsoft.com/office/drawing/2014/main" id="{F22AD997-0C9D-399D-7548-8BB95537C51D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8200" y="2530168"/>
            <a:ext cx="3089934" cy="2354208"/>
          </a:xfrm>
          <a:prstGeom prst="rect">
            <a:avLst/>
          </a:prstGeom>
        </p:spPr>
      </p:pic>
      <p:pic>
        <p:nvPicPr>
          <p:cNvPr id="7" name="Graphique 6" descr="Internet contour">
            <a:hlinkClick r:id="rId3"/>
            <a:extLst>
              <a:ext uri="{FF2B5EF4-FFF2-40B4-BE49-F238E27FC236}">
                <a16:creationId xmlns:a16="http://schemas.microsoft.com/office/drawing/2014/main" id="{99ADBFB8-9F30-1BE0-6C82-0467DF12318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504781" y="2675869"/>
            <a:ext cx="914400" cy="914400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CDF26620-B64D-D058-90D4-29949C809860}"/>
              </a:ext>
            </a:extLst>
          </p:cNvPr>
          <p:cNvSpPr txBox="1"/>
          <p:nvPr/>
        </p:nvSpPr>
        <p:spPr>
          <a:xfrm>
            <a:off x="7724775" y="2871459"/>
            <a:ext cx="274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/>
              <a:t>Flaticon</a:t>
            </a:r>
            <a:endParaRPr lang="en-GB" sz="2800"/>
          </a:p>
        </p:txBody>
      </p:sp>
      <p:pic>
        <p:nvPicPr>
          <p:cNvPr id="9" name="Graphique 8" descr="Internet contour">
            <a:hlinkClick r:id="rId6"/>
            <a:extLst>
              <a:ext uri="{FF2B5EF4-FFF2-40B4-BE49-F238E27FC236}">
                <a16:creationId xmlns:a16="http://schemas.microsoft.com/office/drawing/2014/main" id="{146BD1CE-BB11-2DF9-0249-36DE9C2D8EC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504781" y="3690610"/>
            <a:ext cx="914400" cy="914400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3DF2BB45-CB5D-2940-9B55-AFC37B55E873}"/>
              </a:ext>
            </a:extLst>
          </p:cNvPr>
          <p:cNvSpPr txBox="1"/>
          <p:nvPr/>
        </p:nvSpPr>
        <p:spPr>
          <a:xfrm>
            <a:off x="7724775" y="3886200"/>
            <a:ext cx="274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/>
              <a:t>The Nounproject</a:t>
            </a:r>
            <a:endParaRPr lang="en-GB" sz="2800"/>
          </a:p>
        </p:txBody>
      </p:sp>
      <p:pic>
        <p:nvPicPr>
          <p:cNvPr id="12" name="Graphique 11" descr="Curseur avec un remplissage uni">
            <a:extLst>
              <a:ext uri="{FF2B5EF4-FFF2-40B4-BE49-F238E27FC236}">
                <a16:creationId xmlns:a16="http://schemas.microsoft.com/office/drawing/2014/main" id="{282A8B4C-6983-8088-3BC2-55B3C533888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925967" y="297180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205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D9A914DD-1F39-EA89-47FA-1D38E1F9B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cap="all"/>
              <a:t>Quelques icônes</a:t>
            </a:r>
            <a:endParaRPr lang="en-GB" sz="2800" cap="all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7DF7E78-41F3-978C-A474-AE2DF26748A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381552"/>
            <a:ext cx="10514013" cy="286232"/>
          </a:xfrm>
        </p:spPr>
        <p:txBody>
          <a:bodyPr/>
          <a:lstStyle/>
          <a:p>
            <a:r>
              <a:rPr lang="fr-FR">
                <a:solidFill>
                  <a:schemeClr val="accent1"/>
                </a:solidFill>
              </a:rPr>
              <a:t>Les icônes au service de vos messages</a:t>
            </a:r>
            <a:endParaRPr lang="en-GB">
              <a:solidFill>
                <a:schemeClr val="accent1"/>
              </a:solidFill>
            </a:endParaRPr>
          </a:p>
        </p:txBody>
      </p:sp>
      <p:sp>
        <p:nvSpPr>
          <p:cNvPr id="6" name="Freeform 9">
            <a:extLst>
              <a:ext uri="{FF2B5EF4-FFF2-40B4-BE49-F238E27FC236}">
                <a16:creationId xmlns:a16="http://schemas.microsoft.com/office/drawing/2014/main" id="{7A90D1D0-F66A-AD3E-3267-888C159C78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0194" y="1846657"/>
            <a:ext cx="395300" cy="395403"/>
          </a:xfrm>
          <a:custGeom>
            <a:avLst/>
            <a:gdLst>
              <a:gd name="T0" fmla="*/ 212 w 426"/>
              <a:gd name="T1" fmla="*/ 0 h 426"/>
              <a:gd name="T2" fmla="*/ 212 w 426"/>
              <a:gd name="T3" fmla="*/ 0 h 426"/>
              <a:gd name="T4" fmla="*/ 0 w 426"/>
              <a:gd name="T5" fmla="*/ 213 h 426"/>
              <a:gd name="T6" fmla="*/ 212 w 426"/>
              <a:gd name="T7" fmla="*/ 425 h 426"/>
              <a:gd name="T8" fmla="*/ 425 w 426"/>
              <a:gd name="T9" fmla="*/ 213 h 426"/>
              <a:gd name="T10" fmla="*/ 212 w 426"/>
              <a:gd name="T11" fmla="*/ 0 h 426"/>
              <a:gd name="T12" fmla="*/ 229 w 426"/>
              <a:gd name="T13" fmla="*/ 390 h 426"/>
              <a:gd name="T14" fmla="*/ 229 w 426"/>
              <a:gd name="T15" fmla="*/ 390 h 426"/>
              <a:gd name="T16" fmla="*/ 229 w 426"/>
              <a:gd name="T17" fmla="*/ 292 h 426"/>
              <a:gd name="T18" fmla="*/ 194 w 426"/>
              <a:gd name="T19" fmla="*/ 292 h 426"/>
              <a:gd name="T20" fmla="*/ 194 w 426"/>
              <a:gd name="T21" fmla="*/ 390 h 426"/>
              <a:gd name="T22" fmla="*/ 35 w 426"/>
              <a:gd name="T23" fmla="*/ 230 h 426"/>
              <a:gd name="T24" fmla="*/ 132 w 426"/>
              <a:gd name="T25" fmla="*/ 230 h 426"/>
              <a:gd name="T26" fmla="*/ 132 w 426"/>
              <a:gd name="T27" fmla="*/ 195 h 426"/>
              <a:gd name="T28" fmla="*/ 35 w 426"/>
              <a:gd name="T29" fmla="*/ 195 h 426"/>
              <a:gd name="T30" fmla="*/ 194 w 426"/>
              <a:gd name="T31" fmla="*/ 44 h 426"/>
              <a:gd name="T32" fmla="*/ 194 w 426"/>
              <a:gd name="T33" fmla="*/ 142 h 426"/>
              <a:gd name="T34" fmla="*/ 229 w 426"/>
              <a:gd name="T35" fmla="*/ 142 h 426"/>
              <a:gd name="T36" fmla="*/ 229 w 426"/>
              <a:gd name="T37" fmla="*/ 44 h 426"/>
              <a:gd name="T38" fmla="*/ 380 w 426"/>
              <a:gd name="T39" fmla="*/ 195 h 426"/>
              <a:gd name="T40" fmla="*/ 292 w 426"/>
              <a:gd name="T41" fmla="*/ 195 h 426"/>
              <a:gd name="T42" fmla="*/ 292 w 426"/>
              <a:gd name="T43" fmla="*/ 230 h 426"/>
              <a:gd name="T44" fmla="*/ 380 w 426"/>
              <a:gd name="T45" fmla="*/ 230 h 426"/>
              <a:gd name="T46" fmla="*/ 229 w 426"/>
              <a:gd name="T47" fmla="*/ 390 h 4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26" h="426">
                <a:moveTo>
                  <a:pt x="212" y="0"/>
                </a:moveTo>
                <a:lnTo>
                  <a:pt x="212" y="0"/>
                </a:lnTo>
                <a:cubicBezTo>
                  <a:pt x="97" y="0"/>
                  <a:pt x="0" y="97"/>
                  <a:pt x="0" y="213"/>
                </a:cubicBezTo>
                <a:cubicBezTo>
                  <a:pt x="0" y="336"/>
                  <a:pt x="97" y="425"/>
                  <a:pt x="212" y="425"/>
                </a:cubicBezTo>
                <a:cubicBezTo>
                  <a:pt x="327" y="425"/>
                  <a:pt x="425" y="336"/>
                  <a:pt x="425" y="213"/>
                </a:cubicBezTo>
                <a:cubicBezTo>
                  <a:pt x="425" y="97"/>
                  <a:pt x="327" y="0"/>
                  <a:pt x="212" y="0"/>
                </a:cubicBezTo>
                <a:close/>
                <a:moveTo>
                  <a:pt x="229" y="390"/>
                </a:moveTo>
                <a:lnTo>
                  <a:pt x="229" y="390"/>
                </a:lnTo>
                <a:cubicBezTo>
                  <a:pt x="229" y="292"/>
                  <a:pt x="229" y="292"/>
                  <a:pt x="229" y="292"/>
                </a:cubicBezTo>
                <a:cubicBezTo>
                  <a:pt x="194" y="292"/>
                  <a:pt x="194" y="292"/>
                  <a:pt x="194" y="292"/>
                </a:cubicBezTo>
                <a:cubicBezTo>
                  <a:pt x="194" y="390"/>
                  <a:pt x="194" y="390"/>
                  <a:pt x="194" y="390"/>
                </a:cubicBezTo>
                <a:cubicBezTo>
                  <a:pt x="114" y="380"/>
                  <a:pt x="44" y="310"/>
                  <a:pt x="35" y="230"/>
                </a:cubicBezTo>
                <a:cubicBezTo>
                  <a:pt x="132" y="230"/>
                  <a:pt x="132" y="230"/>
                  <a:pt x="132" y="230"/>
                </a:cubicBezTo>
                <a:cubicBezTo>
                  <a:pt x="132" y="195"/>
                  <a:pt x="132" y="195"/>
                  <a:pt x="132" y="195"/>
                </a:cubicBezTo>
                <a:cubicBezTo>
                  <a:pt x="35" y="195"/>
                  <a:pt x="35" y="195"/>
                  <a:pt x="35" y="195"/>
                </a:cubicBezTo>
                <a:cubicBezTo>
                  <a:pt x="44" y="115"/>
                  <a:pt x="114" y="53"/>
                  <a:pt x="194" y="44"/>
                </a:cubicBezTo>
                <a:cubicBezTo>
                  <a:pt x="194" y="142"/>
                  <a:pt x="194" y="142"/>
                  <a:pt x="194" y="142"/>
                </a:cubicBezTo>
                <a:cubicBezTo>
                  <a:pt x="229" y="142"/>
                  <a:pt x="229" y="142"/>
                  <a:pt x="229" y="142"/>
                </a:cubicBezTo>
                <a:cubicBezTo>
                  <a:pt x="229" y="44"/>
                  <a:pt x="229" y="44"/>
                  <a:pt x="229" y="44"/>
                </a:cubicBezTo>
                <a:cubicBezTo>
                  <a:pt x="310" y="53"/>
                  <a:pt x="380" y="115"/>
                  <a:pt x="380" y="195"/>
                </a:cubicBezTo>
                <a:cubicBezTo>
                  <a:pt x="292" y="195"/>
                  <a:pt x="292" y="195"/>
                  <a:pt x="292" y="195"/>
                </a:cubicBezTo>
                <a:cubicBezTo>
                  <a:pt x="292" y="230"/>
                  <a:pt x="292" y="230"/>
                  <a:pt x="292" y="230"/>
                </a:cubicBezTo>
                <a:cubicBezTo>
                  <a:pt x="380" y="230"/>
                  <a:pt x="380" y="230"/>
                  <a:pt x="380" y="230"/>
                </a:cubicBezTo>
                <a:cubicBezTo>
                  <a:pt x="380" y="310"/>
                  <a:pt x="310" y="380"/>
                  <a:pt x="229" y="39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  <a:effectLst/>
        </p:spPr>
        <p:txBody>
          <a:bodyPr wrap="none" lIns="97519" tIns="48760" rIns="97519" bIns="48760" anchor="ctr"/>
          <a:lstStyle/>
          <a:p>
            <a:pPr algn="ctr" defTabSz="975345">
              <a:defRPr/>
            </a:pP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" name="Freeform 22">
            <a:extLst>
              <a:ext uri="{FF2B5EF4-FFF2-40B4-BE49-F238E27FC236}">
                <a16:creationId xmlns:a16="http://schemas.microsoft.com/office/drawing/2014/main" id="{9429802A-B301-F7BF-7460-94AD79AD7A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2748" y="1822148"/>
            <a:ext cx="427969" cy="428080"/>
          </a:xfrm>
          <a:custGeom>
            <a:avLst/>
            <a:gdLst>
              <a:gd name="T0" fmla="*/ 230 w 461"/>
              <a:gd name="T1" fmla="*/ 8 h 461"/>
              <a:gd name="T2" fmla="*/ 230 w 461"/>
              <a:gd name="T3" fmla="*/ 8 h 461"/>
              <a:gd name="T4" fmla="*/ 0 w 461"/>
              <a:gd name="T5" fmla="*/ 239 h 461"/>
              <a:gd name="T6" fmla="*/ 230 w 461"/>
              <a:gd name="T7" fmla="*/ 460 h 461"/>
              <a:gd name="T8" fmla="*/ 460 w 461"/>
              <a:gd name="T9" fmla="*/ 230 h 461"/>
              <a:gd name="T10" fmla="*/ 230 w 461"/>
              <a:gd name="T11" fmla="*/ 8 h 461"/>
              <a:gd name="T12" fmla="*/ 230 w 461"/>
              <a:gd name="T13" fmla="*/ 35 h 461"/>
              <a:gd name="T14" fmla="*/ 230 w 461"/>
              <a:gd name="T15" fmla="*/ 35 h 461"/>
              <a:gd name="T16" fmla="*/ 319 w 461"/>
              <a:gd name="T17" fmla="*/ 53 h 461"/>
              <a:gd name="T18" fmla="*/ 291 w 461"/>
              <a:gd name="T19" fmla="*/ 106 h 461"/>
              <a:gd name="T20" fmla="*/ 230 w 461"/>
              <a:gd name="T21" fmla="*/ 97 h 461"/>
              <a:gd name="T22" fmla="*/ 168 w 461"/>
              <a:gd name="T23" fmla="*/ 106 h 461"/>
              <a:gd name="T24" fmla="*/ 141 w 461"/>
              <a:gd name="T25" fmla="*/ 53 h 461"/>
              <a:gd name="T26" fmla="*/ 230 w 461"/>
              <a:gd name="T27" fmla="*/ 35 h 461"/>
              <a:gd name="T28" fmla="*/ 106 w 461"/>
              <a:gd name="T29" fmla="*/ 292 h 461"/>
              <a:gd name="T30" fmla="*/ 106 w 461"/>
              <a:gd name="T31" fmla="*/ 292 h 461"/>
              <a:gd name="T32" fmla="*/ 53 w 461"/>
              <a:gd name="T33" fmla="*/ 327 h 461"/>
              <a:gd name="T34" fmla="*/ 35 w 461"/>
              <a:gd name="T35" fmla="*/ 239 h 461"/>
              <a:gd name="T36" fmla="*/ 53 w 461"/>
              <a:gd name="T37" fmla="*/ 141 h 461"/>
              <a:gd name="T38" fmla="*/ 106 w 461"/>
              <a:gd name="T39" fmla="*/ 167 h 461"/>
              <a:gd name="T40" fmla="*/ 88 w 461"/>
              <a:gd name="T41" fmla="*/ 230 h 461"/>
              <a:gd name="T42" fmla="*/ 106 w 461"/>
              <a:gd name="T43" fmla="*/ 292 h 461"/>
              <a:gd name="T44" fmla="*/ 230 w 461"/>
              <a:gd name="T45" fmla="*/ 433 h 461"/>
              <a:gd name="T46" fmla="*/ 230 w 461"/>
              <a:gd name="T47" fmla="*/ 433 h 461"/>
              <a:gd name="T48" fmla="*/ 141 w 461"/>
              <a:gd name="T49" fmla="*/ 407 h 461"/>
              <a:gd name="T50" fmla="*/ 168 w 461"/>
              <a:gd name="T51" fmla="*/ 354 h 461"/>
              <a:gd name="T52" fmla="*/ 230 w 461"/>
              <a:gd name="T53" fmla="*/ 372 h 461"/>
              <a:gd name="T54" fmla="*/ 291 w 461"/>
              <a:gd name="T55" fmla="*/ 354 h 461"/>
              <a:gd name="T56" fmla="*/ 319 w 461"/>
              <a:gd name="T57" fmla="*/ 407 h 461"/>
              <a:gd name="T58" fmla="*/ 230 w 461"/>
              <a:gd name="T59" fmla="*/ 433 h 461"/>
              <a:gd name="T60" fmla="*/ 230 w 461"/>
              <a:gd name="T61" fmla="*/ 345 h 461"/>
              <a:gd name="T62" fmla="*/ 230 w 461"/>
              <a:gd name="T63" fmla="*/ 345 h 461"/>
              <a:gd name="T64" fmla="*/ 124 w 461"/>
              <a:gd name="T65" fmla="*/ 230 h 461"/>
              <a:gd name="T66" fmla="*/ 230 w 461"/>
              <a:gd name="T67" fmla="*/ 123 h 461"/>
              <a:gd name="T68" fmla="*/ 336 w 461"/>
              <a:gd name="T69" fmla="*/ 230 h 461"/>
              <a:gd name="T70" fmla="*/ 230 w 461"/>
              <a:gd name="T71" fmla="*/ 345 h 461"/>
              <a:gd name="T72" fmla="*/ 354 w 461"/>
              <a:gd name="T73" fmla="*/ 292 h 461"/>
              <a:gd name="T74" fmla="*/ 354 w 461"/>
              <a:gd name="T75" fmla="*/ 292 h 461"/>
              <a:gd name="T76" fmla="*/ 372 w 461"/>
              <a:gd name="T77" fmla="*/ 230 h 461"/>
              <a:gd name="T78" fmla="*/ 354 w 461"/>
              <a:gd name="T79" fmla="*/ 167 h 461"/>
              <a:gd name="T80" fmla="*/ 407 w 461"/>
              <a:gd name="T81" fmla="*/ 141 h 461"/>
              <a:gd name="T82" fmla="*/ 425 w 461"/>
              <a:gd name="T83" fmla="*/ 230 h 461"/>
              <a:gd name="T84" fmla="*/ 407 w 461"/>
              <a:gd name="T85" fmla="*/ 327 h 461"/>
              <a:gd name="T86" fmla="*/ 354 w 461"/>
              <a:gd name="T87" fmla="*/ 292 h 4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461" h="461">
                <a:moveTo>
                  <a:pt x="230" y="8"/>
                </a:moveTo>
                <a:lnTo>
                  <a:pt x="230" y="8"/>
                </a:lnTo>
                <a:cubicBezTo>
                  <a:pt x="97" y="8"/>
                  <a:pt x="0" y="106"/>
                  <a:pt x="0" y="239"/>
                </a:cubicBezTo>
                <a:cubicBezTo>
                  <a:pt x="0" y="363"/>
                  <a:pt x="106" y="460"/>
                  <a:pt x="230" y="460"/>
                </a:cubicBezTo>
                <a:cubicBezTo>
                  <a:pt x="363" y="460"/>
                  <a:pt x="460" y="354"/>
                  <a:pt x="460" y="230"/>
                </a:cubicBezTo>
                <a:cubicBezTo>
                  <a:pt x="460" y="106"/>
                  <a:pt x="354" y="0"/>
                  <a:pt x="230" y="8"/>
                </a:cubicBezTo>
                <a:close/>
                <a:moveTo>
                  <a:pt x="230" y="35"/>
                </a:moveTo>
                <a:lnTo>
                  <a:pt x="230" y="35"/>
                </a:lnTo>
                <a:cubicBezTo>
                  <a:pt x="256" y="35"/>
                  <a:pt x="291" y="44"/>
                  <a:pt x="319" y="53"/>
                </a:cubicBezTo>
                <a:cubicBezTo>
                  <a:pt x="291" y="106"/>
                  <a:pt x="291" y="106"/>
                  <a:pt x="291" y="106"/>
                </a:cubicBezTo>
                <a:cubicBezTo>
                  <a:pt x="275" y="97"/>
                  <a:pt x="247" y="97"/>
                  <a:pt x="230" y="97"/>
                </a:cubicBezTo>
                <a:cubicBezTo>
                  <a:pt x="203" y="97"/>
                  <a:pt x="185" y="97"/>
                  <a:pt x="168" y="106"/>
                </a:cubicBezTo>
                <a:cubicBezTo>
                  <a:pt x="141" y="53"/>
                  <a:pt x="141" y="53"/>
                  <a:pt x="141" y="53"/>
                </a:cubicBezTo>
                <a:cubicBezTo>
                  <a:pt x="168" y="44"/>
                  <a:pt x="194" y="35"/>
                  <a:pt x="230" y="35"/>
                </a:cubicBezTo>
                <a:close/>
                <a:moveTo>
                  <a:pt x="106" y="292"/>
                </a:moveTo>
                <a:lnTo>
                  <a:pt x="106" y="292"/>
                </a:lnTo>
                <a:cubicBezTo>
                  <a:pt x="53" y="327"/>
                  <a:pt x="53" y="327"/>
                  <a:pt x="53" y="327"/>
                </a:cubicBezTo>
                <a:cubicBezTo>
                  <a:pt x="35" y="301"/>
                  <a:pt x="35" y="265"/>
                  <a:pt x="35" y="239"/>
                </a:cubicBezTo>
                <a:cubicBezTo>
                  <a:pt x="26" y="204"/>
                  <a:pt x="35" y="167"/>
                  <a:pt x="53" y="141"/>
                </a:cubicBezTo>
                <a:cubicBezTo>
                  <a:pt x="106" y="167"/>
                  <a:pt x="106" y="167"/>
                  <a:pt x="106" y="167"/>
                </a:cubicBezTo>
                <a:cubicBezTo>
                  <a:pt x="97" y="185"/>
                  <a:pt x="88" y="212"/>
                  <a:pt x="88" y="230"/>
                </a:cubicBezTo>
                <a:cubicBezTo>
                  <a:pt x="88" y="257"/>
                  <a:pt x="97" y="274"/>
                  <a:pt x="106" y="292"/>
                </a:cubicBezTo>
                <a:close/>
                <a:moveTo>
                  <a:pt x="230" y="433"/>
                </a:moveTo>
                <a:lnTo>
                  <a:pt x="230" y="433"/>
                </a:lnTo>
                <a:cubicBezTo>
                  <a:pt x="194" y="433"/>
                  <a:pt x="168" y="425"/>
                  <a:pt x="141" y="407"/>
                </a:cubicBezTo>
                <a:cubicBezTo>
                  <a:pt x="168" y="354"/>
                  <a:pt x="168" y="354"/>
                  <a:pt x="168" y="354"/>
                </a:cubicBezTo>
                <a:cubicBezTo>
                  <a:pt x="185" y="363"/>
                  <a:pt x="203" y="372"/>
                  <a:pt x="230" y="372"/>
                </a:cubicBezTo>
                <a:cubicBezTo>
                  <a:pt x="247" y="372"/>
                  <a:pt x="275" y="363"/>
                  <a:pt x="291" y="354"/>
                </a:cubicBezTo>
                <a:cubicBezTo>
                  <a:pt x="319" y="407"/>
                  <a:pt x="319" y="407"/>
                  <a:pt x="319" y="407"/>
                </a:cubicBezTo>
                <a:cubicBezTo>
                  <a:pt x="291" y="425"/>
                  <a:pt x="266" y="433"/>
                  <a:pt x="230" y="433"/>
                </a:cubicBezTo>
                <a:close/>
                <a:moveTo>
                  <a:pt x="230" y="345"/>
                </a:moveTo>
                <a:lnTo>
                  <a:pt x="230" y="345"/>
                </a:lnTo>
                <a:cubicBezTo>
                  <a:pt x="168" y="345"/>
                  <a:pt x="124" y="292"/>
                  <a:pt x="124" y="230"/>
                </a:cubicBezTo>
                <a:cubicBezTo>
                  <a:pt x="124" y="167"/>
                  <a:pt x="168" y="123"/>
                  <a:pt x="230" y="123"/>
                </a:cubicBezTo>
                <a:cubicBezTo>
                  <a:pt x="291" y="123"/>
                  <a:pt x="336" y="167"/>
                  <a:pt x="336" y="230"/>
                </a:cubicBezTo>
                <a:cubicBezTo>
                  <a:pt x="336" y="292"/>
                  <a:pt x="291" y="345"/>
                  <a:pt x="230" y="345"/>
                </a:cubicBezTo>
                <a:close/>
                <a:moveTo>
                  <a:pt x="354" y="292"/>
                </a:moveTo>
                <a:lnTo>
                  <a:pt x="354" y="292"/>
                </a:lnTo>
                <a:cubicBezTo>
                  <a:pt x="363" y="274"/>
                  <a:pt x="372" y="257"/>
                  <a:pt x="372" y="230"/>
                </a:cubicBezTo>
                <a:cubicBezTo>
                  <a:pt x="372" y="212"/>
                  <a:pt x="363" y="185"/>
                  <a:pt x="354" y="167"/>
                </a:cubicBezTo>
                <a:cubicBezTo>
                  <a:pt x="407" y="141"/>
                  <a:pt x="407" y="141"/>
                  <a:pt x="407" y="141"/>
                </a:cubicBezTo>
                <a:cubicBezTo>
                  <a:pt x="416" y="167"/>
                  <a:pt x="425" y="195"/>
                  <a:pt x="425" y="230"/>
                </a:cubicBezTo>
                <a:cubicBezTo>
                  <a:pt x="425" y="265"/>
                  <a:pt x="416" y="292"/>
                  <a:pt x="407" y="327"/>
                </a:cubicBezTo>
                <a:lnTo>
                  <a:pt x="354" y="29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ffectLst/>
        </p:spPr>
        <p:txBody>
          <a:bodyPr wrap="none" lIns="97519" tIns="48760" rIns="97519" bIns="48760" anchor="ctr"/>
          <a:lstStyle/>
          <a:p>
            <a:pPr algn="ctr" defTabSz="975345">
              <a:defRPr/>
            </a:pP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" name="Freeform 70">
            <a:extLst>
              <a:ext uri="{FF2B5EF4-FFF2-40B4-BE49-F238E27FC236}">
                <a16:creationId xmlns:a16="http://schemas.microsoft.com/office/drawing/2014/main" id="{2573EAE3-505D-D226-D930-20B20649B9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05897" y="1846658"/>
            <a:ext cx="460638" cy="411742"/>
          </a:xfrm>
          <a:custGeom>
            <a:avLst/>
            <a:gdLst>
              <a:gd name="T0" fmla="*/ 142 w 497"/>
              <a:gd name="T1" fmla="*/ 275 h 445"/>
              <a:gd name="T2" fmla="*/ 142 w 497"/>
              <a:gd name="T3" fmla="*/ 275 h 445"/>
              <a:gd name="T4" fmla="*/ 142 w 497"/>
              <a:gd name="T5" fmla="*/ 125 h 445"/>
              <a:gd name="T6" fmla="*/ 53 w 497"/>
              <a:gd name="T7" fmla="*/ 125 h 445"/>
              <a:gd name="T8" fmla="*/ 0 w 497"/>
              <a:gd name="T9" fmla="*/ 178 h 445"/>
              <a:gd name="T10" fmla="*/ 0 w 497"/>
              <a:gd name="T11" fmla="*/ 319 h 445"/>
              <a:gd name="T12" fmla="*/ 53 w 497"/>
              <a:gd name="T13" fmla="*/ 373 h 445"/>
              <a:gd name="T14" fmla="*/ 71 w 497"/>
              <a:gd name="T15" fmla="*/ 373 h 445"/>
              <a:gd name="T16" fmla="*/ 71 w 497"/>
              <a:gd name="T17" fmla="*/ 444 h 445"/>
              <a:gd name="T18" fmla="*/ 151 w 497"/>
              <a:gd name="T19" fmla="*/ 373 h 445"/>
              <a:gd name="T20" fmla="*/ 274 w 497"/>
              <a:gd name="T21" fmla="*/ 373 h 445"/>
              <a:gd name="T22" fmla="*/ 319 w 497"/>
              <a:gd name="T23" fmla="*/ 319 h 445"/>
              <a:gd name="T24" fmla="*/ 319 w 497"/>
              <a:gd name="T25" fmla="*/ 275 h 445"/>
              <a:gd name="T26" fmla="*/ 319 w 497"/>
              <a:gd name="T27" fmla="*/ 275 h 445"/>
              <a:gd name="T28" fmla="*/ 142 w 497"/>
              <a:gd name="T29" fmla="*/ 275 h 445"/>
              <a:gd name="T30" fmla="*/ 443 w 497"/>
              <a:gd name="T31" fmla="*/ 0 h 445"/>
              <a:gd name="T32" fmla="*/ 443 w 497"/>
              <a:gd name="T33" fmla="*/ 0 h 445"/>
              <a:gd name="T34" fmla="*/ 221 w 497"/>
              <a:gd name="T35" fmla="*/ 0 h 445"/>
              <a:gd name="T36" fmla="*/ 177 w 497"/>
              <a:gd name="T37" fmla="*/ 54 h 445"/>
              <a:gd name="T38" fmla="*/ 177 w 497"/>
              <a:gd name="T39" fmla="*/ 248 h 445"/>
              <a:gd name="T40" fmla="*/ 346 w 497"/>
              <a:gd name="T41" fmla="*/ 248 h 445"/>
              <a:gd name="T42" fmla="*/ 425 w 497"/>
              <a:gd name="T43" fmla="*/ 319 h 445"/>
              <a:gd name="T44" fmla="*/ 425 w 497"/>
              <a:gd name="T45" fmla="*/ 248 h 445"/>
              <a:gd name="T46" fmla="*/ 443 w 497"/>
              <a:gd name="T47" fmla="*/ 248 h 445"/>
              <a:gd name="T48" fmla="*/ 496 w 497"/>
              <a:gd name="T49" fmla="*/ 195 h 445"/>
              <a:gd name="T50" fmla="*/ 496 w 497"/>
              <a:gd name="T51" fmla="*/ 54 h 445"/>
              <a:gd name="T52" fmla="*/ 443 w 497"/>
              <a:gd name="T53" fmla="*/ 0 h 4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497" h="445">
                <a:moveTo>
                  <a:pt x="142" y="275"/>
                </a:moveTo>
                <a:lnTo>
                  <a:pt x="142" y="275"/>
                </a:lnTo>
                <a:cubicBezTo>
                  <a:pt x="142" y="125"/>
                  <a:pt x="142" y="125"/>
                  <a:pt x="142" y="125"/>
                </a:cubicBezTo>
                <a:cubicBezTo>
                  <a:pt x="53" y="125"/>
                  <a:pt x="53" y="125"/>
                  <a:pt x="53" y="125"/>
                </a:cubicBezTo>
                <a:cubicBezTo>
                  <a:pt x="18" y="125"/>
                  <a:pt x="0" y="151"/>
                  <a:pt x="0" y="178"/>
                </a:cubicBezTo>
                <a:cubicBezTo>
                  <a:pt x="0" y="319"/>
                  <a:pt x="0" y="319"/>
                  <a:pt x="0" y="319"/>
                </a:cubicBezTo>
                <a:cubicBezTo>
                  <a:pt x="0" y="354"/>
                  <a:pt x="18" y="373"/>
                  <a:pt x="53" y="373"/>
                </a:cubicBezTo>
                <a:cubicBezTo>
                  <a:pt x="71" y="373"/>
                  <a:pt x="71" y="373"/>
                  <a:pt x="71" y="373"/>
                </a:cubicBezTo>
                <a:cubicBezTo>
                  <a:pt x="71" y="444"/>
                  <a:pt x="71" y="444"/>
                  <a:pt x="71" y="444"/>
                </a:cubicBezTo>
                <a:cubicBezTo>
                  <a:pt x="151" y="373"/>
                  <a:pt x="151" y="373"/>
                  <a:pt x="151" y="373"/>
                </a:cubicBezTo>
                <a:cubicBezTo>
                  <a:pt x="274" y="373"/>
                  <a:pt x="274" y="373"/>
                  <a:pt x="274" y="373"/>
                </a:cubicBezTo>
                <a:cubicBezTo>
                  <a:pt x="302" y="373"/>
                  <a:pt x="319" y="354"/>
                  <a:pt x="319" y="319"/>
                </a:cubicBezTo>
                <a:cubicBezTo>
                  <a:pt x="319" y="275"/>
                  <a:pt x="319" y="275"/>
                  <a:pt x="319" y="275"/>
                </a:cubicBezTo>
                <a:lnTo>
                  <a:pt x="319" y="275"/>
                </a:lnTo>
                <a:lnTo>
                  <a:pt x="142" y="275"/>
                </a:lnTo>
                <a:close/>
                <a:moveTo>
                  <a:pt x="443" y="0"/>
                </a:moveTo>
                <a:lnTo>
                  <a:pt x="443" y="0"/>
                </a:lnTo>
                <a:cubicBezTo>
                  <a:pt x="221" y="0"/>
                  <a:pt x="221" y="0"/>
                  <a:pt x="221" y="0"/>
                </a:cubicBezTo>
                <a:cubicBezTo>
                  <a:pt x="195" y="0"/>
                  <a:pt x="177" y="27"/>
                  <a:pt x="177" y="54"/>
                </a:cubicBezTo>
                <a:cubicBezTo>
                  <a:pt x="177" y="248"/>
                  <a:pt x="177" y="248"/>
                  <a:pt x="177" y="248"/>
                </a:cubicBezTo>
                <a:cubicBezTo>
                  <a:pt x="346" y="248"/>
                  <a:pt x="346" y="248"/>
                  <a:pt x="346" y="248"/>
                </a:cubicBezTo>
                <a:cubicBezTo>
                  <a:pt x="425" y="319"/>
                  <a:pt x="425" y="319"/>
                  <a:pt x="425" y="319"/>
                </a:cubicBezTo>
                <a:cubicBezTo>
                  <a:pt x="425" y="248"/>
                  <a:pt x="425" y="248"/>
                  <a:pt x="425" y="248"/>
                </a:cubicBezTo>
                <a:cubicBezTo>
                  <a:pt x="443" y="248"/>
                  <a:pt x="443" y="248"/>
                  <a:pt x="443" y="248"/>
                </a:cubicBezTo>
                <a:cubicBezTo>
                  <a:pt x="470" y="248"/>
                  <a:pt x="496" y="231"/>
                  <a:pt x="496" y="195"/>
                </a:cubicBezTo>
                <a:cubicBezTo>
                  <a:pt x="496" y="54"/>
                  <a:pt x="496" y="54"/>
                  <a:pt x="496" y="54"/>
                </a:cubicBezTo>
                <a:cubicBezTo>
                  <a:pt x="496" y="27"/>
                  <a:pt x="470" y="0"/>
                  <a:pt x="443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  <a:effectLst/>
        </p:spPr>
        <p:txBody>
          <a:bodyPr wrap="none" lIns="97519" tIns="48760" rIns="97519" bIns="48760" anchor="ctr"/>
          <a:lstStyle/>
          <a:p>
            <a:pPr algn="ctr" defTabSz="975345">
              <a:defRPr/>
            </a:pP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" name="Freeform 102">
            <a:extLst>
              <a:ext uri="{FF2B5EF4-FFF2-40B4-BE49-F238E27FC236}">
                <a16:creationId xmlns:a16="http://schemas.microsoft.com/office/drawing/2014/main" id="{F391BBE5-EAFA-D3EB-3F33-729FD38AB2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3827" y="1830318"/>
            <a:ext cx="457371" cy="411742"/>
          </a:xfrm>
          <a:custGeom>
            <a:avLst/>
            <a:gdLst>
              <a:gd name="T0" fmla="*/ 80 w 498"/>
              <a:gd name="T1" fmla="*/ 151 h 445"/>
              <a:gd name="T2" fmla="*/ 80 w 498"/>
              <a:gd name="T3" fmla="*/ 151 h 445"/>
              <a:gd name="T4" fmla="*/ 142 w 498"/>
              <a:gd name="T5" fmla="*/ 169 h 445"/>
              <a:gd name="T6" fmla="*/ 151 w 498"/>
              <a:gd name="T7" fmla="*/ 169 h 445"/>
              <a:gd name="T8" fmla="*/ 195 w 498"/>
              <a:gd name="T9" fmla="*/ 134 h 445"/>
              <a:gd name="T10" fmla="*/ 195 w 498"/>
              <a:gd name="T11" fmla="*/ 125 h 445"/>
              <a:gd name="T12" fmla="*/ 178 w 498"/>
              <a:gd name="T13" fmla="*/ 107 h 445"/>
              <a:gd name="T14" fmla="*/ 275 w 498"/>
              <a:gd name="T15" fmla="*/ 10 h 445"/>
              <a:gd name="T16" fmla="*/ 195 w 498"/>
              <a:gd name="T17" fmla="*/ 0 h 445"/>
              <a:gd name="T18" fmla="*/ 107 w 498"/>
              <a:gd name="T19" fmla="*/ 54 h 445"/>
              <a:gd name="T20" fmla="*/ 72 w 498"/>
              <a:gd name="T21" fmla="*/ 81 h 445"/>
              <a:gd name="T22" fmla="*/ 53 w 498"/>
              <a:gd name="T23" fmla="*/ 116 h 445"/>
              <a:gd name="T24" fmla="*/ 18 w 498"/>
              <a:gd name="T25" fmla="*/ 125 h 445"/>
              <a:gd name="T26" fmla="*/ 0 w 498"/>
              <a:gd name="T27" fmla="*/ 143 h 445"/>
              <a:gd name="T28" fmla="*/ 0 w 498"/>
              <a:gd name="T29" fmla="*/ 151 h 445"/>
              <a:gd name="T30" fmla="*/ 36 w 498"/>
              <a:gd name="T31" fmla="*/ 187 h 445"/>
              <a:gd name="T32" fmla="*/ 53 w 498"/>
              <a:gd name="T33" fmla="*/ 196 h 445"/>
              <a:gd name="T34" fmla="*/ 72 w 498"/>
              <a:gd name="T35" fmla="*/ 178 h 445"/>
              <a:gd name="T36" fmla="*/ 80 w 498"/>
              <a:gd name="T37" fmla="*/ 151 h 445"/>
              <a:gd name="T38" fmla="*/ 222 w 498"/>
              <a:gd name="T39" fmla="*/ 160 h 445"/>
              <a:gd name="T40" fmla="*/ 222 w 498"/>
              <a:gd name="T41" fmla="*/ 160 h 445"/>
              <a:gd name="T42" fmla="*/ 213 w 498"/>
              <a:gd name="T43" fmla="*/ 160 h 445"/>
              <a:gd name="T44" fmla="*/ 178 w 498"/>
              <a:gd name="T45" fmla="*/ 187 h 445"/>
              <a:gd name="T46" fmla="*/ 169 w 498"/>
              <a:gd name="T47" fmla="*/ 204 h 445"/>
              <a:gd name="T48" fmla="*/ 381 w 498"/>
              <a:gd name="T49" fmla="*/ 435 h 445"/>
              <a:gd name="T50" fmla="*/ 399 w 498"/>
              <a:gd name="T51" fmla="*/ 435 h 445"/>
              <a:gd name="T52" fmla="*/ 426 w 498"/>
              <a:gd name="T53" fmla="*/ 417 h 445"/>
              <a:gd name="T54" fmla="*/ 426 w 498"/>
              <a:gd name="T55" fmla="*/ 400 h 445"/>
              <a:gd name="T56" fmla="*/ 222 w 498"/>
              <a:gd name="T57" fmla="*/ 160 h 445"/>
              <a:gd name="T58" fmla="*/ 497 w 498"/>
              <a:gd name="T59" fmla="*/ 63 h 445"/>
              <a:gd name="T60" fmla="*/ 497 w 498"/>
              <a:gd name="T61" fmla="*/ 63 h 445"/>
              <a:gd name="T62" fmla="*/ 479 w 498"/>
              <a:gd name="T63" fmla="*/ 54 h 445"/>
              <a:gd name="T64" fmla="*/ 461 w 498"/>
              <a:gd name="T65" fmla="*/ 89 h 445"/>
              <a:gd name="T66" fmla="*/ 408 w 498"/>
              <a:gd name="T67" fmla="*/ 107 h 445"/>
              <a:gd name="T68" fmla="*/ 399 w 498"/>
              <a:gd name="T69" fmla="*/ 63 h 445"/>
              <a:gd name="T70" fmla="*/ 417 w 498"/>
              <a:gd name="T71" fmla="*/ 19 h 445"/>
              <a:gd name="T72" fmla="*/ 408 w 498"/>
              <a:gd name="T73" fmla="*/ 10 h 445"/>
              <a:gd name="T74" fmla="*/ 337 w 498"/>
              <a:gd name="T75" fmla="*/ 72 h 445"/>
              <a:gd name="T76" fmla="*/ 319 w 498"/>
              <a:gd name="T77" fmla="*/ 151 h 445"/>
              <a:gd name="T78" fmla="*/ 284 w 498"/>
              <a:gd name="T79" fmla="*/ 187 h 445"/>
              <a:gd name="T80" fmla="*/ 319 w 498"/>
              <a:gd name="T81" fmla="*/ 231 h 445"/>
              <a:gd name="T82" fmla="*/ 364 w 498"/>
              <a:gd name="T83" fmla="*/ 187 h 445"/>
              <a:gd name="T84" fmla="*/ 408 w 498"/>
              <a:gd name="T85" fmla="*/ 178 h 445"/>
              <a:gd name="T86" fmla="*/ 488 w 498"/>
              <a:gd name="T87" fmla="*/ 143 h 445"/>
              <a:gd name="T88" fmla="*/ 497 w 498"/>
              <a:gd name="T89" fmla="*/ 63 h 445"/>
              <a:gd name="T90" fmla="*/ 72 w 498"/>
              <a:gd name="T91" fmla="*/ 400 h 445"/>
              <a:gd name="T92" fmla="*/ 72 w 498"/>
              <a:gd name="T93" fmla="*/ 400 h 445"/>
              <a:gd name="T94" fmla="*/ 72 w 498"/>
              <a:gd name="T95" fmla="*/ 417 h 445"/>
              <a:gd name="T96" fmla="*/ 89 w 498"/>
              <a:gd name="T97" fmla="*/ 444 h 445"/>
              <a:gd name="T98" fmla="*/ 107 w 498"/>
              <a:gd name="T99" fmla="*/ 435 h 445"/>
              <a:gd name="T100" fmla="*/ 231 w 498"/>
              <a:gd name="T101" fmla="*/ 320 h 445"/>
              <a:gd name="T102" fmla="*/ 195 w 498"/>
              <a:gd name="T103" fmla="*/ 275 h 445"/>
              <a:gd name="T104" fmla="*/ 72 w 498"/>
              <a:gd name="T105" fmla="*/ 400 h 4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498" h="445">
                <a:moveTo>
                  <a:pt x="80" y="151"/>
                </a:moveTo>
                <a:lnTo>
                  <a:pt x="80" y="151"/>
                </a:lnTo>
                <a:cubicBezTo>
                  <a:pt x="97" y="134"/>
                  <a:pt x="116" y="143"/>
                  <a:pt x="142" y="169"/>
                </a:cubicBezTo>
                <a:cubicBezTo>
                  <a:pt x="151" y="178"/>
                  <a:pt x="151" y="169"/>
                  <a:pt x="151" y="169"/>
                </a:cubicBezTo>
                <a:cubicBezTo>
                  <a:pt x="160" y="169"/>
                  <a:pt x="186" y="134"/>
                  <a:pt x="195" y="134"/>
                </a:cubicBezTo>
                <a:cubicBezTo>
                  <a:pt x="195" y="134"/>
                  <a:pt x="195" y="134"/>
                  <a:pt x="195" y="125"/>
                </a:cubicBezTo>
                <a:cubicBezTo>
                  <a:pt x="186" y="125"/>
                  <a:pt x="178" y="116"/>
                  <a:pt x="178" y="107"/>
                </a:cubicBezTo>
                <a:cubicBezTo>
                  <a:pt x="133" y="45"/>
                  <a:pt x="301" y="10"/>
                  <a:pt x="275" y="10"/>
                </a:cubicBezTo>
                <a:cubicBezTo>
                  <a:pt x="257" y="0"/>
                  <a:pt x="204" y="0"/>
                  <a:pt x="195" y="0"/>
                </a:cubicBezTo>
                <a:cubicBezTo>
                  <a:pt x="169" y="10"/>
                  <a:pt x="125" y="36"/>
                  <a:pt x="107" y="54"/>
                </a:cubicBezTo>
                <a:cubicBezTo>
                  <a:pt x="80" y="72"/>
                  <a:pt x="72" y="81"/>
                  <a:pt x="72" y="81"/>
                </a:cubicBezTo>
                <a:cubicBezTo>
                  <a:pt x="62" y="89"/>
                  <a:pt x="72" y="107"/>
                  <a:pt x="53" y="116"/>
                </a:cubicBezTo>
                <a:cubicBezTo>
                  <a:pt x="36" y="125"/>
                  <a:pt x="27" y="116"/>
                  <a:pt x="18" y="125"/>
                </a:cubicBezTo>
                <a:cubicBezTo>
                  <a:pt x="18" y="134"/>
                  <a:pt x="9" y="134"/>
                  <a:pt x="0" y="143"/>
                </a:cubicBezTo>
                <a:lnTo>
                  <a:pt x="0" y="151"/>
                </a:lnTo>
                <a:lnTo>
                  <a:pt x="36" y="187"/>
                </a:lnTo>
                <a:cubicBezTo>
                  <a:pt x="36" y="196"/>
                  <a:pt x="44" y="196"/>
                  <a:pt x="53" y="196"/>
                </a:cubicBezTo>
                <a:cubicBezTo>
                  <a:pt x="53" y="187"/>
                  <a:pt x="62" y="178"/>
                  <a:pt x="72" y="178"/>
                </a:cubicBezTo>
                <a:cubicBezTo>
                  <a:pt x="72" y="178"/>
                  <a:pt x="72" y="151"/>
                  <a:pt x="80" y="151"/>
                </a:cubicBezTo>
                <a:close/>
                <a:moveTo>
                  <a:pt x="222" y="160"/>
                </a:moveTo>
                <a:lnTo>
                  <a:pt x="222" y="160"/>
                </a:lnTo>
                <a:cubicBezTo>
                  <a:pt x="213" y="160"/>
                  <a:pt x="213" y="160"/>
                  <a:pt x="213" y="160"/>
                </a:cubicBezTo>
                <a:cubicBezTo>
                  <a:pt x="178" y="187"/>
                  <a:pt x="178" y="187"/>
                  <a:pt x="178" y="187"/>
                </a:cubicBezTo>
                <a:cubicBezTo>
                  <a:pt x="169" y="196"/>
                  <a:pt x="169" y="196"/>
                  <a:pt x="169" y="204"/>
                </a:cubicBezTo>
                <a:cubicBezTo>
                  <a:pt x="381" y="435"/>
                  <a:pt x="381" y="435"/>
                  <a:pt x="381" y="435"/>
                </a:cubicBezTo>
                <a:cubicBezTo>
                  <a:pt x="381" y="444"/>
                  <a:pt x="391" y="444"/>
                  <a:pt x="399" y="435"/>
                </a:cubicBezTo>
                <a:cubicBezTo>
                  <a:pt x="426" y="417"/>
                  <a:pt x="426" y="417"/>
                  <a:pt x="426" y="417"/>
                </a:cubicBezTo>
                <a:cubicBezTo>
                  <a:pt x="426" y="408"/>
                  <a:pt x="426" y="400"/>
                  <a:pt x="426" y="400"/>
                </a:cubicBezTo>
                <a:lnTo>
                  <a:pt x="222" y="160"/>
                </a:lnTo>
                <a:close/>
                <a:moveTo>
                  <a:pt x="497" y="63"/>
                </a:moveTo>
                <a:lnTo>
                  <a:pt x="497" y="63"/>
                </a:lnTo>
                <a:cubicBezTo>
                  <a:pt x="488" y="45"/>
                  <a:pt x="488" y="54"/>
                  <a:pt x="479" y="54"/>
                </a:cubicBezTo>
                <a:cubicBezTo>
                  <a:pt x="479" y="63"/>
                  <a:pt x="461" y="81"/>
                  <a:pt x="461" y="89"/>
                </a:cubicBezTo>
                <a:cubicBezTo>
                  <a:pt x="452" y="107"/>
                  <a:pt x="435" y="125"/>
                  <a:pt x="408" y="107"/>
                </a:cubicBezTo>
                <a:cubicBezTo>
                  <a:pt x="381" y="81"/>
                  <a:pt x="391" y="72"/>
                  <a:pt x="399" y="63"/>
                </a:cubicBezTo>
                <a:cubicBezTo>
                  <a:pt x="399" y="54"/>
                  <a:pt x="417" y="28"/>
                  <a:pt x="417" y="19"/>
                </a:cubicBezTo>
                <a:cubicBezTo>
                  <a:pt x="426" y="19"/>
                  <a:pt x="417" y="10"/>
                  <a:pt x="408" y="10"/>
                </a:cubicBezTo>
                <a:cubicBezTo>
                  <a:pt x="399" y="19"/>
                  <a:pt x="346" y="36"/>
                  <a:pt x="337" y="72"/>
                </a:cubicBezTo>
                <a:cubicBezTo>
                  <a:pt x="328" y="98"/>
                  <a:pt x="346" y="125"/>
                  <a:pt x="319" y="151"/>
                </a:cubicBezTo>
                <a:cubicBezTo>
                  <a:pt x="284" y="187"/>
                  <a:pt x="284" y="187"/>
                  <a:pt x="284" y="187"/>
                </a:cubicBezTo>
                <a:cubicBezTo>
                  <a:pt x="319" y="231"/>
                  <a:pt x="319" y="231"/>
                  <a:pt x="319" y="231"/>
                </a:cubicBezTo>
                <a:cubicBezTo>
                  <a:pt x="364" y="187"/>
                  <a:pt x="364" y="187"/>
                  <a:pt x="364" y="187"/>
                </a:cubicBezTo>
                <a:cubicBezTo>
                  <a:pt x="372" y="178"/>
                  <a:pt x="391" y="169"/>
                  <a:pt x="408" y="178"/>
                </a:cubicBezTo>
                <a:cubicBezTo>
                  <a:pt x="452" y="187"/>
                  <a:pt x="470" y="169"/>
                  <a:pt x="488" y="143"/>
                </a:cubicBezTo>
                <a:cubicBezTo>
                  <a:pt x="497" y="116"/>
                  <a:pt x="497" y="72"/>
                  <a:pt x="497" y="63"/>
                </a:cubicBezTo>
                <a:close/>
                <a:moveTo>
                  <a:pt x="72" y="400"/>
                </a:moveTo>
                <a:lnTo>
                  <a:pt x="72" y="400"/>
                </a:lnTo>
                <a:cubicBezTo>
                  <a:pt x="62" y="408"/>
                  <a:pt x="62" y="417"/>
                  <a:pt x="72" y="417"/>
                </a:cubicBezTo>
                <a:cubicBezTo>
                  <a:pt x="89" y="444"/>
                  <a:pt x="89" y="444"/>
                  <a:pt x="89" y="444"/>
                </a:cubicBezTo>
                <a:cubicBezTo>
                  <a:pt x="97" y="444"/>
                  <a:pt x="107" y="444"/>
                  <a:pt x="107" y="435"/>
                </a:cubicBezTo>
                <a:cubicBezTo>
                  <a:pt x="231" y="320"/>
                  <a:pt x="231" y="320"/>
                  <a:pt x="231" y="320"/>
                </a:cubicBezTo>
                <a:cubicBezTo>
                  <a:pt x="195" y="275"/>
                  <a:pt x="195" y="275"/>
                  <a:pt x="195" y="275"/>
                </a:cubicBezTo>
                <a:lnTo>
                  <a:pt x="72" y="4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ffectLst/>
        </p:spPr>
        <p:txBody>
          <a:bodyPr wrap="none" lIns="97519" tIns="48760" rIns="97519" bIns="48760" anchor="ctr"/>
          <a:lstStyle/>
          <a:p>
            <a:pPr algn="ctr" defTabSz="975345">
              <a:defRPr/>
            </a:pP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" name="Freeform 116">
            <a:extLst>
              <a:ext uri="{FF2B5EF4-FFF2-40B4-BE49-F238E27FC236}">
                <a16:creationId xmlns:a16="http://schemas.microsoft.com/office/drawing/2014/main" id="{C207ECB9-90BD-BDE9-8316-BF7C469750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8899" y="1797917"/>
            <a:ext cx="411635" cy="424812"/>
          </a:xfrm>
          <a:custGeom>
            <a:avLst/>
            <a:gdLst>
              <a:gd name="T0" fmla="*/ 400 w 445"/>
              <a:gd name="T1" fmla="*/ 159 h 462"/>
              <a:gd name="T2" fmla="*/ 400 w 445"/>
              <a:gd name="T3" fmla="*/ 159 h 462"/>
              <a:gd name="T4" fmla="*/ 266 w 445"/>
              <a:gd name="T5" fmla="*/ 8 h 462"/>
              <a:gd name="T6" fmla="*/ 36 w 445"/>
              <a:gd name="T7" fmla="*/ 248 h 462"/>
              <a:gd name="T8" fmla="*/ 9 w 445"/>
              <a:gd name="T9" fmla="*/ 319 h 462"/>
              <a:gd name="T10" fmla="*/ 81 w 445"/>
              <a:gd name="T11" fmla="*/ 355 h 462"/>
              <a:gd name="T12" fmla="*/ 98 w 445"/>
              <a:gd name="T13" fmla="*/ 346 h 462"/>
              <a:gd name="T14" fmla="*/ 134 w 445"/>
              <a:gd name="T15" fmla="*/ 372 h 462"/>
              <a:gd name="T16" fmla="*/ 160 w 445"/>
              <a:gd name="T17" fmla="*/ 434 h 462"/>
              <a:gd name="T18" fmla="*/ 187 w 445"/>
              <a:gd name="T19" fmla="*/ 452 h 462"/>
              <a:gd name="T20" fmla="*/ 240 w 445"/>
              <a:gd name="T21" fmla="*/ 434 h 462"/>
              <a:gd name="T22" fmla="*/ 249 w 445"/>
              <a:gd name="T23" fmla="*/ 416 h 462"/>
              <a:gd name="T24" fmla="*/ 231 w 445"/>
              <a:gd name="T25" fmla="*/ 390 h 462"/>
              <a:gd name="T26" fmla="*/ 204 w 445"/>
              <a:gd name="T27" fmla="*/ 337 h 462"/>
              <a:gd name="T28" fmla="*/ 231 w 445"/>
              <a:gd name="T29" fmla="*/ 310 h 462"/>
              <a:gd name="T30" fmla="*/ 417 w 445"/>
              <a:gd name="T31" fmla="*/ 355 h 462"/>
              <a:gd name="T32" fmla="*/ 400 w 445"/>
              <a:gd name="T33" fmla="*/ 159 h 462"/>
              <a:gd name="T34" fmla="*/ 390 w 445"/>
              <a:gd name="T35" fmla="*/ 310 h 462"/>
              <a:gd name="T36" fmla="*/ 390 w 445"/>
              <a:gd name="T37" fmla="*/ 310 h 462"/>
              <a:gd name="T38" fmla="*/ 302 w 445"/>
              <a:gd name="T39" fmla="*/ 204 h 462"/>
              <a:gd name="T40" fmla="*/ 284 w 445"/>
              <a:gd name="T41" fmla="*/ 62 h 462"/>
              <a:gd name="T42" fmla="*/ 364 w 445"/>
              <a:gd name="T43" fmla="*/ 177 h 462"/>
              <a:gd name="T44" fmla="*/ 390 w 445"/>
              <a:gd name="T45" fmla="*/ 310 h 4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445" h="462">
                <a:moveTo>
                  <a:pt x="400" y="159"/>
                </a:moveTo>
                <a:lnTo>
                  <a:pt x="400" y="159"/>
                </a:lnTo>
                <a:cubicBezTo>
                  <a:pt x="364" y="71"/>
                  <a:pt x="302" y="0"/>
                  <a:pt x="266" y="8"/>
                </a:cubicBezTo>
                <a:cubicBezTo>
                  <a:pt x="213" y="36"/>
                  <a:pt x="302" y="142"/>
                  <a:pt x="36" y="248"/>
                </a:cubicBezTo>
                <a:cubicBezTo>
                  <a:pt x="9" y="257"/>
                  <a:pt x="0" y="292"/>
                  <a:pt x="9" y="319"/>
                </a:cubicBezTo>
                <a:cubicBezTo>
                  <a:pt x="18" y="337"/>
                  <a:pt x="53" y="363"/>
                  <a:pt x="81" y="355"/>
                </a:cubicBezTo>
                <a:lnTo>
                  <a:pt x="98" y="346"/>
                </a:lnTo>
                <a:cubicBezTo>
                  <a:pt x="116" y="372"/>
                  <a:pt x="134" y="355"/>
                  <a:pt x="134" y="372"/>
                </a:cubicBezTo>
                <a:cubicBezTo>
                  <a:pt x="143" y="390"/>
                  <a:pt x="160" y="425"/>
                  <a:pt x="160" y="434"/>
                </a:cubicBezTo>
                <a:cubicBezTo>
                  <a:pt x="169" y="443"/>
                  <a:pt x="178" y="461"/>
                  <a:pt x="187" y="452"/>
                </a:cubicBezTo>
                <a:cubicBezTo>
                  <a:pt x="196" y="452"/>
                  <a:pt x="231" y="443"/>
                  <a:pt x="240" y="434"/>
                </a:cubicBezTo>
                <a:cubicBezTo>
                  <a:pt x="257" y="434"/>
                  <a:pt x="257" y="425"/>
                  <a:pt x="249" y="416"/>
                </a:cubicBezTo>
                <a:cubicBezTo>
                  <a:pt x="249" y="408"/>
                  <a:pt x="231" y="399"/>
                  <a:pt x="231" y="390"/>
                </a:cubicBezTo>
                <a:cubicBezTo>
                  <a:pt x="222" y="381"/>
                  <a:pt x="213" y="346"/>
                  <a:pt x="204" y="337"/>
                </a:cubicBezTo>
                <a:cubicBezTo>
                  <a:pt x="196" y="328"/>
                  <a:pt x="213" y="310"/>
                  <a:pt x="231" y="310"/>
                </a:cubicBezTo>
                <a:cubicBezTo>
                  <a:pt x="355" y="302"/>
                  <a:pt x="373" y="372"/>
                  <a:pt x="417" y="355"/>
                </a:cubicBezTo>
                <a:cubicBezTo>
                  <a:pt x="444" y="346"/>
                  <a:pt x="444" y="248"/>
                  <a:pt x="400" y="159"/>
                </a:cubicBezTo>
                <a:close/>
                <a:moveTo>
                  <a:pt x="390" y="310"/>
                </a:moveTo>
                <a:lnTo>
                  <a:pt x="390" y="310"/>
                </a:lnTo>
                <a:cubicBezTo>
                  <a:pt x="381" y="310"/>
                  <a:pt x="328" y="275"/>
                  <a:pt x="302" y="204"/>
                </a:cubicBezTo>
                <a:cubicBezTo>
                  <a:pt x="275" y="133"/>
                  <a:pt x="275" y="62"/>
                  <a:pt x="284" y="62"/>
                </a:cubicBezTo>
                <a:cubicBezTo>
                  <a:pt x="293" y="62"/>
                  <a:pt x="337" y="106"/>
                  <a:pt x="364" y="177"/>
                </a:cubicBezTo>
                <a:cubicBezTo>
                  <a:pt x="400" y="248"/>
                  <a:pt x="390" y="302"/>
                  <a:pt x="390" y="31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  <a:effectLst/>
        </p:spPr>
        <p:txBody>
          <a:bodyPr wrap="none" lIns="97519" tIns="48760" rIns="97519" bIns="48760" anchor="ctr"/>
          <a:lstStyle/>
          <a:p>
            <a:pPr algn="ctr" defTabSz="975345">
              <a:defRPr/>
            </a:pPr>
            <a:endParaRPr lang="en-US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" name="Shape 32891">
            <a:extLst>
              <a:ext uri="{FF2B5EF4-FFF2-40B4-BE49-F238E27FC236}">
                <a16:creationId xmlns:a16="http://schemas.microsoft.com/office/drawing/2014/main" id="{37C78B6E-7877-3C50-36A4-F57B24DCFDB4}"/>
              </a:ext>
            </a:extLst>
          </p:cNvPr>
          <p:cNvSpPr/>
          <p:nvPr/>
        </p:nvSpPr>
        <p:spPr>
          <a:xfrm>
            <a:off x="2735502" y="1778587"/>
            <a:ext cx="350999" cy="46347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50" h="21600" extrusionOk="0">
                <a:moveTo>
                  <a:pt x="16784" y="1264"/>
                </a:moveTo>
                <a:cubicBezTo>
                  <a:pt x="16363" y="1078"/>
                  <a:pt x="15824" y="1189"/>
                  <a:pt x="15581" y="1511"/>
                </a:cubicBezTo>
                <a:lnTo>
                  <a:pt x="14280" y="3236"/>
                </a:lnTo>
                <a:cubicBezTo>
                  <a:pt x="14867" y="3417"/>
                  <a:pt x="15381" y="3636"/>
                  <a:pt x="15831" y="3874"/>
                </a:cubicBezTo>
                <a:lnTo>
                  <a:pt x="17106" y="2185"/>
                </a:lnTo>
                <a:cubicBezTo>
                  <a:pt x="17349" y="1863"/>
                  <a:pt x="17205" y="1451"/>
                  <a:pt x="16784" y="1264"/>
                </a:cubicBezTo>
                <a:close/>
                <a:moveTo>
                  <a:pt x="21233" y="4689"/>
                </a:moveTo>
                <a:cubicBezTo>
                  <a:pt x="20988" y="4366"/>
                  <a:pt x="20450" y="4256"/>
                  <a:pt x="20028" y="4442"/>
                </a:cubicBezTo>
                <a:lnTo>
                  <a:pt x="17841" y="5408"/>
                </a:lnTo>
                <a:cubicBezTo>
                  <a:pt x="18203" y="5799"/>
                  <a:pt x="18487" y="6197"/>
                  <a:pt x="18711" y="6581"/>
                </a:cubicBezTo>
                <a:lnTo>
                  <a:pt x="20909" y="5610"/>
                </a:lnTo>
                <a:cubicBezTo>
                  <a:pt x="21331" y="5423"/>
                  <a:pt x="21475" y="5012"/>
                  <a:pt x="21233" y="4689"/>
                </a:cubicBezTo>
                <a:close/>
                <a:moveTo>
                  <a:pt x="1322" y="4393"/>
                </a:moveTo>
                <a:cubicBezTo>
                  <a:pt x="900" y="4207"/>
                  <a:pt x="362" y="4317"/>
                  <a:pt x="118" y="4640"/>
                </a:cubicBezTo>
                <a:cubicBezTo>
                  <a:pt x="-125" y="4963"/>
                  <a:pt x="19" y="5375"/>
                  <a:pt x="441" y="5561"/>
                </a:cubicBezTo>
                <a:lnTo>
                  <a:pt x="2633" y="6530"/>
                </a:lnTo>
                <a:cubicBezTo>
                  <a:pt x="2861" y="6146"/>
                  <a:pt x="3149" y="5751"/>
                  <a:pt x="3514" y="5362"/>
                </a:cubicBezTo>
                <a:cubicBezTo>
                  <a:pt x="3514" y="5362"/>
                  <a:pt x="1322" y="4393"/>
                  <a:pt x="1322" y="4393"/>
                </a:cubicBezTo>
                <a:close/>
                <a:moveTo>
                  <a:pt x="5797" y="1483"/>
                </a:moveTo>
                <a:cubicBezTo>
                  <a:pt x="5553" y="1160"/>
                  <a:pt x="5015" y="1050"/>
                  <a:pt x="4593" y="1236"/>
                </a:cubicBezTo>
                <a:cubicBezTo>
                  <a:pt x="4173" y="1422"/>
                  <a:pt x="4029" y="1834"/>
                  <a:pt x="4272" y="2157"/>
                </a:cubicBezTo>
                <a:lnTo>
                  <a:pt x="5544" y="3843"/>
                </a:lnTo>
                <a:cubicBezTo>
                  <a:pt x="5997" y="3607"/>
                  <a:pt x="6514" y="3392"/>
                  <a:pt x="7103" y="3215"/>
                </a:cubicBezTo>
                <a:cubicBezTo>
                  <a:pt x="7103" y="3215"/>
                  <a:pt x="5797" y="1483"/>
                  <a:pt x="5797" y="1483"/>
                </a:cubicBezTo>
                <a:close/>
                <a:moveTo>
                  <a:pt x="10693" y="0"/>
                </a:moveTo>
                <a:cubicBezTo>
                  <a:pt x="10208" y="0"/>
                  <a:pt x="9813" y="302"/>
                  <a:pt x="9813" y="674"/>
                </a:cubicBezTo>
                <a:lnTo>
                  <a:pt x="9813" y="2753"/>
                </a:lnTo>
                <a:cubicBezTo>
                  <a:pt x="10026" y="2740"/>
                  <a:pt x="11348" y="2744"/>
                  <a:pt x="11574" y="2758"/>
                </a:cubicBezTo>
                <a:lnTo>
                  <a:pt x="11574" y="674"/>
                </a:lnTo>
                <a:cubicBezTo>
                  <a:pt x="11574" y="302"/>
                  <a:pt x="11180" y="0"/>
                  <a:pt x="10693" y="0"/>
                </a:cubicBezTo>
                <a:close/>
                <a:moveTo>
                  <a:pt x="18428" y="9068"/>
                </a:moveTo>
                <a:cubicBezTo>
                  <a:pt x="18228" y="7091"/>
                  <a:pt x="16423" y="3572"/>
                  <a:pt x="10662" y="3572"/>
                </a:cubicBezTo>
                <a:cubicBezTo>
                  <a:pt x="10661" y="3572"/>
                  <a:pt x="10660" y="3572"/>
                  <a:pt x="10659" y="3572"/>
                </a:cubicBezTo>
                <a:cubicBezTo>
                  <a:pt x="10658" y="3572"/>
                  <a:pt x="10658" y="3572"/>
                  <a:pt x="10657" y="3572"/>
                </a:cubicBezTo>
                <a:cubicBezTo>
                  <a:pt x="10656" y="3572"/>
                  <a:pt x="10655" y="3572"/>
                  <a:pt x="10655" y="3572"/>
                </a:cubicBezTo>
                <a:cubicBezTo>
                  <a:pt x="10654" y="3572"/>
                  <a:pt x="10653" y="3572"/>
                  <a:pt x="10652" y="3572"/>
                </a:cubicBezTo>
                <a:cubicBezTo>
                  <a:pt x="4890" y="3572"/>
                  <a:pt x="3086" y="7091"/>
                  <a:pt x="2886" y="9068"/>
                </a:cubicBezTo>
                <a:cubicBezTo>
                  <a:pt x="2715" y="10852"/>
                  <a:pt x="4327" y="12514"/>
                  <a:pt x="4510" y="12775"/>
                </a:cubicBezTo>
                <a:cubicBezTo>
                  <a:pt x="4810" y="13201"/>
                  <a:pt x="6695" y="14825"/>
                  <a:pt x="6762" y="15807"/>
                </a:cubicBezTo>
                <a:cubicBezTo>
                  <a:pt x="6855" y="17159"/>
                  <a:pt x="7070" y="17195"/>
                  <a:pt x="7930" y="17355"/>
                </a:cubicBezTo>
                <a:cubicBezTo>
                  <a:pt x="8807" y="17519"/>
                  <a:pt x="12507" y="17519"/>
                  <a:pt x="13383" y="17355"/>
                </a:cubicBezTo>
                <a:cubicBezTo>
                  <a:pt x="14243" y="17195"/>
                  <a:pt x="14459" y="17159"/>
                  <a:pt x="14552" y="15807"/>
                </a:cubicBezTo>
                <a:cubicBezTo>
                  <a:pt x="14619" y="14825"/>
                  <a:pt x="16504" y="13201"/>
                  <a:pt x="16803" y="12775"/>
                </a:cubicBezTo>
                <a:cubicBezTo>
                  <a:pt x="16987" y="12514"/>
                  <a:pt x="18599" y="10852"/>
                  <a:pt x="18428" y="9068"/>
                </a:cubicBezTo>
                <a:close/>
                <a:moveTo>
                  <a:pt x="13756" y="19204"/>
                </a:moveTo>
                <a:cubicBezTo>
                  <a:pt x="13756" y="18991"/>
                  <a:pt x="13530" y="18817"/>
                  <a:pt x="13251" y="18817"/>
                </a:cubicBezTo>
                <a:lnTo>
                  <a:pt x="8063" y="18817"/>
                </a:lnTo>
                <a:cubicBezTo>
                  <a:pt x="7783" y="18817"/>
                  <a:pt x="7557" y="18991"/>
                  <a:pt x="7557" y="19204"/>
                </a:cubicBezTo>
                <a:lnTo>
                  <a:pt x="7557" y="19204"/>
                </a:lnTo>
                <a:cubicBezTo>
                  <a:pt x="7557" y="19418"/>
                  <a:pt x="7783" y="19591"/>
                  <a:pt x="8063" y="19591"/>
                </a:cubicBezTo>
                <a:lnTo>
                  <a:pt x="13251" y="19591"/>
                </a:lnTo>
                <a:cubicBezTo>
                  <a:pt x="13530" y="19591"/>
                  <a:pt x="13756" y="19418"/>
                  <a:pt x="13756" y="19204"/>
                </a:cubicBezTo>
                <a:cubicBezTo>
                  <a:pt x="13756" y="19204"/>
                  <a:pt x="13756" y="19204"/>
                  <a:pt x="13756" y="19204"/>
                </a:cubicBezTo>
                <a:close/>
                <a:moveTo>
                  <a:pt x="13756" y="18147"/>
                </a:moveTo>
                <a:cubicBezTo>
                  <a:pt x="13756" y="17934"/>
                  <a:pt x="13530" y="17761"/>
                  <a:pt x="13251" y="17761"/>
                </a:cubicBezTo>
                <a:lnTo>
                  <a:pt x="8063" y="17761"/>
                </a:lnTo>
                <a:cubicBezTo>
                  <a:pt x="7783" y="17761"/>
                  <a:pt x="7557" y="17934"/>
                  <a:pt x="7557" y="18147"/>
                </a:cubicBezTo>
                <a:lnTo>
                  <a:pt x="7557" y="18147"/>
                </a:lnTo>
                <a:cubicBezTo>
                  <a:pt x="7557" y="18361"/>
                  <a:pt x="7783" y="18535"/>
                  <a:pt x="8063" y="18535"/>
                </a:cubicBezTo>
                <a:lnTo>
                  <a:pt x="13251" y="18535"/>
                </a:lnTo>
                <a:cubicBezTo>
                  <a:pt x="13530" y="18535"/>
                  <a:pt x="13756" y="18361"/>
                  <a:pt x="13756" y="18147"/>
                </a:cubicBezTo>
                <a:cubicBezTo>
                  <a:pt x="13756" y="18147"/>
                  <a:pt x="13756" y="18147"/>
                  <a:pt x="13756" y="18147"/>
                </a:cubicBezTo>
                <a:close/>
                <a:moveTo>
                  <a:pt x="8400" y="19874"/>
                </a:moveTo>
                <a:lnTo>
                  <a:pt x="12913" y="19874"/>
                </a:lnTo>
                <a:cubicBezTo>
                  <a:pt x="12913" y="20827"/>
                  <a:pt x="11903" y="21600"/>
                  <a:pt x="10657" y="21600"/>
                </a:cubicBezTo>
                <a:cubicBezTo>
                  <a:pt x="9411" y="21600"/>
                  <a:pt x="8400" y="20827"/>
                  <a:pt x="8400" y="19874"/>
                </a:cubicBezTo>
                <a:close/>
              </a:path>
            </a:pathLst>
          </a:custGeom>
          <a:solidFill>
            <a:schemeClr val="tx1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endParaRPr sz="1350"/>
          </a:p>
        </p:txBody>
      </p:sp>
      <p:sp>
        <p:nvSpPr>
          <p:cNvPr id="12" name="Shape 32894">
            <a:extLst>
              <a:ext uri="{FF2B5EF4-FFF2-40B4-BE49-F238E27FC236}">
                <a16:creationId xmlns:a16="http://schemas.microsoft.com/office/drawing/2014/main" id="{11C0EA4A-8730-2DD7-AF2E-4016D0C7484F}"/>
              </a:ext>
            </a:extLst>
          </p:cNvPr>
          <p:cNvSpPr/>
          <p:nvPr/>
        </p:nvSpPr>
        <p:spPr>
          <a:xfrm>
            <a:off x="7529116" y="1846657"/>
            <a:ext cx="506546" cy="3760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085" y="8532"/>
                </a:moveTo>
                <a:lnTo>
                  <a:pt x="17798" y="8532"/>
                </a:lnTo>
                <a:lnTo>
                  <a:pt x="17798" y="12676"/>
                </a:lnTo>
                <a:cubicBezTo>
                  <a:pt x="17798" y="14711"/>
                  <a:pt x="16603" y="16373"/>
                  <a:pt x="15079" y="16373"/>
                </a:cubicBezTo>
                <a:lnTo>
                  <a:pt x="9158" y="16373"/>
                </a:lnTo>
                <a:lnTo>
                  <a:pt x="9158" y="17810"/>
                </a:lnTo>
                <a:cubicBezTo>
                  <a:pt x="9158" y="18927"/>
                  <a:pt x="9837" y="19832"/>
                  <a:pt x="10673" y="19832"/>
                </a:cubicBezTo>
                <a:lnTo>
                  <a:pt x="16728" y="19832"/>
                </a:lnTo>
                <a:lnTo>
                  <a:pt x="19181" y="21600"/>
                </a:lnTo>
                <a:lnTo>
                  <a:pt x="19181" y="19832"/>
                </a:lnTo>
                <a:lnTo>
                  <a:pt x="20085" y="19832"/>
                </a:lnTo>
                <a:cubicBezTo>
                  <a:pt x="20922" y="19832"/>
                  <a:pt x="21600" y="18927"/>
                  <a:pt x="21600" y="17810"/>
                </a:cubicBezTo>
                <a:lnTo>
                  <a:pt x="21600" y="10554"/>
                </a:lnTo>
                <a:cubicBezTo>
                  <a:pt x="21600" y="9438"/>
                  <a:pt x="20922" y="8532"/>
                  <a:pt x="20085" y="8532"/>
                </a:cubicBezTo>
                <a:close/>
                <a:moveTo>
                  <a:pt x="6912" y="15450"/>
                </a:moveTo>
                <a:lnTo>
                  <a:pt x="6689" y="15450"/>
                </a:lnTo>
                <a:lnTo>
                  <a:pt x="2592" y="18372"/>
                </a:lnTo>
                <a:lnTo>
                  <a:pt x="2592" y="15450"/>
                </a:lnTo>
                <a:lnTo>
                  <a:pt x="2074" y="15450"/>
                </a:lnTo>
                <a:cubicBezTo>
                  <a:pt x="928" y="15450"/>
                  <a:pt x="0" y="14211"/>
                  <a:pt x="0" y="12683"/>
                </a:cubicBezTo>
                <a:lnTo>
                  <a:pt x="0" y="2767"/>
                </a:lnTo>
                <a:cubicBezTo>
                  <a:pt x="0" y="1239"/>
                  <a:pt x="928" y="0"/>
                  <a:pt x="2074" y="0"/>
                </a:cubicBezTo>
                <a:lnTo>
                  <a:pt x="15034" y="0"/>
                </a:lnTo>
                <a:cubicBezTo>
                  <a:pt x="16179" y="0"/>
                  <a:pt x="17107" y="1239"/>
                  <a:pt x="17107" y="2767"/>
                </a:cubicBezTo>
                <a:lnTo>
                  <a:pt x="17107" y="4381"/>
                </a:lnTo>
                <a:lnTo>
                  <a:pt x="17107" y="8532"/>
                </a:lnTo>
                <a:lnTo>
                  <a:pt x="17107" y="12676"/>
                </a:lnTo>
                <a:cubicBezTo>
                  <a:pt x="17107" y="14205"/>
                  <a:pt x="16224" y="15450"/>
                  <a:pt x="15079" y="15450"/>
                </a:cubicBezTo>
                <a:lnTo>
                  <a:pt x="9158" y="15450"/>
                </a:lnTo>
                <a:cubicBezTo>
                  <a:pt x="9158" y="15450"/>
                  <a:pt x="6912" y="15450"/>
                  <a:pt x="6912" y="15450"/>
                </a:cubicBezTo>
                <a:close/>
              </a:path>
            </a:pathLst>
          </a:custGeom>
          <a:solidFill>
            <a:schemeClr val="tx1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endParaRPr sz="1350"/>
          </a:p>
        </p:txBody>
      </p:sp>
      <p:sp>
        <p:nvSpPr>
          <p:cNvPr id="13" name="Shape 32897">
            <a:extLst>
              <a:ext uri="{FF2B5EF4-FFF2-40B4-BE49-F238E27FC236}">
                <a16:creationId xmlns:a16="http://schemas.microsoft.com/office/drawing/2014/main" id="{B2855F42-19D3-47ED-5910-539E1CEB68A9}"/>
              </a:ext>
            </a:extLst>
          </p:cNvPr>
          <p:cNvSpPr/>
          <p:nvPr/>
        </p:nvSpPr>
        <p:spPr>
          <a:xfrm>
            <a:off x="8191219" y="1846657"/>
            <a:ext cx="410585" cy="3669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484" extrusionOk="0">
                <a:moveTo>
                  <a:pt x="19415" y="16649"/>
                </a:moveTo>
                <a:cubicBezTo>
                  <a:pt x="20161" y="16995"/>
                  <a:pt x="20794" y="17015"/>
                  <a:pt x="20797" y="18016"/>
                </a:cubicBezTo>
                <a:lnTo>
                  <a:pt x="21600" y="21484"/>
                </a:lnTo>
                <a:lnTo>
                  <a:pt x="0" y="21484"/>
                </a:lnTo>
                <a:cubicBezTo>
                  <a:pt x="91" y="20771"/>
                  <a:pt x="349" y="19060"/>
                  <a:pt x="573" y="18136"/>
                </a:cubicBezTo>
                <a:cubicBezTo>
                  <a:pt x="679" y="17700"/>
                  <a:pt x="1212" y="16975"/>
                  <a:pt x="2036" y="16624"/>
                </a:cubicBezTo>
                <a:cubicBezTo>
                  <a:pt x="4050" y="15766"/>
                  <a:pt x="6877" y="14370"/>
                  <a:pt x="7251" y="13724"/>
                </a:cubicBezTo>
                <a:cubicBezTo>
                  <a:pt x="7484" y="13323"/>
                  <a:pt x="7579" y="13743"/>
                  <a:pt x="7681" y="13421"/>
                </a:cubicBezTo>
                <a:cubicBezTo>
                  <a:pt x="7916" y="12679"/>
                  <a:pt x="7968" y="11587"/>
                  <a:pt x="7968" y="11587"/>
                </a:cubicBezTo>
                <a:cubicBezTo>
                  <a:pt x="7848" y="11494"/>
                  <a:pt x="7572" y="10786"/>
                  <a:pt x="7434" y="10117"/>
                </a:cubicBezTo>
                <a:cubicBezTo>
                  <a:pt x="7387" y="9891"/>
                  <a:pt x="7082" y="9884"/>
                  <a:pt x="6846" y="8995"/>
                </a:cubicBezTo>
                <a:cubicBezTo>
                  <a:pt x="6653" y="8263"/>
                  <a:pt x="6425" y="7272"/>
                  <a:pt x="6518" y="6932"/>
                </a:cubicBezTo>
                <a:cubicBezTo>
                  <a:pt x="6566" y="6758"/>
                  <a:pt x="6695" y="6822"/>
                  <a:pt x="6716" y="6831"/>
                </a:cubicBezTo>
                <a:cubicBezTo>
                  <a:pt x="6697" y="6706"/>
                  <a:pt x="6673" y="6705"/>
                  <a:pt x="6649" y="6531"/>
                </a:cubicBezTo>
                <a:cubicBezTo>
                  <a:pt x="6603" y="6199"/>
                  <a:pt x="6428" y="5653"/>
                  <a:pt x="6414" y="5330"/>
                </a:cubicBezTo>
                <a:cubicBezTo>
                  <a:pt x="6302" y="2941"/>
                  <a:pt x="6814" y="1517"/>
                  <a:pt x="7802" y="834"/>
                </a:cubicBezTo>
                <a:cubicBezTo>
                  <a:pt x="8064" y="653"/>
                  <a:pt x="9136" y="145"/>
                  <a:pt x="9462" y="64"/>
                </a:cubicBezTo>
                <a:cubicBezTo>
                  <a:pt x="10187" y="-116"/>
                  <a:pt x="11659" y="109"/>
                  <a:pt x="12338" y="443"/>
                </a:cubicBezTo>
                <a:cubicBezTo>
                  <a:pt x="14203" y="1346"/>
                  <a:pt x="14766" y="2285"/>
                  <a:pt x="14624" y="5330"/>
                </a:cubicBezTo>
                <a:cubicBezTo>
                  <a:pt x="14599" y="5877"/>
                  <a:pt x="14486" y="6618"/>
                  <a:pt x="14433" y="6945"/>
                </a:cubicBezTo>
                <a:cubicBezTo>
                  <a:pt x="14521" y="6860"/>
                  <a:pt x="14606" y="6807"/>
                  <a:pt x="14679" y="6813"/>
                </a:cubicBezTo>
                <a:cubicBezTo>
                  <a:pt x="14982" y="6833"/>
                  <a:pt x="14696" y="8105"/>
                  <a:pt x="14460" y="8995"/>
                </a:cubicBezTo>
                <a:cubicBezTo>
                  <a:pt x="14225" y="9884"/>
                  <a:pt x="13904" y="9888"/>
                  <a:pt x="13872" y="10117"/>
                </a:cubicBezTo>
                <a:cubicBezTo>
                  <a:pt x="13761" y="10901"/>
                  <a:pt x="13490" y="11361"/>
                  <a:pt x="13347" y="11576"/>
                </a:cubicBezTo>
                <a:cubicBezTo>
                  <a:pt x="13347" y="11576"/>
                  <a:pt x="13436" y="12775"/>
                  <a:pt x="13704" y="13449"/>
                </a:cubicBezTo>
                <a:cubicBezTo>
                  <a:pt x="13812" y="13730"/>
                  <a:pt x="13931" y="13430"/>
                  <a:pt x="14102" y="13742"/>
                </a:cubicBezTo>
                <a:cubicBezTo>
                  <a:pt x="14018" y="13588"/>
                  <a:pt x="14272" y="14339"/>
                  <a:pt x="15405" y="14858"/>
                </a:cubicBezTo>
                <a:cubicBezTo>
                  <a:pt x="17512" y="15825"/>
                  <a:pt x="18500" y="16226"/>
                  <a:pt x="19415" y="16649"/>
                </a:cubicBezTo>
                <a:close/>
              </a:path>
            </a:pathLst>
          </a:custGeom>
          <a:solidFill>
            <a:schemeClr val="tx1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endParaRPr sz="1350"/>
          </a:p>
        </p:txBody>
      </p:sp>
      <p:sp>
        <p:nvSpPr>
          <p:cNvPr id="14" name="Shape 32900">
            <a:extLst>
              <a:ext uri="{FF2B5EF4-FFF2-40B4-BE49-F238E27FC236}">
                <a16:creationId xmlns:a16="http://schemas.microsoft.com/office/drawing/2014/main" id="{B4ED61B8-3DA3-00E9-EC8E-DB0D3680406C}"/>
              </a:ext>
            </a:extLst>
          </p:cNvPr>
          <p:cNvSpPr/>
          <p:nvPr/>
        </p:nvSpPr>
        <p:spPr>
          <a:xfrm>
            <a:off x="8757362" y="1836817"/>
            <a:ext cx="376946" cy="3768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8689" y="3102"/>
                </a:moveTo>
                <a:cubicBezTo>
                  <a:pt x="10181" y="3102"/>
                  <a:pt x="11584" y="3680"/>
                  <a:pt x="12638" y="4729"/>
                </a:cubicBezTo>
                <a:cubicBezTo>
                  <a:pt x="13691" y="5775"/>
                  <a:pt x="14270" y="7167"/>
                  <a:pt x="14270" y="8646"/>
                </a:cubicBezTo>
                <a:cubicBezTo>
                  <a:pt x="14270" y="10126"/>
                  <a:pt x="13691" y="11517"/>
                  <a:pt x="12638" y="12563"/>
                </a:cubicBezTo>
                <a:cubicBezTo>
                  <a:pt x="11584" y="13612"/>
                  <a:pt x="10181" y="14190"/>
                  <a:pt x="8689" y="14190"/>
                </a:cubicBezTo>
                <a:cubicBezTo>
                  <a:pt x="7197" y="14190"/>
                  <a:pt x="5795" y="13612"/>
                  <a:pt x="4741" y="12563"/>
                </a:cubicBezTo>
                <a:cubicBezTo>
                  <a:pt x="3688" y="11517"/>
                  <a:pt x="3108" y="10125"/>
                  <a:pt x="3108" y="8646"/>
                </a:cubicBezTo>
                <a:cubicBezTo>
                  <a:pt x="3108" y="7166"/>
                  <a:pt x="3688" y="5775"/>
                  <a:pt x="4741" y="4729"/>
                </a:cubicBezTo>
                <a:cubicBezTo>
                  <a:pt x="5795" y="3680"/>
                  <a:pt x="7197" y="3102"/>
                  <a:pt x="8689" y="3102"/>
                </a:cubicBezTo>
                <a:close/>
                <a:moveTo>
                  <a:pt x="16149" y="13086"/>
                </a:moveTo>
                <a:cubicBezTo>
                  <a:pt x="16951" y="11758"/>
                  <a:pt x="17378" y="10235"/>
                  <a:pt x="17378" y="8646"/>
                </a:cubicBezTo>
                <a:cubicBezTo>
                  <a:pt x="17378" y="6336"/>
                  <a:pt x="16474" y="4164"/>
                  <a:pt x="14832" y="2531"/>
                </a:cubicBezTo>
                <a:cubicBezTo>
                  <a:pt x="13191" y="899"/>
                  <a:pt x="11009" y="0"/>
                  <a:pt x="8689" y="0"/>
                </a:cubicBezTo>
                <a:cubicBezTo>
                  <a:pt x="6370" y="0"/>
                  <a:pt x="4188" y="899"/>
                  <a:pt x="2547" y="2531"/>
                </a:cubicBezTo>
                <a:cubicBezTo>
                  <a:pt x="905" y="4164"/>
                  <a:pt x="0" y="6336"/>
                  <a:pt x="0" y="8646"/>
                </a:cubicBezTo>
                <a:cubicBezTo>
                  <a:pt x="0" y="10957"/>
                  <a:pt x="905" y="13128"/>
                  <a:pt x="2547" y="14762"/>
                </a:cubicBezTo>
                <a:cubicBezTo>
                  <a:pt x="4188" y="16393"/>
                  <a:pt x="6369" y="17292"/>
                  <a:pt x="8689" y="17292"/>
                </a:cubicBezTo>
                <a:cubicBezTo>
                  <a:pt x="8689" y="17292"/>
                  <a:pt x="8689" y="17292"/>
                  <a:pt x="8690" y="17292"/>
                </a:cubicBezTo>
                <a:cubicBezTo>
                  <a:pt x="10229" y="17292"/>
                  <a:pt x="11708" y="16896"/>
                  <a:pt x="13008" y="16152"/>
                </a:cubicBezTo>
                <a:lnTo>
                  <a:pt x="18487" y="21600"/>
                </a:lnTo>
                <a:lnTo>
                  <a:pt x="21600" y="18505"/>
                </a:lnTo>
                <a:cubicBezTo>
                  <a:pt x="21600" y="18505"/>
                  <a:pt x="16149" y="13086"/>
                  <a:pt x="16149" y="13086"/>
                </a:cubicBezTo>
                <a:close/>
              </a:path>
            </a:pathLst>
          </a:custGeom>
          <a:solidFill>
            <a:schemeClr val="tx1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endParaRPr sz="1350"/>
          </a:p>
        </p:txBody>
      </p:sp>
      <p:sp>
        <p:nvSpPr>
          <p:cNvPr id="15" name="Shape 32903">
            <a:extLst>
              <a:ext uri="{FF2B5EF4-FFF2-40B4-BE49-F238E27FC236}">
                <a16:creationId xmlns:a16="http://schemas.microsoft.com/office/drawing/2014/main" id="{BD0387A6-EE8D-1E72-87BA-62DF7AD26EE6}"/>
              </a:ext>
            </a:extLst>
          </p:cNvPr>
          <p:cNvSpPr/>
          <p:nvPr/>
        </p:nvSpPr>
        <p:spPr>
          <a:xfrm>
            <a:off x="6880704" y="1836818"/>
            <a:ext cx="457575" cy="3859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8" y="0"/>
                </a:moveTo>
                <a:cubicBezTo>
                  <a:pt x="612" y="0"/>
                  <a:pt x="0" y="713"/>
                  <a:pt x="0" y="1597"/>
                </a:cubicBezTo>
                <a:lnTo>
                  <a:pt x="0" y="20003"/>
                </a:lnTo>
                <a:cubicBezTo>
                  <a:pt x="0" y="20887"/>
                  <a:pt x="612" y="21600"/>
                  <a:pt x="1358" y="21600"/>
                </a:cubicBezTo>
                <a:lnTo>
                  <a:pt x="18896" y="21600"/>
                </a:lnTo>
                <a:cubicBezTo>
                  <a:pt x="19641" y="21600"/>
                  <a:pt x="20242" y="20887"/>
                  <a:pt x="20242" y="20003"/>
                </a:cubicBezTo>
                <a:lnTo>
                  <a:pt x="20242" y="15200"/>
                </a:lnTo>
                <a:lnTo>
                  <a:pt x="15524" y="15200"/>
                </a:lnTo>
                <a:cubicBezTo>
                  <a:pt x="14779" y="15200"/>
                  <a:pt x="14177" y="14487"/>
                  <a:pt x="14177" y="13604"/>
                </a:cubicBezTo>
                <a:lnTo>
                  <a:pt x="14177" y="10398"/>
                </a:lnTo>
                <a:cubicBezTo>
                  <a:pt x="14177" y="9514"/>
                  <a:pt x="14779" y="8801"/>
                  <a:pt x="15524" y="8801"/>
                </a:cubicBezTo>
                <a:lnTo>
                  <a:pt x="20242" y="8801"/>
                </a:lnTo>
                <a:lnTo>
                  <a:pt x="20242" y="4803"/>
                </a:lnTo>
                <a:cubicBezTo>
                  <a:pt x="20242" y="3919"/>
                  <a:pt x="19641" y="3193"/>
                  <a:pt x="18896" y="3193"/>
                </a:cubicBezTo>
                <a:lnTo>
                  <a:pt x="18896" y="1597"/>
                </a:lnTo>
                <a:cubicBezTo>
                  <a:pt x="18896" y="713"/>
                  <a:pt x="18295" y="0"/>
                  <a:pt x="17549" y="0"/>
                </a:cubicBezTo>
                <a:lnTo>
                  <a:pt x="1358" y="0"/>
                </a:lnTo>
                <a:close/>
                <a:moveTo>
                  <a:pt x="2025" y="1597"/>
                </a:moveTo>
                <a:lnTo>
                  <a:pt x="16192" y="1597"/>
                </a:lnTo>
                <a:cubicBezTo>
                  <a:pt x="16192" y="1597"/>
                  <a:pt x="17549" y="1593"/>
                  <a:pt x="17549" y="3193"/>
                </a:cubicBezTo>
                <a:lnTo>
                  <a:pt x="2025" y="3193"/>
                </a:lnTo>
                <a:cubicBezTo>
                  <a:pt x="1653" y="3193"/>
                  <a:pt x="1358" y="2844"/>
                  <a:pt x="1358" y="2401"/>
                </a:cubicBezTo>
                <a:cubicBezTo>
                  <a:pt x="1358" y="1960"/>
                  <a:pt x="1653" y="1597"/>
                  <a:pt x="2025" y="1597"/>
                </a:cubicBezTo>
                <a:close/>
                <a:moveTo>
                  <a:pt x="16192" y="9606"/>
                </a:moveTo>
                <a:cubicBezTo>
                  <a:pt x="15447" y="9606"/>
                  <a:pt x="14845" y="10318"/>
                  <a:pt x="14845" y="11202"/>
                </a:cubicBezTo>
                <a:lnTo>
                  <a:pt x="14845" y="12799"/>
                </a:lnTo>
                <a:cubicBezTo>
                  <a:pt x="14845" y="13683"/>
                  <a:pt x="15447" y="14396"/>
                  <a:pt x="16192" y="14396"/>
                </a:cubicBezTo>
                <a:lnTo>
                  <a:pt x="20242" y="14396"/>
                </a:lnTo>
                <a:cubicBezTo>
                  <a:pt x="20988" y="14396"/>
                  <a:pt x="21600" y="13683"/>
                  <a:pt x="21600" y="12799"/>
                </a:cubicBezTo>
                <a:lnTo>
                  <a:pt x="21600" y="11202"/>
                </a:lnTo>
                <a:cubicBezTo>
                  <a:pt x="21600" y="10318"/>
                  <a:pt x="20988" y="9606"/>
                  <a:pt x="20242" y="9606"/>
                </a:cubicBezTo>
                <a:lnTo>
                  <a:pt x="16192" y="9606"/>
                </a:lnTo>
                <a:close/>
                <a:moveTo>
                  <a:pt x="16871" y="11202"/>
                </a:moveTo>
                <a:cubicBezTo>
                  <a:pt x="17243" y="11202"/>
                  <a:pt x="17549" y="11552"/>
                  <a:pt x="17549" y="11994"/>
                </a:cubicBezTo>
                <a:cubicBezTo>
                  <a:pt x="17549" y="12436"/>
                  <a:pt x="17243" y="12799"/>
                  <a:pt x="16871" y="12799"/>
                </a:cubicBezTo>
                <a:cubicBezTo>
                  <a:pt x="16498" y="12799"/>
                  <a:pt x="16192" y="12436"/>
                  <a:pt x="16192" y="11994"/>
                </a:cubicBezTo>
                <a:cubicBezTo>
                  <a:pt x="16192" y="11552"/>
                  <a:pt x="16498" y="11202"/>
                  <a:pt x="16871" y="11202"/>
                </a:cubicBezTo>
                <a:close/>
              </a:path>
            </a:pathLst>
          </a:custGeom>
          <a:solidFill>
            <a:schemeClr val="tx1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endParaRPr sz="1350"/>
          </a:p>
        </p:txBody>
      </p:sp>
      <p:sp>
        <p:nvSpPr>
          <p:cNvPr id="16" name="Shape 32906">
            <a:extLst>
              <a:ext uri="{FF2B5EF4-FFF2-40B4-BE49-F238E27FC236}">
                <a16:creationId xmlns:a16="http://schemas.microsoft.com/office/drawing/2014/main" id="{F5DB535B-2EC2-CE39-AD0A-F4421291DB33}"/>
              </a:ext>
            </a:extLst>
          </p:cNvPr>
          <p:cNvSpPr/>
          <p:nvPr/>
        </p:nvSpPr>
        <p:spPr>
          <a:xfrm>
            <a:off x="4534491" y="1830316"/>
            <a:ext cx="392411" cy="3924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374" y="0"/>
                </a:moveTo>
                <a:lnTo>
                  <a:pt x="3374" y="5396"/>
                </a:lnTo>
                <a:lnTo>
                  <a:pt x="3374" y="10123"/>
                </a:lnTo>
                <a:lnTo>
                  <a:pt x="4483" y="10792"/>
                </a:lnTo>
                <a:lnTo>
                  <a:pt x="4728" y="10792"/>
                </a:lnTo>
                <a:lnTo>
                  <a:pt x="4728" y="1337"/>
                </a:lnTo>
                <a:lnTo>
                  <a:pt x="12830" y="1337"/>
                </a:lnTo>
                <a:lnTo>
                  <a:pt x="12830" y="5396"/>
                </a:lnTo>
                <a:lnTo>
                  <a:pt x="16872" y="5396"/>
                </a:lnTo>
                <a:lnTo>
                  <a:pt x="16872" y="10792"/>
                </a:lnTo>
                <a:lnTo>
                  <a:pt x="17117" y="10792"/>
                </a:lnTo>
                <a:cubicBezTo>
                  <a:pt x="17117" y="10792"/>
                  <a:pt x="18226" y="10123"/>
                  <a:pt x="18226" y="10123"/>
                </a:cubicBezTo>
                <a:cubicBezTo>
                  <a:pt x="18226" y="8972"/>
                  <a:pt x="18226" y="6632"/>
                  <a:pt x="18226" y="5396"/>
                </a:cubicBezTo>
                <a:cubicBezTo>
                  <a:pt x="18226" y="5385"/>
                  <a:pt x="18226" y="5374"/>
                  <a:pt x="18226" y="5363"/>
                </a:cubicBezTo>
                <a:cubicBezTo>
                  <a:pt x="18225" y="5377"/>
                  <a:pt x="12845" y="0"/>
                  <a:pt x="12830" y="0"/>
                </a:cubicBezTo>
                <a:cubicBezTo>
                  <a:pt x="8831" y="0"/>
                  <a:pt x="3374" y="0"/>
                  <a:pt x="3374" y="0"/>
                </a:cubicBezTo>
                <a:close/>
                <a:moveTo>
                  <a:pt x="2690" y="7075"/>
                </a:moveTo>
                <a:lnTo>
                  <a:pt x="0" y="9439"/>
                </a:lnTo>
                <a:lnTo>
                  <a:pt x="2021" y="9439"/>
                </a:lnTo>
                <a:lnTo>
                  <a:pt x="2690" y="9439"/>
                </a:lnTo>
                <a:cubicBezTo>
                  <a:pt x="2690" y="9439"/>
                  <a:pt x="2690" y="7075"/>
                  <a:pt x="2690" y="7075"/>
                </a:cubicBezTo>
                <a:close/>
                <a:moveTo>
                  <a:pt x="0" y="9439"/>
                </a:moveTo>
                <a:lnTo>
                  <a:pt x="0" y="21600"/>
                </a:lnTo>
                <a:cubicBezTo>
                  <a:pt x="0" y="21600"/>
                  <a:pt x="21600" y="21600"/>
                  <a:pt x="21600" y="21600"/>
                </a:cubicBezTo>
                <a:lnTo>
                  <a:pt x="21600" y="9439"/>
                </a:lnTo>
                <a:lnTo>
                  <a:pt x="14166" y="14166"/>
                </a:lnTo>
                <a:lnTo>
                  <a:pt x="14036" y="14166"/>
                </a:lnTo>
                <a:lnTo>
                  <a:pt x="10792" y="16188"/>
                </a:lnTo>
                <a:lnTo>
                  <a:pt x="7564" y="14166"/>
                </a:lnTo>
                <a:lnTo>
                  <a:pt x="7417" y="14166"/>
                </a:lnTo>
                <a:lnTo>
                  <a:pt x="0" y="9439"/>
                </a:lnTo>
                <a:close/>
                <a:moveTo>
                  <a:pt x="21600" y="9439"/>
                </a:moveTo>
                <a:lnTo>
                  <a:pt x="18894" y="7075"/>
                </a:lnTo>
                <a:lnTo>
                  <a:pt x="18894" y="9439"/>
                </a:lnTo>
                <a:cubicBezTo>
                  <a:pt x="18894" y="9439"/>
                  <a:pt x="19579" y="9439"/>
                  <a:pt x="19579" y="9439"/>
                </a:cubicBezTo>
                <a:lnTo>
                  <a:pt x="21600" y="9439"/>
                </a:lnTo>
                <a:close/>
              </a:path>
            </a:pathLst>
          </a:custGeom>
          <a:solidFill>
            <a:schemeClr val="tx1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b">
            <a:noAutofit/>
          </a:bodyPr>
          <a:lstStyle/>
          <a:p>
            <a:endParaRPr sz="1350"/>
          </a:p>
        </p:txBody>
      </p:sp>
      <p:sp>
        <p:nvSpPr>
          <p:cNvPr id="17" name="Shape 13822">
            <a:extLst>
              <a:ext uri="{FF2B5EF4-FFF2-40B4-BE49-F238E27FC236}">
                <a16:creationId xmlns:a16="http://schemas.microsoft.com/office/drawing/2014/main" id="{F3F3AB1A-9ED4-2EB6-9F25-C5814941585C}"/>
              </a:ext>
            </a:extLst>
          </p:cNvPr>
          <p:cNvSpPr/>
          <p:nvPr/>
        </p:nvSpPr>
        <p:spPr>
          <a:xfrm>
            <a:off x="3278899" y="2450720"/>
            <a:ext cx="343362" cy="3503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8689" y="3102"/>
                </a:moveTo>
                <a:cubicBezTo>
                  <a:pt x="10181" y="3102"/>
                  <a:pt x="11584" y="3680"/>
                  <a:pt x="12638" y="4729"/>
                </a:cubicBezTo>
                <a:cubicBezTo>
                  <a:pt x="13691" y="5775"/>
                  <a:pt x="14270" y="7167"/>
                  <a:pt x="14270" y="8646"/>
                </a:cubicBezTo>
                <a:cubicBezTo>
                  <a:pt x="14270" y="10126"/>
                  <a:pt x="13691" y="11517"/>
                  <a:pt x="12638" y="12563"/>
                </a:cubicBezTo>
                <a:cubicBezTo>
                  <a:pt x="11584" y="13612"/>
                  <a:pt x="10181" y="14190"/>
                  <a:pt x="8689" y="14190"/>
                </a:cubicBezTo>
                <a:cubicBezTo>
                  <a:pt x="7197" y="14190"/>
                  <a:pt x="5795" y="13612"/>
                  <a:pt x="4741" y="12563"/>
                </a:cubicBezTo>
                <a:cubicBezTo>
                  <a:pt x="3688" y="11517"/>
                  <a:pt x="3108" y="10125"/>
                  <a:pt x="3108" y="8646"/>
                </a:cubicBezTo>
                <a:cubicBezTo>
                  <a:pt x="3108" y="7166"/>
                  <a:pt x="3688" y="5775"/>
                  <a:pt x="4741" y="4729"/>
                </a:cubicBezTo>
                <a:cubicBezTo>
                  <a:pt x="5795" y="3680"/>
                  <a:pt x="7197" y="3102"/>
                  <a:pt x="8689" y="3102"/>
                </a:cubicBezTo>
                <a:close/>
                <a:moveTo>
                  <a:pt x="16149" y="13086"/>
                </a:moveTo>
                <a:cubicBezTo>
                  <a:pt x="16951" y="11758"/>
                  <a:pt x="17378" y="10235"/>
                  <a:pt x="17378" y="8646"/>
                </a:cubicBezTo>
                <a:cubicBezTo>
                  <a:pt x="17378" y="6336"/>
                  <a:pt x="16474" y="4164"/>
                  <a:pt x="14832" y="2531"/>
                </a:cubicBezTo>
                <a:cubicBezTo>
                  <a:pt x="13191" y="899"/>
                  <a:pt x="11009" y="0"/>
                  <a:pt x="8689" y="0"/>
                </a:cubicBezTo>
                <a:cubicBezTo>
                  <a:pt x="6370" y="0"/>
                  <a:pt x="4188" y="899"/>
                  <a:pt x="2547" y="2531"/>
                </a:cubicBezTo>
                <a:cubicBezTo>
                  <a:pt x="905" y="4164"/>
                  <a:pt x="0" y="6336"/>
                  <a:pt x="0" y="8646"/>
                </a:cubicBezTo>
                <a:cubicBezTo>
                  <a:pt x="0" y="10957"/>
                  <a:pt x="905" y="13128"/>
                  <a:pt x="2547" y="14762"/>
                </a:cubicBezTo>
                <a:cubicBezTo>
                  <a:pt x="4188" y="16393"/>
                  <a:pt x="6369" y="17292"/>
                  <a:pt x="8689" y="17292"/>
                </a:cubicBezTo>
                <a:cubicBezTo>
                  <a:pt x="8689" y="17292"/>
                  <a:pt x="8689" y="17292"/>
                  <a:pt x="8690" y="17292"/>
                </a:cubicBezTo>
                <a:cubicBezTo>
                  <a:pt x="10229" y="17292"/>
                  <a:pt x="11708" y="16896"/>
                  <a:pt x="13008" y="16152"/>
                </a:cubicBezTo>
                <a:lnTo>
                  <a:pt x="18487" y="21600"/>
                </a:lnTo>
                <a:lnTo>
                  <a:pt x="21600" y="18505"/>
                </a:lnTo>
                <a:cubicBezTo>
                  <a:pt x="21600" y="18505"/>
                  <a:pt x="16149" y="13086"/>
                  <a:pt x="16149" y="13086"/>
                </a:cubicBezTo>
                <a:close/>
              </a:path>
            </a:pathLst>
          </a:custGeom>
          <a:solidFill>
            <a:schemeClr val="tx1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endParaRPr sz="788"/>
          </a:p>
        </p:txBody>
      </p:sp>
      <p:sp>
        <p:nvSpPr>
          <p:cNvPr id="18" name="Shape 46255">
            <a:extLst>
              <a:ext uri="{FF2B5EF4-FFF2-40B4-BE49-F238E27FC236}">
                <a16:creationId xmlns:a16="http://schemas.microsoft.com/office/drawing/2014/main" id="{9E97781D-F4A7-AB61-7CF8-21AEC77EF996}"/>
              </a:ext>
            </a:extLst>
          </p:cNvPr>
          <p:cNvSpPr/>
          <p:nvPr/>
        </p:nvSpPr>
        <p:spPr>
          <a:xfrm>
            <a:off x="3929718" y="2450718"/>
            <a:ext cx="360252" cy="3602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657"/>
                </a:moveTo>
                <a:cubicBezTo>
                  <a:pt x="8670" y="14657"/>
                  <a:pt x="6943" y="12930"/>
                  <a:pt x="6943" y="10800"/>
                </a:cubicBezTo>
                <a:cubicBezTo>
                  <a:pt x="6943" y="8670"/>
                  <a:pt x="8670" y="6943"/>
                  <a:pt x="10800" y="6943"/>
                </a:cubicBezTo>
                <a:cubicBezTo>
                  <a:pt x="12930" y="6943"/>
                  <a:pt x="14657" y="8670"/>
                  <a:pt x="14657" y="10800"/>
                </a:cubicBezTo>
                <a:cubicBezTo>
                  <a:pt x="14657" y="12930"/>
                  <a:pt x="12930" y="14657"/>
                  <a:pt x="10800" y="14657"/>
                </a:cubicBezTo>
                <a:close/>
                <a:moveTo>
                  <a:pt x="20016" y="9930"/>
                </a:moveTo>
                <a:cubicBezTo>
                  <a:pt x="21001" y="9522"/>
                  <a:pt x="21600" y="9257"/>
                  <a:pt x="21600" y="9257"/>
                </a:cubicBezTo>
                <a:lnTo>
                  <a:pt x="20829" y="6171"/>
                </a:lnTo>
                <a:cubicBezTo>
                  <a:pt x="20829" y="6171"/>
                  <a:pt x="20119" y="6283"/>
                  <a:pt x="18990" y="6492"/>
                </a:cubicBezTo>
                <a:cubicBezTo>
                  <a:pt x="18430" y="5424"/>
                  <a:pt x="17677" y="4501"/>
                  <a:pt x="16789" y="3749"/>
                </a:cubicBezTo>
                <a:cubicBezTo>
                  <a:pt x="17377" y="2418"/>
                  <a:pt x="17743" y="1543"/>
                  <a:pt x="17743" y="1543"/>
                </a:cubicBezTo>
                <a:lnTo>
                  <a:pt x="14657" y="0"/>
                </a:lnTo>
                <a:cubicBezTo>
                  <a:pt x="14657" y="0"/>
                  <a:pt x="14156" y="750"/>
                  <a:pt x="13405" y="1922"/>
                </a:cubicBezTo>
                <a:cubicBezTo>
                  <a:pt x="12297" y="1595"/>
                  <a:pt x="11120" y="1470"/>
                  <a:pt x="9929" y="1584"/>
                </a:cubicBezTo>
                <a:cubicBezTo>
                  <a:pt x="9522" y="599"/>
                  <a:pt x="9257" y="0"/>
                  <a:pt x="9257" y="0"/>
                </a:cubicBezTo>
                <a:lnTo>
                  <a:pt x="6171" y="771"/>
                </a:lnTo>
                <a:cubicBezTo>
                  <a:pt x="6171" y="771"/>
                  <a:pt x="6283" y="1481"/>
                  <a:pt x="6492" y="2610"/>
                </a:cubicBezTo>
                <a:cubicBezTo>
                  <a:pt x="5420" y="3172"/>
                  <a:pt x="4494" y="3929"/>
                  <a:pt x="3740" y="4821"/>
                </a:cubicBezTo>
                <a:cubicBezTo>
                  <a:pt x="2414" y="4227"/>
                  <a:pt x="1543" y="3857"/>
                  <a:pt x="1543" y="3857"/>
                </a:cubicBezTo>
                <a:lnTo>
                  <a:pt x="0" y="6943"/>
                </a:lnTo>
                <a:cubicBezTo>
                  <a:pt x="0" y="6943"/>
                  <a:pt x="748" y="7450"/>
                  <a:pt x="1919" y="8207"/>
                </a:cubicBezTo>
                <a:cubicBezTo>
                  <a:pt x="1595" y="9313"/>
                  <a:pt x="1471" y="10485"/>
                  <a:pt x="1584" y="11672"/>
                </a:cubicBezTo>
                <a:cubicBezTo>
                  <a:pt x="599" y="12078"/>
                  <a:pt x="0" y="12343"/>
                  <a:pt x="0" y="12343"/>
                </a:cubicBezTo>
                <a:lnTo>
                  <a:pt x="771" y="15429"/>
                </a:lnTo>
                <a:cubicBezTo>
                  <a:pt x="771" y="15429"/>
                  <a:pt x="1480" y="15317"/>
                  <a:pt x="2609" y="15107"/>
                </a:cubicBezTo>
                <a:cubicBezTo>
                  <a:pt x="3172" y="16179"/>
                  <a:pt x="3928" y="17106"/>
                  <a:pt x="4820" y="17860"/>
                </a:cubicBezTo>
                <a:cubicBezTo>
                  <a:pt x="4227" y="19186"/>
                  <a:pt x="3857" y="20057"/>
                  <a:pt x="3857" y="20057"/>
                </a:cubicBezTo>
                <a:lnTo>
                  <a:pt x="6943" y="21600"/>
                </a:lnTo>
                <a:cubicBezTo>
                  <a:pt x="6943" y="21600"/>
                  <a:pt x="7449" y="20852"/>
                  <a:pt x="8206" y="19681"/>
                </a:cubicBezTo>
                <a:cubicBezTo>
                  <a:pt x="9312" y="20005"/>
                  <a:pt x="10485" y="20129"/>
                  <a:pt x="11672" y="20016"/>
                </a:cubicBezTo>
                <a:cubicBezTo>
                  <a:pt x="12078" y="21001"/>
                  <a:pt x="12343" y="21600"/>
                  <a:pt x="12343" y="21600"/>
                </a:cubicBezTo>
                <a:lnTo>
                  <a:pt x="15429" y="20829"/>
                </a:lnTo>
                <a:cubicBezTo>
                  <a:pt x="15429" y="20829"/>
                  <a:pt x="15317" y="20120"/>
                  <a:pt x="15107" y="18991"/>
                </a:cubicBezTo>
                <a:cubicBezTo>
                  <a:pt x="16176" y="18431"/>
                  <a:pt x="17099" y="17676"/>
                  <a:pt x="17852" y="16788"/>
                </a:cubicBezTo>
                <a:cubicBezTo>
                  <a:pt x="19183" y="17377"/>
                  <a:pt x="20057" y="17743"/>
                  <a:pt x="20057" y="17743"/>
                </a:cubicBezTo>
                <a:lnTo>
                  <a:pt x="21600" y="14657"/>
                </a:lnTo>
                <a:cubicBezTo>
                  <a:pt x="21600" y="14657"/>
                  <a:pt x="20851" y="14156"/>
                  <a:pt x="19678" y="13405"/>
                </a:cubicBezTo>
                <a:cubicBezTo>
                  <a:pt x="20005" y="12296"/>
                  <a:pt x="20130" y="11120"/>
                  <a:pt x="20016" y="9930"/>
                </a:cubicBezTo>
                <a:close/>
              </a:path>
            </a:pathLst>
          </a:custGeom>
          <a:solidFill>
            <a:schemeClr val="tx1"/>
          </a:solidFill>
          <a:ln w="12700" cap="flat">
            <a:noFill/>
            <a:miter lim="400000"/>
          </a:ln>
          <a:effectLst/>
        </p:spPr>
        <p:txBody>
          <a:bodyPr wrap="square" lIns="28575" tIns="28575" rIns="28575" bIns="28575" numCol="1" anchor="ctr">
            <a:noAutofit/>
          </a:bodyPr>
          <a:lstStyle/>
          <a:p>
            <a:endParaRPr sz="2700"/>
          </a:p>
        </p:txBody>
      </p:sp>
      <p:sp>
        <p:nvSpPr>
          <p:cNvPr id="19" name="Shape 46262">
            <a:extLst>
              <a:ext uri="{FF2B5EF4-FFF2-40B4-BE49-F238E27FC236}">
                <a16:creationId xmlns:a16="http://schemas.microsoft.com/office/drawing/2014/main" id="{BB5F7D22-CF17-3C37-7211-F1EED61A9F72}"/>
              </a:ext>
            </a:extLst>
          </p:cNvPr>
          <p:cNvSpPr/>
          <p:nvPr/>
        </p:nvSpPr>
        <p:spPr>
          <a:xfrm>
            <a:off x="4534491" y="2412337"/>
            <a:ext cx="392411" cy="4829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831" y="0"/>
                </a:moveTo>
                <a:cubicBezTo>
                  <a:pt x="372" y="0"/>
                  <a:pt x="0" y="302"/>
                  <a:pt x="0" y="675"/>
                </a:cubicBezTo>
                <a:cubicBezTo>
                  <a:pt x="0" y="1048"/>
                  <a:pt x="372" y="1350"/>
                  <a:pt x="831" y="1350"/>
                </a:cubicBezTo>
                <a:lnTo>
                  <a:pt x="20769" y="1350"/>
                </a:lnTo>
                <a:cubicBezTo>
                  <a:pt x="21228" y="1350"/>
                  <a:pt x="21600" y="1048"/>
                  <a:pt x="21600" y="675"/>
                </a:cubicBezTo>
                <a:cubicBezTo>
                  <a:pt x="21600" y="302"/>
                  <a:pt x="21228" y="0"/>
                  <a:pt x="20769" y="0"/>
                </a:cubicBezTo>
                <a:lnTo>
                  <a:pt x="831" y="0"/>
                </a:lnTo>
                <a:close/>
                <a:moveTo>
                  <a:pt x="831" y="2025"/>
                </a:moveTo>
                <a:lnTo>
                  <a:pt x="831" y="15525"/>
                </a:lnTo>
                <a:cubicBezTo>
                  <a:pt x="831" y="15525"/>
                  <a:pt x="20769" y="15525"/>
                  <a:pt x="20769" y="15525"/>
                </a:cubicBezTo>
                <a:lnTo>
                  <a:pt x="20769" y="2025"/>
                </a:lnTo>
                <a:lnTo>
                  <a:pt x="831" y="2025"/>
                </a:lnTo>
                <a:close/>
                <a:moveTo>
                  <a:pt x="15785" y="4050"/>
                </a:moveTo>
                <a:lnTo>
                  <a:pt x="18277" y="4050"/>
                </a:lnTo>
                <a:cubicBezTo>
                  <a:pt x="18277" y="4050"/>
                  <a:pt x="18277" y="13500"/>
                  <a:pt x="18277" y="13500"/>
                </a:cubicBezTo>
                <a:lnTo>
                  <a:pt x="15785" y="13500"/>
                </a:lnTo>
                <a:lnTo>
                  <a:pt x="15785" y="4050"/>
                </a:lnTo>
                <a:close/>
                <a:moveTo>
                  <a:pt x="7477" y="6750"/>
                </a:moveTo>
                <a:lnTo>
                  <a:pt x="9969" y="6750"/>
                </a:lnTo>
                <a:cubicBezTo>
                  <a:pt x="9969" y="6750"/>
                  <a:pt x="9969" y="13500"/>
                  <a:pt x="9969" y="13500"/>
                </a:cubicBezTo>
                <a:lnTo>
                  <a:pt x="7477" y="13500"/>
                </a:lnTo>
                <a:lnTo>
                  <a:pt x="7477" y="6750"/>
                </a:lnTo>
                <a:close/>
                <a:moveTo>
                  <a:pt x="11631" y="8775"/>
                </a:moveTo>
                <a:lnTo>
                  <a:pt x="14123" y="8775"/>
                </a:lnTo>
                <a:cubicBezTo>
                  <a:pt x="14123" y="8775"/>
                  <a:pt x="14123" y="13500"/>
                  <a:pt x="14123" y="13500"/>
                </a:cubicBezTo>
                <a:lnTo>
                  <a:pt x="11631" y="13500"/>
                </a:lnTo>
                <a:lnTo>
                  <a:pt x="11631" y="8775"/>
                </a:lnTo>
                <a:close/>
                <a:moveTo>
                  <a:pt x="3323" y="10800"/>
                </a:moveTo>
                <a:lnTo>
                  <a:pt x="5815" y="10800"/>
                </a:lnTo>
                <a:cubicBezTo>
                  <a:pt x="5815" y="10800"/>
                  <a:pt x="5815" y="13500"/>
                  <a:pt x="5815" y="13500"/>
                </a:cubicBezTo>
                <a:lnTo>
                  <a:pt x="3323" y="13500"/>
                </a:lnTo>
                <a:lnTo>
                  <a:pt x="3323" y="10800"/>
                </a:lnTo>
                <a:close/>
                <a:moveTo>
                  <a:pt x="3323" y="16200"/>
                </a:moveTo>
                <a:lnTo>
                  <a:pt x="1662" y="21600"/>
                </a:lnTo>
                <a:lnTo>
                  <a:pt x="3323" y="21600"/>
                </a:lnTo>
                <a:lnTo>
                  <a:pt x="4985" y="16200"/>
                </a:lnTo>
                <a:cubicBezTo>
                  <a:pt x="4985" y="16200"/>
                  <a:pt x="3323" y="16200"/>
                  <a:pt x="3323" y="16200"/>
                </a:cubicBezTo>
                <a:close/>
                <a:moveTo>
                  <a:pt x="9969" y="16200"/>
                </a:moveTo>
                <a:lnTo>
                  <a:pt x="9969" y="21600"/>
                </a:lnTo>
                <a:lnTo>
                  <a:pt x="11615" y="21600"/>
                </a:lnTo>
                <a:cubicBezTo>
                  <a:pt x="11615" y="21600"/>
                  <a:pt x="11631" y="16200"/>
                  <a:pt x="11631" y="16200"/>
                </a:cubicBezTo>
                <a:lnTo>
                  <a:pt x="9969" y="16200"/>
                </a:lnTo>
                <a:close/>
                <a:moveTo>
                  <a:pt x="16615" y="16200"/>
                </a:moveTo>
                <a:lnTo>
                  <a:pt x="18277" y="21600"/>
                </a:lnTo>
                <a:lnTo>
                  <a:pt x="19938" y="21600"/>
                </a:lnTo>
                <a:cubicBezTo>
                  <a:pt x="19938" y="21600"/>
                  <a:pt x="18277" y="16200"/>
                  <a:pt x="18277" y="16200"/>
                </a:cubicBezTo>
                <a:lnTo>
                  <a:pt x="16615" y="16200"/>
                </a:lnTo>
                <a:close/>
              </a:path>
            </a:pathLst>
          </a:custGeom>
          <a:solidFill>
            <a:schemeClr val="tx1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endParaRPr sz="2700"/>
          </a:p>
        </p:txBody>
      </p:sp>
      <p:sp>
        <p:nvSpPr>
          <p:cNvPr id="20" name="Shape 46276">
            <a:extLst>
              <a:ext uri="{FF2B5EF4-FFF2-40B4-BE49-F238E27FC236}">
                <a16:creationId xmlns:a16="http://schemas.microsoft.com/office/drawing/2014/main" id="{B96E1DC0-D0EE-14B7-8069-ABBB7BAE86DD}"/>
              </a:ext>
            </a:extLst>
          </p:cNvPr>
          <p:cNvSpPr/>
          <p:nvPr/>
        </p:nvSpPr>
        <p:spPr>
          <a:xfrm>
            <a:off x="2735502" y="2460608"/>
            <a:ext cx="350999" cy="3503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21" h="19263" extrusionOk="0">
                <a:moveTo>
                  <a:pt x="4750" y="1647"/>
                </a:moveTo>
                <a:cubicBezTo>
                  <a:pt x="6498" y="610"/>
                  <a:pt x="8611" y="-1"/>
                  <a:pt x="10868" y="0"/>
                </a:cubicBezTo>
                <a:cubicBezTo>
                  <a:pt x="14035" y="2"/>
                  <a:pt x="16998" y="1272"/>
                  <a:pt x="18993" y="3460"/>
                </a:cubicBezTo>
                <a:cubicBezTo>
                  <a:pt x="20629" y="5190"/>
                  <a:pt x="21525" y="7373"/>
                  <a:pt x="21521" y="9655"/>
                </a:cubicBezTo>
                <a:cubicBezTo>
                  <a:pt x="21514" y="13106"/>
                  <a:pt x="19507" y="16257"/>
                  <a:pt x="16231" y="18022"/>
                </a:cubicBezTo>
                <a:cubicBezTo>
                  <a:pt x="9037" y="21599"/>
                  <a:pt x="173" y="17027"/>
                  <a:pt x="2" y="9653"/>
                </a:cubicBezTo>
                <a:cubicBezTo>
                  <a:pt x="-75" y="6307"/>
                  <a:pt x="1837" y="3377"/>
                  <a:pt x="4750" y="1647"/>
                </a:cubicBezTo>
                <a:close/>
                <a:moveTo>
                  <a:pt x="5848" y="2373"/>
                </a:moveTo>
                <a:cubicBezTo>
                  <a:pt x="5369" y="2637"/>
                  <a:pt x="4918" y="2940"/>
                  <a:pt x="4502" y="3280"/>
                </a:cubicBezTo>
                <a:cubicBezTo>
                  <a:pt x="4787" y="3447"/>
                  <a:pt x="5080" y="3603"/>
                  <a:pt x="5380" y="3747"/>
                </a:cubicBezTo>
                <a:cubicBezTo>
                  <a:pt x="5681" y="3891"/>
                  <a:pt x="5989" y="4023"/>
                  <a:pt x="6302" y="4143"/>
                </a:cubicBezTo>
                <a:cubicBezTo>
                  <a:pt x="6449" y="3726"/>
                  <a:pt x="6611" y="3313"/>
                  <a:pt x="6786" y="2906"/>
                </a:cubicBezTo>
                <a:cubicBezTo>
                  <a:pt x="6960" y="2501"/>
                  <a:pt x="7148" y="2102"/>
                  <a:pt x="7350" y="1708"/>
                </a:cubicBezTo>
                <a:cubicBezTo>
                  <a:pt x="6827" y="1887"/>
                  <a:pt x="6325" y="2110"/>
                  <a:pt x="5848" y="2373"/>
                </a:cubicBezTo>
                <a:close/>
                <a:moveTo>
                  <a:pt x="8944" y="1271"/>
                </a:moveTo>
                <a:cubicBezTo>
                  <a:pt x="8630" y="1787"/>
                  <a:pt x="8346" y="2318"/>
                  <a:pt x="8092" y="2860"/>
                </a:cubicBezTo>
                <a:cubicBezTo>
                  <a:pt x="7839" y="3402"/>
                  <a:pt x="7617" y="3954"/>
                  <a:pt x="7426" y="4515"/>
                </a:cubicBezTo>
                <a:cubicBezTo>
                  <a:pt x="7887" y="4644"/>
                  <a:pt x="8357" y="4746"/>
                  <a:pt x="8832" y="4822"/>
                </a:cubicBezTo>
                <a:cubicBezTo>
                  <a:pt x="9305" y="4898"/>
                  <a:pt x="9783" y="4948"/>
                  <a:pt x="10263" y="4971"/>
                </a:cubicBezTo>
                <a:lnTo>
                  <a:pt x="10271" y="1118"/>
                </a:lnTo>
                <a:cubicBezTo>
                  <a:pt x="10047" y="1129"/>
                  <a:pt x="9824" y="1147"/>
                  <a:pt x="9602" y="1173"/>
                </a:cubicBezTo>
                <a:cubicBezTo>
                  <a:pt x="9382" y="1198"/>
                  <a:pt x="9162" y="1231"/>
                  <a:pt x="8944" y="1271"/>
                </a:cubicBezTo>
                <a:close/>
                <a:moveTo>
                  <a:pt x="3547" y="4065"/>
                </a:moveTo>
                <a:cubicBezTo>
                  <a:pt x="2861" y="4776"/>
                  <a:pt x="2316" y="5572"/>
                  <a:pt x="1927" y="6424"/>
                </a:cubicBezTo>
                <a:cubicBezTo>
                  <a:pt x="1537" y="7280"/>
                  <a:pt x="1305" y="8175"/>
                  <a:pt x="1239" y="9109"/>
                </a:cubicBezTo>
                <a:lnTo>
                  <a:pt x="5376" y="9119"/>
                </a:lnTo>
                <a:cubicBezTo>
                  <a:pt x="5396" y="8460"/>
                  <a:pt x="5455" y="7804"/>
                  <a:pt x="5552" y="7151"/>
                </a:cubicBezTo>
                <a:cubicBezTo>
                  <a:pt x="5649" y="6504"/>
                  <a:pt x="5783" y="5862"/>
                  <a:pt x="5955" y="5228"/>
                </a:cubicBezTo>
                <a:cubicBezTo>
                  <a:pt x="5532" y="5074"/>
                  <a:pt x="5119" y="4899"/>
                  <a:pt x="4717" y="4705"/>
                </a:cubicBezTo>
                <a:cubicBezTo>
                  <a:pt x="4314" y="4511"/>
                  <a:pt x="3924" y="4297"/>
                  <a:pt x="3547" y="4065"/>
                </a:cubicBezTo>
                <a:close/>
                <a:moveTo>
                  <a:pt x="11474" y="1110"/>
                </a:moveTo>
                <a:lnTo>
                  <a:pt x="11466" y="4963"/>
                </a:lnTo>
                <a:cubicBezTo>
                  <a:pt x="11913" y="4940"/>
                  <a:pt x="12359" y="4893"/>
                  <a:pt x="12800" y="4822"/>
                </a:cubicBezTo>
                <a:cubicBezTo>
                  <a:pt x="13238" y="4751"/>
                  <a:pt x="13671" y="4657"/>
                  <a:pt x="14096" y="4539"/>
                </a:cubicBezTo>
                <a:cubicBezTo>
                  <a:pt x="13904" y="3966"/>
                  <a:pt x="13680" y="3402"/>
                  <a:pt x="13424" y="2850"/>
                </a:cubicBezTo>
                <a:cubicBezTo>
                  <a:pt x="13167" y="2296"/>
                  <a:pt x="12878" y="1754"/>
                  <a:pt x="12559" y="1227"/>
                </a:cubicBezTo>
                <a:cubicBezTo>
                  <a:pt x="12376" y="1200"/>
                  <a:pt x="12193" y="1176"/>
                  <a:pt x="12009" y="1156"/>
                </a:cubicBezTo>
                <a:cubicBezTo>
                  <a:pt x="11831" y="1137"/>
                  <a:pt x="11652" y="1122"/>
                  <a:pt x="11474" y="1110"/>
                </a:cubicBezTo>
                <a:close/>
                <a:moveTo>
                  <a:pt x="14125" y="1613"/>
                </a:moveTo>
                <a:cubicBezTo>
                  <a:pt x="14346" y="2024"/>
                  <a:pt x="14549" y="2442"/>
                  <a:pt x="14733" y="2867"/>
                </a:cubicBezTo>
                <a:cubicBezTo>
                  <a:pt x="14920" y="3297"/>
                  <a:pt x="15087" y="3734"/>
                  <a:pt x="15234" y="4177"/>
                </a:cubicBezTo>
                <a:cubicBezTo>
                  <a:pt x="15574" y="4044"/>
                  <a:pt x="15907" y="3898"/>
                  <a:pt x="16233" y="3740"/>
                </a:cubicBezTo>
                <a:cubicBezTo>
                  <a:pt x="16554" y="3584"/>
                  <a:pt x="16867" y="3417"/>
                  <a:pt x="17172" y="3238"/>
                </a:cubicBezTo>
                <a:cubicBezTo>
                  <a:pt x="16728" y="2879"/>
                  <a:pt x="16245" y="2560"/>
                  <a:pt x="15730" y="2286"/>
                </a:cubicBezTo>
                <a:cubicBezTo>
                  <a:pt x="15221" y="2015"/>
                  <a:pt x="14683" y="1790"/>
                  <a:pt x="14125" y="1613"/>
                </a:cubicBezTo>
                <a:close/>
                <a:moveTo>
                  <a:pt x="7106" y="5587"/>
                </a:moveTo>
                <a:cubicBezTo>
                  <a:pt x="6959" y="6165"/>
                  <a:pt x="6842" y="6750"/>
                  <a:pt x="6754" y="7338"/>
                </a:cubicBezTo>
                <a:cubicBezTo>
                  <a:pt x="6666" y="7926"/>
                  <a:pt x="6608" y="8517"/>
                  <a:pt x="6579" y="9110"/>
                </a:cubicBezTo>
                <a:lnTo>
                  <a:pt x="10260" y="9113"/>
                </a:lnTo>
                <a:lnTo>
                  <a:pt x="10258" y="6057"/>
                </a:lnTo>
                <a:cubicBezTo>
                  <a:pt x="9725" y="6038"/>
                  <a:pt x="9194" y="5989"/>
                  <a:pt x="8667" y="5911"/>
                </a:cubicBezTo>
                <a:cubicBezTo>
                  <a:pt x="8140" y="5832"/>
                  <a:pt x="7618" y="5724"/>
                  <a:pt x="7106" y="5587"/>
                </a:cubicBezTo>
                <a:close/>
                <a:moveTo>
                  <a:pt x="1235" y="10195"/>
                </a:moveTo>
                <a:cubicBezTo>
                  <a:pt x="1302" y="11122"/>
                  <a:pt x="1539" y="12041"/>
                  <a:pt x="1927" y="12894"/>
                </a:cubicBezTo>
                <a:cubicBezTo>
                  <a:pt x="2314" y="13746"/>
                  <a:pt x="2854" y="14549"/>
                  <a:pt x="3541" y="15260"/>
                </a:cubicBezTo>
                <a:cubicBezTo>
                  <a:pt x="3814" y="15088"/>
                  <a:pt x="4095" y="14926"/>
                  <a:pt x="4383" y="14776"/>
                </a:cubicBezTo>
                <a:cubicBezTo>
                  <a:pt x="4889" y="14511"/>
                  <a:pt x="5416" y="14282"/>
                  <a:pt x="5960" y="14088"/>
                </a:cubicBezTo>
                <a:cubicBezTo>
                  <a:pt x="5784" y="13455"/>
                  <a:pt x="5648" y="12813"/>
                  <a:pt x="5552" y="12165"/>
                </a:cubicBezTo>
                <a:cubicBezTo>
                  <a:pt x="5455" y="11513"/>
                  <a:pt x="5399" y="10856"/>
                  <a:pt x="5385" y="10197"/>
                </a:cubicBezTo>
                <a:lnTo>
                  <a:pt x="1235" y="10195"/>
                </a:lnTo>
                <a:close/>
                <a:moveTo>
                  <a:pt x="11461" y="6049"/>
                </a:moveTo>
                <a:lnTo>
                  <a:pt x="11471" y="9117"/>
                </a:lnTo>
                <a:lnTo>
                  <a:pt x="14948" y="9112"/>
                </a:lnTo>
                <a:cubicBezTo>
                  <a:pt x="14929" y="8523"/>
                  <a:pt x="14875" y="7935"/>
                  <a:pt x="14788" y="7351"/>
                </a:cubicBezTo>
                <a:cubicBezTo>
                  <a:pt x="14701" y="6766"/>
                  <a:pt x="14581" y="6186"/>
                  <a:pt x="14427" y="5613"/>
                </a:cubicBezTo>
                <a:cubicBezTo>
                  <a:pt x="13943" y="5735"/>
                  <a:pt x="13452" y="5833"/>
                  <a:pt x="12956" y="5906"/>
                </a:cubicBezTo>
                <a:cubicBezTo>
                  <a:pt x="12461" y="5978"/>
                  <a:pt x="11962" y="6026"/>
                  <a:pt x="11461" y="6049"/>
                </a:cubicBezTo>
                <a:close/>
                <a:moveTo>
                  <a:pt x="15572" y="5263"/>
                </a:moveTo>
                <a:cubicBezTo>
                  <a:pt x="15742" y="5893"/>
                  <a:pt x="15875" y="6531"/>
                  <a:pt x="15973" y="7174"/>
                </a:cubicBezTo>
                <a:cubicBezTo>
                  <a:pt x="16071" y="7818"/>
                  <a:pt x="16134" y="8466"/>
                  <a:pt x="16159" y="9115"/>
                </a:cubicBezTo>
                <a:lnTo>
                  <a:pt x="20288" y="9113"/>
                </a:lnTo>
                <a:cubicBezTo>
                  <a:pt x="20222" y="8187"/>
                  <a:pt x="19998" y="7291"/>
                  <a:pt x="19612" y="6438"/>
                </a:cubicBezTo>
                <a:cubicBezTo>
                  <a:pt x="19229" y="5593"/>
                  <a:pt x="18689" y="4803"/>
                  <a:pt x="18014" y="4096"/>
                </a:cubicBezTo>
                <a:cubicBezTo>
                  <a:pt x="17761" y="4249"/>
                  <a:pt x="17515" y="4404"/>
                  <a:pt x="17252" y="4539"/>
                </a:cubicBezTo>
                <a:cubicBezTo>
                  <a:pt x="16981" y="4678"/>
                  <a:pt x="16700" y="4803"/>
                  <a:pt x="16417" y="4922"/>
                </a:cubicBezTo>
                <a:cubicBezTo>
                  <a:pt x="16138" y="5041"/>
                  <a:pt x="15856" y="5154"/>
                  <a:pt x="15572" y="5263"/>
                </a:cubicBezTo>
                <a:close/>
                <a:moveTo>
                  <a:pt x="6575" y="10196"/>
                </a:moveTo>
                <a:cubicBezTo>
                  <a:pt x="6603" y="10793"/>
                  <a:pt x="6661" y="11389"/>
                  <a:pt x="6750" y="11981"/>
                </a:cubicBezTo>
                <a:cubicBezTo>
                  <a:pt x="6839" y="12572"/>
                  <a:pt x="6957" y="13158"/>
                  <a:pt x="7106" y="13738"/>
                </a:cubicBezTo>
                <a:cubicBezTo>
                  <a:pt x="7614" y="13596"/>
                  <a:pt x="8133" y="13484"/>
                  <a:pt x="8658" y="13404"/>
                </a:cubicBezTo>
                <a:cubicBezTo>
                  <a:pt x="9187" y="13322"/>
                  <a:pt x="9721" y="13272"/>
                  <a:pt x="10257" y="13255"/>
                </a:cubicBezTo>
                <a:lnTo>
                  <a:pt x="10256" y="10199"/>
                </a:lnTo>
                <a:lnTo>
                  <a:pt x="6575" y="10196"/>
                </a:lnTo>
                <a:close/>
                <a:moveTo>
                  <a:pt x="11466" y="10203"/>
                </a:moveTo>
                <a:lnTo>
                  <a:pt x="11468" y="13259"/>
                </a:lnTo>
                <a:cubicBezTo>
                  <a:pt x="11971" y="13280"/>
                  <a:pt x="12472" y="13329"/>
                  <a:pt x="12968" y="13404"/>
                </a:cubicBezTo>
                <a:cubicBezTo>
                  <a:pt x="13459" y="13478"/>
                  <a:pt x="13945" y="13577"/>
                  <a:pt x="14423" y="13702"/>
                </a:cubicBezTo>
                <a:cubicBezTo>
                  <a:pt x="14575" y="13128"/>
                  <a:pt x="14695" y="12548"/>
                  <a:pt x="14782" y="11963"/>
                </a:cubicBezTo>
                <a:cubicBezTo>
                  <a:pt x="14870" y="11377"/>
                  <a:pt x="14923" y="10788"/>
                  <a:pt x="14944" y="10197"/>
                </a:cubicBezTo>
                <a:lnTo>
                  <a:pt x="11466" y="10203"/>
                </a:lnTo>
                <a:close/>
                <a:moveTo>
                  <a:pt x="5381" y="15569"/>
                </a:moveTo>
                <a:cubicBezTo>
                  <a:pt x="5082" y="15713"/>
                  <a:pt x="4792" y="15869"/>
                  <a:pt x="4509" y="16036"/>
                </a:cubicBezTo>
                <a:cubicBezTo>
                  <a:pt x="4926" y="16380"/>
                  <a:pt x="5377" y="16688"/>
                  <a:pt x="5858" y="16955"/>
                </a:cubicBezTo>
                <a:cubicBezTo>
                  <a:pt x="6332" y="17219"/>
                  <a:pt x="6832" y="17442"/>
                  <a:pt x="7352" y="17622"/>
                </a:cubicBezTo>
                <a:cubicBezTo>
                  <a:pt x="7142" y="17227"/>
                  <a:pt x="6950" y="16825"/>
                  <a:pt x="6774" y="16417"/>
                </a:cubicBezTo>
                <a:cubicBezTo>
                  <a:pt x="6598" y="16008"/>
                  <a:pt x="6440" y="15594"/>
                  <a:pt x="6299" y="15175"/>
                </a:cubicBezTo>
                <a:cubicBezTo>
                  <a:pt x="5986" y="15293"/>
                  <a:pt x="5680" y="15425"/>
                  <a:pt x="5381" y="15569"/>
                </a:cubicBezTo>
                <a:close/>
                <a:moveTo>
                  <a:pt x="16155" y="10201"/>
                </a:moveTo>
                <a:cubicBezTo>
                  <a:pt x="16133" y="10849"/>
                  <a:pt x="16073" y="11495"/>
                  <a:pt x="15977" y="12137"/>
                </a:cubicBezTo>
                <a:cubicBezTo>
                  <a:pt x="15879" y="12784"/>
                  <a:pt x="15745" y="13426"/>
                  <a:pt x="15574" y="14060"/>
                </a:cubicBezTo>
                <a:cubicBezTo>
                  <a:pt x="16001" y="14211"/>
                  <a:pt x="16419" y="14384"/>
                  <a:pt x="16826" y="14577"/>
                </a:cubicBezTo>
                <a:cubicBezTo>
                  <a:pt x="17236" y="14771"/>
                  <a:pt x="17633" y="14987"/>
                  <a:pt x="18016" y="15222"/>
                </a:cubicBezTo>
                <a:cubicBezTo>
                  <a:pt x="18694" y="14513"/>
                  <a:pt x="19224" y="13731"/>
                  <a:pt x="19609" y="12877"/>
                </a:cubicBezTo>
                <a:cubicBezTo>
                  <a:pt x="19994" y="12023"/>
                  <a:pt x="20222" y="11118"/>
                  <a:pt x="20283" y="10199"/>
                </a:cubicBezTo>
                <a:lnTo>
                  <a:pt x="16155" y="10201"/>
                </a:lnTo>
                <a:close/>
                <a:moveTo>
                  <a:pt x="7429" y="14800"/>
                </a:moveTo>
                <a:cubicBezTo>
                  <a:pt x="7620" y="15363"/>
                  <a:pt x="7844" y="15916"/>
                  <a:pt x="8099" y="16458"/>
                </a:cubicBezTo>
                <a:cubicBezTo>
                  <a:pt x="8356" y="17002"/>
                  <a:pt x="8644" y="17533"/>
                  <a:pt x="8962" y="18050"/>
                </a:cubicBezTo>
                <a:cubicBezTo>
                  <a:pt x="9173" y="18086"/>
                  <a:pt x="9385" y="18116"/>
                  <a:pt x="9598" y="18141"/>
                </a:cubicBezTo>
                <a:cubicBezTo>
                  <a:pt x="9820" y="18167"/>
                  <a:pt x="10043" y="18186"/>
                  <a:pt x="10266" y="18199"/>
                </a:cubicBezTo>
                <a:lnTo>
                  <a:pt x="10261" y="14353"/>
                </a:lnTo>
                <a:cubicBezTo>
                  <a:pt x="9783" y="14371"/>
                  <a:pt x="9307" y="14418"/>
                  <a:pt x="8836" y="14492"/>
                </a:cubicBezTo>
                <a:cubicBezTo>
                  <a:pt x="8360" y="14567"/>
                  <a:pt x="7890" y="14670"/>
                  <a:pt x="7429" y="14800"/>
                </a:cubicBezTo>
                <a:close/>
                <a:moveTo>
                  <a:pt x="11472" y="14357"/>
                </a:moveTo>
                <a:lnTo>
                  <a:pt x="11464" y="18210"/>
                </a:lnTo>
                <a:cubicBezTo>
                  <a:pt x="11645" y="18195"/>
                  <a:pt x="11825" y="18177"/>
                  <a:pt x="12006" y="18156"/>
                </a:cubicBezTo>
                <a:cubicBezTo>
                  <a:pt x="12189" y="18134"/>
                  <a:pt x="12372" y="18110"/>
                  <a:pt x="12554" y="18082"/>
                </a:cubicBezTo>
                <a:cubicBezTo>
                  <a:pt x="12876" y="17558"/>
                  <a:pt x="13167" y="17018"/>
                  <a:pt x="13425" y="16466"/>
                </a:cubicBezTo>
                <a:cubicBezTo>
                  <a:pt x="13684" y="15913"/>
                  <a:pt x="13910" y="15348"/>
                  <a:pt x="14103" y="14773"/>
                </a:cubicBezTo>
                <a:cubicBezTo>
                  <a:pt x="13676" y="14656"/>
                  <a:pt x="13242" y="14562"/>
                  <a:pt x="12803" y="14492"/>
                </a:cubicBezTo>
                <a:cubicBezTo>
                  <a:pt x="12363" y="14422"/>
                  <a:pt x="11918" y="14377"/>
                  <a:pt x="11472" y="14357"/>
                </a:cubicBezTo>
                <a:close/>
                <a:moveTo>
                  <a:pt x="15240" y="15139"/>
                </a:moveTo>
                <a:cubicBezTo>
                  <a:pt x="15090" y="15576"/>
                  <a:pt x="14923" y="16007"/>
                  <a:pt x="14739" y="16433"/>
                </a:cubicBezTo>
                <a:cubicBezTo>
                  <a:pt x="14553" y="16863"/>
                  <a:pt x="14350" y="17286"/>
                  <a:pt x="14131" y="17702"/>
                </a:cubicBezTo>
                <a:cubicBezTo>
                  <a:pt x="14647" y="17532"/>
                  <a:pt x="15145" y="17322"/>
                  <a:pt x="15621" y="17076"/>
                </a:cubicBezTo>
                <a:cubicBezTo>
                  <a:pt x="16176" y="16790"/>
                  <a:pt x="16697" y="16455"/>
                  <a:pt x="17178" y="16076"/>
                </a:cubicBezTo>
                <a:cubicBezTo>
                  <a:pt x="16873" y="15891"/>
                  <a:pt x="16558" y="15719"/>
                  <a:pt x="16234" y="15562"/>
                </a:cubicBezTo>
                <a:cubicBezTo>
                  <a:pt x="15911" y="15406"/>
                  <a:pt x="15579" y="15265"/>
                  <a:pt x="15240" y="15139"/>
                </a:cubicBezTo>
                <a:close/>
              </a:path>
            </a:pathLst>
          </a:custGeom>
          <a:solidFill>
            <a:schemeClr val="tx1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endParaRPr sz="2700"/>
          </a:p>
        </p:txBody>
      </p:sp>
      <p:sp>
        <p:nvSpPr>
          <p:cNvPr id="21" name="Shape 47623">
            <a:extLst>
              <a:ext uri="{FF2B5EF4-FFF2-40B4-BE49-F238E27FC236}">
                <a16:creationId xmlns:a16="http://schemas.microsoft.com/office/drawing/2014/main" id="{C9D43849-6452-47E6-F250-78F186E7408F}"/>
              </a:ext>
            </a:extLst>
          </p:cNvPr>
          <p:cNvSpPr/>
          <p:nvPr/>
        </p:nvSpPr>
        <p:spPr>
          <a:xfrm>
            <a:off x="6292748" y="2430971"/>
            <a:ext cx="406332" cy="3701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95" h="21600" extrusionOk="0">
                <a:moveTo>
                  <a:pt x="21389" y="1637"/>
                </a:moveTo>
                <a:cubicBezTo>
                  <a:pt x="21255" y="1497"/>
                  <a:pt x="21072" y="1418"/>
                  <a:pt x="20880" y="1418"/>
                </a:cubicBezTo>
                <a:lnTo>
                  <a:pt x="18204" y="1418"/>
                </a:lnTo>
                <a:lnTo>
                  <a:pt x="18204" y="2888"/>
                </a:lnTo>
                <a:lnTo>
                  <a:pt x="20112" y="2888"/>
                </a:lnTo>
                <a:cubicBezTo>
                  <a:pt x="20024" y="3728"/>
                  <a:pt x="19794" y="5170"/>
                  <a:pt x="19194" y="6650"/>
                </a:cubicBezTo>
                <a:cubicBezTo>
                  <a:pt x="18271" y="8924"/>
                  <a:pt x="16837" y="10471"/>
                  <a:pt x="14918" y="11270"/>
                </a:cubicBezTo>
                <a:cubicBezTo>
                  <a:pt x="16470" y="8757"/>
                  <a:pt x="17020" y="5413"/>
                  <a:pt x="17108" y="1145"/>
                </a:cubicBezTo>
                <a:cubicBezTo>
                  <a:pt x="17110" y="1071"/>
                  <a:pt x="17114" y="997"/>
                  <a:pt x="17114" y="923"/>
                </a:cubicBezTo>
                <a:cubicBezTo>
                  <a:pt x="17112" y="668"/>
                  <a:pt x="17092" y="405"/>
                  <a:pt x="16913" y="219"/>
                </a:cubicBezTo>
                <a:cubicBezTo>
                  <a:pt x="16779" y="79"/>
                  <a:pt x="16595" y="0"/>
                  <a:pt x="16404" y="0"/>
                </a:cubicBezTo>
                <a:lnTo>
                  <a:pt x="5192" y="0"/>
                </a:lnTo>
                <a:cubicBezTo>
                  <a:pt x="5001" y="0"/>
                  <a:pt x="4817" y="79"/>
                  <a:pt x="4683" y="219"/>
                </a:cubicBezTo>
                <a:cubicBezTo>
                  <a:pt x="4504" y="405"/>
                  <a:pt x="4484" y="668"/>
                  <a:pt x="4482" y="923"/>
                </a:cubicBezTo>
                <a:cubicBezTo>
                  <a:pt x="4482" y="997"/>
                  <a:pt x="4486" y="1071"/>
                  <a:pt x="4488" y="1145"/>
                </a:cubicBezTo>
                <a:cubicBezTo>
                  <a:pt x="4576" y="5413"/>
                  <a:pt x="5126" y="8757"/>
                  <a:pt x="6678" y="11270"/>
                </a:cubicBezTo>
                <a:cubicBezTo>
                  <a:pt x="4759" y="10471"/>
                  <a:pt x="3325" y="8924"/>
                  <a:pt x="2402" y="6650"/>
                </a:cubicBezTo>
                <a:cubicBezTo>
                  <a:pt x="1802" y="5170"/>
                  <a:pt x="1572" y="3728"/>
                  <a:pt x="1484" y="2888"/>
                </a:cubicBezTo>
                <a:lnTo>
                  <a:pt x="3392" y="2888"/>
                </a:lnTo>
                <a:lnTo>
                  <a:pt x="3392" y="1418"/>
                </a:lnTo>
                <a:lnTo>
                  <a:pt x="716" y="1418"/>
                </a:lnTo>
                <a:cubicBezTo>
                  <a:pt x="524" y="1418"/>
                  <a:pt x="341" y="1497"/>
                  <a:pt x="207" y="1637"/>
                </a:cubicBezTo>
                <a:cubicBezTo>
                  <a:pt x="72" y="1777"/>
                  <a:pt x="-2" y="1966"/>
                  <a:pt x="0" y="2163"/>
                </a:cubicBezTo>
                <a:cubicBezTo>
                  <a:pt x="2" y="2262"/>
                  <a:pt x="43" y="4627"/>
                  <a:pt x="1064" y="7171"/>
                </a:cubicBezTo>
                <a:cubicBezTo>
                  <a:pt x="2423" y="10558"/>
                  <a:pt x="4876" y="12643"/>
                  <a:pt x="8162" y="13214"/>
                </a:cubicBezTo>
                <a:cubicBezTo>
                  <a:pt x="8476" y="13546"/>
                  <a:pt x="8804" y="13850"/>
                  <a:pt x="9144" y="14125"/>
                </a:cubicBezTo>
                <a:cubicBezTo>
                  <a:pt x="9540" y="14446"/>
                  <a:pt x="9759" y="14995"/>
                  <a:pt x="9759" y="15505"/>
                </a:cubicBezTo>
                <a:cubicBezTo>
                  <a:pt x="9759" y="15505"/>
                  <a:pt x="9759" y="15637"/>
                  <a:pt x="9759" y="15861"/>
                </a:cubicBezTo>
                <a:cubicBezTo>
                  <a:pt x="9644" y="18825"/>
                  <a:pt x="9136" y="18778"/>
                  <a:pt x="7798" y="19987"/>
                </a:cubicBezTo>
                <a:cubicBezTo>
                  <a:pt x="6862" y="20834"/>
                  <a:pt x="7157" y="21285"/>
                  <a:pt x="7419" y="21480"/>
                </a:cubicBezTo>
                <a:cubicBezTo>
                  <a:pt x="7572" y="21595"/>
                  <a:pt x="7720" y="21600"/>
                  <a:pt x="7902" y="21600"/>
                </a:cubicBezTo>
                <a:lnTo>
                  <a:pt x="9390" y="21600"/>
                </a:lnTo>
                <a:lnTo>
                  <a:pt x="9759" y="21600"/>
                </a:lnTo>
                <a:lnTo>
                  <a:pt x="10105" y="21600"/>
                </a:lnTo>
                <a:lnTo>
                  <a:pt x="10730" y="21600"/>
                </a:lnTo>
                <a:lnTo>
                  <a:pt x="10867" y="21600"/>
                </a:lnTo>
                <a:lnTo>
                  <a:pt x="11491" y="21600"/>
                </a:lnTo>
                <a:lnTo>
                  <a:pt x="11837" y="21600"/>
                </a:lnTo>
                <a:lnTo>
                  <a:pt x="12206" y="21600"/>
                </a:lnTo>
                <a:lnTo>
                  <a:pt x="13694" y="21600"/>
                </a:lnTo>
                <a:cubicBezTo>
                  <a:pt x="13876" y="21600"/>
                  <a:pt x="14024" y="21595"/>
                  <a:pt x="14178" y="21480"/>
                </a:cubicBezTo>
                <a:cubicBezTo>
                  <a:pt x="14439" y="21285"/>
                  <a:pt x="14734" y="20834"/>
                  <a:pt x="13798" y="19987"/>
                </a:cubicBezTo>
                <a:cubicBezTo>
                  <a:pt x="12460" y="18778"/>
                  <a:pt x="11952" y="18825"/>
                  <a:pt x="11837" y="15861"/>
                </a:cubicBezTo>
                <a:cubicBezTo>
                  <a:pt x="11837" y="15637"/>
                  <a:pt x="11837" y="15505"/>
                  <a:pt x="11837" y="15505"/>
                </a:cubicBezTo>
                <a:cubicBezTo>
                  <a:pt x="11837" y="14995"/>
                  <a:pt x="12056" y="14446"/>
                  <a:pt x="12452" y="14125"/>
                </a:cubicBezTo>
                <a:cubicBezTo>
                  <a:pt x="12792" y="13850"/>
                  <a:pt x="13120" y="13546"/>
                  <a:pt x="13434" y="13214"/>
                </a:cubicBezTo>
                <a:cubicBezTo>
                  <a:pt x="16720" y="12643"/>
                  <a:pt x="19173" y="10558"/>
                  <a:pt x="20532" y="7171"/>
                </a:cubicBezTo>
                <a:cubicBezTo>
                  <a:pt x="21553" y="4627"/>
                  <a:pt x="21594" y="2262"/>
                  <a:pt x="21596" y="2163"/>
                </a:cubicBezTo>
                <a:cubicBezTo>
                  <a:pt x="21598" y="1966"/>
                  <a:pt x="21524" y="1777"/>
                  <a:pt x="21389" y="1637"/>
                </a:cubicBezTo>
                <a:close/>
              </a:path>
            </a:pathLst>
          </a:custGeom>
          <a:solidFill>
            <a:schemeClr val="tx1"/>
          </a:solidFill>
          <a:ln w="12700" cap="flat">
            <a:noFill/>
            <a:miter lim="400000"/>
          </a:ln>
          <a:effectLst/>
        </p:spPr>
        <p:txBody>
          <a:bodyPr wrap="square" lIns="28575" tIns="28575" rIns="28575" bIns="28575" numCol="1" anchor="ctr">
            <a:noAutofit/>
          </a:bodyPr>
          <a:lstStyle/>
          <a:p>
            <a:endParaRPr sz="900"/>
          </a:p>
        </p:txBody>
      </p:sp>
      <p:sp>
        <p:nvSpPr>
          <p:cNvPr id="22" name="Shape 47632">
            <a:extLst>
              <a:ext uri="{FF2B5EF4-FFF2-40B4-BE49-F238E27FC236}">
                <a16:creationId xmlns:a16="http://schemas.microsoft.com/office/drawing/2014/main" id="{8EF37FD9-6955-2B8F-C711-2A202B8BC41B}"/>
              </a:ext>
            </a:extLst>
          </p:cNvPr>
          <p:cNvSpPr/>
          <p:nvPr/>
        </p:nvSpPr>
        <p:spPr>
          <a:xfrm>
            <a:off x="5778956" y="2384360"/>
            <a:ext cx="314519" cy="3614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970" h="21547" extrusionOk="0">
                <a:moveTo>
                  <a:pt x="6131" y="0"/>
                </a:moveTo>
                <a:cubicBezTo>
                  <a:pt x="6447" y="734"/>
                  <a:pt x="6796" y="1447"/>
                  <a:pt x="7132" y="2169"/>
                </a:cubicBezTo>
                <a:cubicBezTo>
                  <a:pt x="7467" y="2890"/>
                  <a:pt x="7821" y="3601"/>
                  <a:pt x="8145" y="4329"/>
                </a:cubicBezTo>
                <a:lnTo>
                  <a:pt x="8154" y="4329"/>
                </a:lnTo>
                <a:cubicBezTo>
                  <a:pt x="8526" y="4329"/>
                  <a:pt x="8898" y="4329"/>
                  <a:pt x="9270" y="4329"/>
                </a:cubicBezTo>
                <a:cubicBezTo>
                  <a:pt x="9663" y="4329"/>
                  <a:pt x="10056" y="4329"/>
                  <a:pt x="10449" y="4329"/>
                </a:cubicBezTo>
                <a:cubicBezTo>
                  <a:pt x="11235" y="4329"/>
                  <a:pt x="12021" y="4329"/>
                  <a:pt x="12807" y="4329"/>
                </a:cubicBezTo>
                <a:cubicBezTo>
                  <a:pt x="13163" y="3616"/>
                  <a:pt x="13511" y="2900"/>
                  <a:pt x="13849" y="2182"/>
                </a:cubicBezTo>
                <a:cubicBezTo>
                  <a:pt x="14191" y="1457"/>
                  <a:pt x="14524" y="730"/>
                  <a:pt x="14848" y="0"/>
                </a:cubicBezTo>
                <a:cubicBezTo>
                  <a:pt x="13386" y="0"/>
                  <a:pt x="11924" y="0"/>
                  <a:pt x="10462" y="0"/>
                </a:cubicBezTo>
                <a:cubicBezTo>
                  <a:pt x="9018" y="0"/>
                  <a:pt x="7574" y="0"/>
                  <a:pt x="6131" y="0"/>
                </a:cubicBezTo>
                <a:close/>
                <a:moveTo>
                  <a:pt x="7958" y="5979"/>
                </a:moveTo>
                <a:cubicBezTo>
                  <a:pt x="5887" y="7962"/>
                  <a:pt x="3708" y="9655"/>
                  <a:pt x="1995" y="11958"/>
                </a:cubicBezTo>
                <a:cubicBezTo>
                  <a:pt x="1212" y="13009"/>
                  <a:pt x="423" y="14323"/>
                  <a:pt x="113" y="15792"/>
                </a:cubicBezTo>
                <a:cubicBezTo>
                  <a:pt x="-630" y="19312"/>
                  <a:pt x="2401" y="21011"/>
                  <a:pt x="6261" y="21400"/>
                </a:cubicBezTo>
                <a:cubicBezTo>
                  <a:pt x="8247" y="21600"/>
                  <a:pt x="10612" y="21554"/>
                  <a:pt x="12966" y="21503"/>
                </a:cubicBezTo>
                <a:cubicBezTo>
                  <a:pt x="17003" y="21416"/>
                  <a:pt x="20765" y="20221"/>
                  <a:pt x="20970" y="17112"/>
                </a:cubicBezTo>
                <a:cubicBezTo>
                  <a:pt x="20970" y="17019"/>
                  <a:pt x="20970" y="16926"/>
                  <a:pt x="20970" y="16833"/>
                </a:cubicBezTo>
                <a:cubicBezTo>
                  <a:pt x="20970" y="16741"/>
                  <a:pt x="20970" y="16648"/>
                  <a:pt x="20970" y="16555"/>
                </a:cubicBezTo>
                <a:cubicBezTo>
                  <a:pt x="20561" y="14074"/>
                  <a:pt x="19342" y="12221"/>
                  <a:pt x="17834" y="10593"/>
                </a:cubicBezTo>
                <a:cubicBezTo>
                  <a:pt x="16327" y="8965"/>
                  <a:pt x="14531" y="7561"/>
                  <a:pt x="12966" y="5979"/>
                </a:cubicBezTo>
                <a:cubicBezTo>
                  <a:pt x="12132" y="5979"/>
                  <a:pt x="11297" y="5979"/>
                  <a:pt x="10462" y="5979"/>
                </a:cubicBezTo>
                <a:cubicBezTo>
                  <a:pt x="9627" y="5979"/>
                  <a:pt x="8792" y="5979"/>
                  <a:pt x="7958" y="5979"/>
                </a:cubicBezTo>
                <a:close/>
                <a:moveTo>
                  <a:pt x="10051" y="9257"/>
                </a:moveTo>
                <a:lnTo>
                  <a:pt x="11032" y="9257"/>
                </a:lnTo>
                <a:lnTo>
                  <a:pt x="11032" y="10432"/>
                </a:lnTo>
                <a:cubicBezTo>
                  <a:pt x="11489" y="10444"/>
                  <a:pt x="11876" y="10496"/>
                  <a:pt x="12207" y="10570"/>
                </a:cubicBezTo>
                <a:cubicBezTo>
                  <a:pt x="12539" y="10645"/>
                  <a:pt x="12813" y="10742"/>
                  <a:pt x="13046" y="10844"/>
                </a:cubicBezTo>
                <a:lnTo>
                  <a:pt x="12648" y="11648"/>
                </a:lnTo>
                <a:cubicBezTo>
                  <a:pt x="12323" y="11504"/>
                  <a:pt x="11679" y="11215"/>
                  <a:pt x="10687" y="11215"/>
                </a:cubicBezTo>
                <a:cubicBezTo>
                  <a:pt x="9494" y="11215"/>
                  <a:pt x="9044" y="11772"/>
                  <a:pt x="9044" y="12267"/>
                </a:cubicBezTo>
                <a:cubicBezTo>
                  <a:pt x="9044" y="12882"/>
                  <a:pt x="9630" y="13202"/>
                  <a:pt x="10979" y="13648"/>
                </a:cubicBezTo>
                <a:cubicBezTo>
                  <a:pt x="12575" y="14155"/>
                  <a:pt x="13390" y="14760"/>
                  <a:pt x="13390" y="15833"/>
                </a:cubicBezTo>
                <a:cubicBezTo>
                  <a:pt x="13390" y="16798"/>
                  <a:pt x="12523" y="17702"/>
                  <a:pt x="10926" y="17895"/>
                </a:cubicBezTo>
                <a:lnTo>
                  <a:pt x="10926" y="19153"/>
                </a:lnTo>
                <a:lnTo>
                  <a:pt x="9945" y="19153"/>
                </a:lnTo>
                <a:lnTo>
                  <a:pt x="9945" y="17936"/>
                </a:lnTo>
                <a:cubicBezTo>
                  <a:pt x="9500" y="17934"/>
                  <a:pt x="9042" y="17872"/>
                  <a:pt x="8632" y="17777"/>
                </a:cubicBezTo>
                <a:cubicBezTo>
                  <a:pt x="8223" y="17682"/>
                  <a:pt x="7858" y="17551"/>
                  <a:pt x="7587" y="17400"/>
                </a:cubicBezTo>
                <a:lnTo>
                  <a:pt x="7958" y="16596"/>
                </a:lnTo>
                <a:cubicBezTo>
                  <a:pt x="8500" y="16874"/>
                  <a:pt x="9316" y="17112"/>
                  <a:pt x="10184" y="17112"/>
                </a:cubicBezTo>
                <a:cubicBezTo>
                  <a:pt x="11284" y="17112"/>
                  <a:pt x="12039" y="16624"/>
                  <a:pt x="12039" y="15937"/>
                </a:cubicBezTo>
                <a:cubicBezTo>
                  <a:pt x="12039" y="15273"/>
                  <a:pt x="11437" y="14855"/>
                  <a:pt x="10290" y="14493"/>
                </a:cubicBezTo>
                <a:cubicBezTo>
                  <a:pt x="8709" y="14011"/>
                  <a:pt x="7719" y="13460"/>
                  <a:pt x="7719" y="12411"/>
                </a:cubicBezTo>
                <a:cubicBezTo>
                  <a:pt x="7719" y="11410"/>
                  <a:pt x="8641" y="10654"/>
                  <a:pt x="10051" y="10473"/>
                </a:cubicBezTo>
                <a:lnTo>
                  <a:pt x="10051" y="9257"/>
                </a:lnTo>
                <a:close/>
              </a:path>
            </a:pathLst>
          </a:custGeom>
          <a:solidFill>
            <a:schemeClr val="tx1"/>
          </a:solidFill>
          <a:ln w="12700" cap="flat">
            <a:noFill/>
            <a:miter lim="400000"/>
          </a:ln>
          <a:effectLst/>
        </p:spPr>
        <p:txBody>
          <a:bodyPr wrap="square" lIns="28575" tIns="28575" rIns="28575" bIns="28575" numCol="1" anchor="ctr">
            <a:noAutofit/>
          </a:bodyPr>
          <a:lstStyle/>
          <a:p>
            <a:endParaRPr sz="900"/>
          </a:p>
        </p:txBody>
      </p:sp>
      <p:sp>
        <p:nvSpPr>
          <p:cNvPr id="23" name="Shape 47641">
            <a:extLst>
              <a:ext uri="{FF2B5EF4-FFF2-40B4-BE49-F238E27FC236}">
                <a16:creationId xmlns:a16="http://schemas.microsoft.com/office/drawing/2014/main" id="{523E60F4-5C47-686A-A639-1E0D7729D7C6}"/>
              </a:ext>
            </a:extLst>
          </p:cNvPr>
          <p:cNvSpPr/>
          <p:nvPr/>
        </p:nvSpPr>
        <p:spPr>
          <a:xfrm>
            <a:off x="5133187" y="2448739"/>
            <a:ext cx="382308" cy="2970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45" extrusionOk="0">
                <a:moveTo>
                  <a:pt x="3348" y="2"/>
                </a:moveTo>
                <a:cubicBezTo>
                  <a:pt x="1989" y="2"/>
                  <a:pt x="0" y="1403"/>
                  <a:pt x="0" y="2554"/>
                </a:cubicBezTo>
                <a:cubicBezTo>
                  <a:pt x="0" y="4074"/>
                  <a:pt x="0" y="9708"/>
                  <a:pt x="0" y="11941"/>
                </a:cubicBezTo>
                <a:lnTo>
                  <a:pt x="787" y="9825"/>
                </a:lnTo>
                <a:cubicBezTo>
                  <a:pt x="1450" y="8140"/>
                  <a:pt x="3062" y="7455"/>
                  <a:pt x="4387" y="8299"/>
                </a:cubicBezTo>
                <a:lnTo>
                  <a:pt x="10982" y="12492"/>
                </a:lnTo>
                <a:cubicBezTo>
                  <a:pt x="12306" y="13336"/>
                  <a:pt x="12845" y="15385"/>
                  <a:pt x="12182" y="17070"/>
                </a:cubicBezTo>
                <a:cubicBezTo>
                  <a:pt x="12182" y="17070"/>
                  <a:pt x="10810" y="20494"/>
                  <a:pt x="10810" y="20494"/>
                </a:cubicBezTo>
                <a:cubicBezTo>
                  <a:pt x="11174" y="21294"/>
                  <a:pt x="11975" y="21582"/>
                  <a:pt x="12615" y="21135"/>
                </a:cubicBezTo>
                <a:cubicBezTo>
                  <a:pt x="13068" y="20819"/>
                  <a:pt x="13116" y="19783"/>
                  <a:pt x="12988" y="18904"/>
                </a:cubicBezTo>
                <a:lnTo>
                  <a:pt x="13281" y="18750"/>
                </a:lnTo>
                <a:cubicBezTo>
                  <a:pt x="13637" y="19575"/>
                  <a:pt x="14457" y="19883"/>
                  <a:pt x="15106" y="19429"/>
                </a:cubicBezTo>
                <a:cubicBezTo>
                  <a:pt x="15579" y="19099"/>
                  <a:pt x="15717" y="17972"/>
                  <a:pt x="15620" y="17070"/>
                </a:cubicBezTo>
                <a:lnTo>
                  <a:pt x="15882" y="16890"/>
                </a:lnTo>
                <a:cubicBezTo>
                  <a:pt x="16417" y="17509"/>
                  <a:pt x="17213" y="18017"/>
                  <a:pt x="17687" y="17685"/>
                </a:cubicBezTo>
                <a:cubicBezTo>
                  <a:pt x="18337" y="17232"/>
                  <a:pt x="18458" y="16177"/>
                  <a:pt x="18101" y="15351"/>
                </a:cubicBezTo>
                <a:lnTo>
                  <a:pt x="14037" y="6157"/>
                </a:lnTo>
                <a:lnTo>
                  <a:pt x="12030" y="8530"/>
                </a:lnTo>
                <a:cubicBezTo>
                  <a:pt x="12030" y="8530"/>
                  <a:pt x="8903" y="8772"/>
                  <a:pt x="8390" y="8119"/>
                </a:cubicBezTo>
                <a:cubicBezTo>
                  <a:pt x="7855" y="7440"/>
                  <a:pt x="8047" y="3387"/>
                  <a:pt x="8047" y="3387"/>
                </a:cubicBezTo>
                <a:lnTo>
                  <a:pt x="10729" y="2"/>
                </a:lnTo>
                <a:cubicBezTo>
                  <a:pt x="10729" y="2"/>
                  <a:pt x="6106" y="2"/>
                  <a:pt x="3348" y="2"/>
                </a:cubicBezTo>
                <a:close/>
                <a:moveTo>
                  <a:pt x="12877" y="15"/>
                </a:moveTo>
                <a:lnTo>
                  <a:pt x="10195" y="3426"/>
                </a:lnTo>
                <a:lnTo>
                  <a:pt x="9529" y="4285"/>
                </a:lnTo>
                <a:cubicBezTo>
                  <a:pt x="9529" y="4285"/>
                  <a:pt x="9332" y="5791"/>
                  <a:pt x="9852" y="6452"/>
                </a:cubicBezTo>
                <a:cubicBezTo>
                  <a:pt x="10337" y="7069"/>
                  <a:pt x="11536" y="6837"/>
                  <a:pt x="11536" y="6837"/>
                </a:cubicBezTo>
                <a:lnTo>
                  <a:pt x="14874" y="3426"/>
                </a:lnTo>
                <a:lnTo>
                  <a:pt x="19583" y="14518"/>
                </a:lnTo>
                <a:cubicBezTo>
                  <a:pt x="19583" y="14518"/>
                  <a:pt x="21600" y="14512"/>
                  <a:pt x="21600" y="13659"/>
                </a:cubicBezTo>
                <a:cubicBezTo>
                  <a:pt x="21599" y="8488"/>
                  <a:pt x="21600" y="5991"/>
                  <a:pt x="21600" y="4285"/>
                </a:cubicBezTo>
                <a:cubicBezTo>
                  <a:pt x="21600" y="4285"/>
                  <a:pt x="20806" y="2570"/>
                  <a:pt x="20511" y="2195"/>
                </a:cubicBezTo>
                <a:cubicBezTo>
                  <a:pt x="20237" y="1847"/>
                  <a:pt x="19177" y="41"/>
                  <a:pt x="17556" y="15"/>
                </a:cubicBezTo>
                <a:cubicBezTo>
                  <a:pt x="15583" y="-18"/>
                  <a:pt x="12877" y="15"/>
                  <a:pt x="12877" y="15"/>
                </a:cubicBezTo>
                <a:close/>
                <a:moveTo>
                  <a:pt x="2854" y="9581"/>
                </a:moveTo>
                <a:cubicBezTo>
                  <a:pt x="2609" y="9684"/>
                  <a:pt x="2403" y="9906"/>
                  <a:pt x="2279" y="10222"/>
                </a:cubicBezTo>
                <a:lnTo>
                  <a:pt x="776" y="14031"/>
                </a:lnTo>
                <a:cubicBezTo>
                  <a:pt x="528" y="14662"/>
                  <a:pt x="723" y="15433"/>
                  <a:pt x="1220" y="15749"/>
                </a:cubicBezTo>
                <a:cubicBezTo>
                  <a:pt x="1717" y="16065"/>
                  <a:pt x="2323" y="15804"/>
                  <a:pt x="2571" y="15172"/>
                </a:cubicBezTo>
                <a:cubicBezTo>
                  <a:pt x="2571" y="15172"/>
                  <a:pt x="4074" y="11363"/>
                  <a:pt x="4074" y="11363"/>
                </a:cubicBezTo>
                <a:cubicBezTo>
                  <a:pt x="4323" y="10732"/>
                  <a:pt x="4117" y="9962"/>
                  <a:pt x="3620" y="9645"/>
                </a:cubicBezTo>
                <a:cubicBezTo>
                  <a:pt x="3372" y="9487"/>
                  <a:pt x="3098" y="9478"/>
                  <a:pt x="2854" y="9581"/>
                </a:cubicBezTo>
                <a:close/>
                <a:moveTo>
                  <a:pt x="5254" y="11107"/>
                </a:moveTo>
                <a:cubicBezTo>
                  <a:pt x="5009" y="11210"/>
                  <a:pt x="4793" y="11432"/>
                  <a:pt x="4669" y="11748"/>
                </a:cubicBezTo>
                <a:lnTo>
                  <a:pt x="3176" y="15557"/>
                </a:lnTo>
                <a:cubicBezTo>
                  <a:pt x="2928" y="16188"/>
                  <a:pt x="3123" y="16958"/>
                  <a:pt x="3620" y="17275"/>
                </a:cubicBezTo>
                <a:cubicBezTo>
                  <a:pt x="4117" y="17591"/>
                  <a:pt x="4723" y="17330"/>
                  <a:pt x="4971" y="16698"/>
                </a:cubicBezTo>
                <a:cubicBezTo>
                  <a:pt x="4971" y="16698"/>
                  <a:pt x="6474" y="12889"/>
                  <a:pt x="6474" y="12889"/>
                </a:cubicBezTo>
                <a:cubicBezTo>
                  <a:pt x="6723" y="12258"/>
                  <a:pt x="6517" y="11488"/>
                  <a:pt x="6020" y="11171"/>
                </a:cubicBezTo>
                <a:cubicBezTo>
                  <a:pt x="5772" y="11013"/>
                  <a:pt x="5498" y="11004"/>
                  <a:pt x="5254" y="11107"/>
                </a:cubicBezTo>
                <a:close/>
                <a:moveTo>
                  <a:pt x="7654" y="12633"/>
                </a:moveTo>
                <a:cubicBezTo>
                  <a:pt x="7410" y="12736"/>
                  <a:pt x="7193" y="12958"/>
                  <a:pt x="7069" y="13274"/>
                </a:cubicBezTo>
                <a:lnTo>
                  <a:pt x="5566" y="17083"/>
                </a:lnTo>
                <a:cubicBezTo>
                  <a:pt x="5318" y="17714"/>
                  <a:pt x="5523" y="18485"/>
                  <a:pt x="6020" y="18801"/>
                </a:cubicBezTo>
                <a:cubicBezTo>
                  <a:pt x="6517" y="19117"/>
                  <a:pt x="7123" y="18855"/>
                  <a:pt x="7371" y="18224"/>
                </a:cubicBezTo>
                <a:cubicBezTo>
                  <a:pt x="7371" y="18224"/>
                  <a:pt x="8874" y="14415"/>
                  <a:pt x="8874" y="14415"/>
                </a:cubicBezTo>
                <a:cubicBezTo>
                  <a:pt x="9123" y="13784"/>
                  <a:pt x="8917" y="13014"/>
                  <a:pt x="8420" y="12697"/>
                </a:cubicBezTo>
                <a:cubicBezTo>
                  <a:pt x="8172" y="12539"/>
                  <a:pt x="7898" y="12530"/>
                  <a:pt x="7654" y="12633"/>
                </a:cubicBezTo>
                <a:close/>
                <a:moveTo>
                  <a:pt x="10054" y="14159"/>
                </a:moveTo>
                <a:cubicBezTo>
                  <a:pt x="9809" y="14262"/>
                  <a:pt x="9593" y="14484"/>
                  <a:pt x="9469" y="14800"/>
                </a:cubicBezTo>
                <a:lnTo>
                  <a:pt x="7966" y="18609"/>
                </a:lnTo>
                <a:cubicBezTo>
                  <a:pt x="7718" y="19240"/>
                  <a:pt x="7923" y="20010"/>
                  <a:pt x="8420" y="20327"/>
                </a:cubicBezTo>
                <a:cubicBezTo>
                  <a:pt x="8917" y="20643"/>
                  <a:pt x="9523" y="20395"/>
                  <a:pt x="9771" y="19763"/>
                </a:cubicBezTo>
                <a:lnTo>
                  <a:pt x="11274" y="15941"/>
                </a:lnTo>
                <a:cubicBezTo>
                  <a:pt x="11523" y="15310"/>
                  <a:pt x="11317" y="14539"/>
                  <a:pt x="10820" y="14223"/>
                </a:cubicBezTo>
                <a:cubicBezTo>
                  <a:pt x="10572" y="14065"/>
                  <a:pt x="10298" y="14056"/>
                  <a:pt x="10054" y="14159"/>
                </a:cubicBezTo>
                <a:close/>
              </a:path>
            </a:pathLst>
          </a:custGeom>
          <a:solidFill>
            <a:schemeClr val="tx1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endParaRPr sz="900"/>
          </a:p>
        </p:txBody>
      </p: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90F84A0A-AFF1-3217-021B-73B2708674F1}"/>
              </a:ext>
            </a:extLst>
          </p:cNvPr>
          <p:cNvGrpSpPr/>
          <p:nvPr/>
        </p:nvGrpSpPr>
        <p:grpSpPr>
          <a:xfrm>
            <a:off x="3242196" y="2926754"/>
            <a:ext cx="448336" cy="470518"/>
            <a:chOff x="6758876" y="3370263"/>
            <a:chExt cx="1058862" cy="1111250"/>
          </a:xfrm>
          <a:solidFill>
            <a:schemeClr val="tx1"/>
          </a:solidFill>
        </p:grpSpPr>
        <p:sp>
          <p:nvSpPr>
            <p:cNvPr id="25" name="Freeform 5">
              <a:extLst>
                <a:ext uri="{FF2B5EF4-FFF2-40B4-BE49-F238E27FC236}">
                  <a16:creationId xmlns:a16="http://schemas.microsoft.com/office/drawing/2014/main" id="{1681F9A0-A6F8-55EF-2DDB-C95C3FF0181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58876" y="3671888"/>
              <a:ext cx="1058862" cy="809625"/>
            </a:xfrm>
            <a:custGeom>
              <a:avLst/>
              <a:gdLst>
                <a:gd name="T0" fmla="*/ 137 w 137"/>
                <a:gd name="T1" fmla="*/ 35 h 105"/>
                <a:gd name="T2" fmla="*/ 134 w 137"/>
                <a:gd name="T3" fmla="*/ 26 h 105"/>
                <a:gd name="T4" fmla="*/ 134 w 137"/>
                <a:gd name="T5" fmla="*/ 28 h 105"/>
                <a:gd name="T6" fmla="*/ 127 w 137"/>
                <a:gd name="T7" fmla="*/ 39 h 105"/>
                <a:gd name="T8" fmla="*/ 104 w 137"/>
                <a:gd name="T9" fmla="*/ 10 h 105"/>
                <a:gd name="T10" fmla="*/ 96 w 137"/>
                <a:gd name="T11" fmla="*/ 16 h 105"/>
                <a:gd name="T12" fmla="*/ 100 w 137"/>
                <a:gd name="T13" fmla="*/ 18 h 105"/>
                <a:gd name="T14" fmla="*/ 102 w 137"/>
                <a:gd name="T15" fmla="*/ 24 h 105"/>
                <a:gd name="T16" fmla="*/ 98 w 137"/>
                <a:gd name="T17" fmla="*/ 26 h 105"/>
                <a:gd name="T18" fmla="*/ 96 w 137"/>
                <a:gd name="T19" fmla="*/ 26 h 105"/>
                <a:gd name="T20" fmla="*/ 60 w 137"/>
                <a:gd name="T21" fmla="*/ 19 h 105"/>
                <a:gd name="T22" fmla="*/ 56 w 137"/>
                <a:gd name="T23" fmla="*/ 15 h 105"/>
                <a:gd name="T24" fmla="*/ 60 w 137"/>
                <a:gd name="T25" fmla="*/ 10 h 105"/>
                <a:gd name="T26" fmla="*/ 60 w 137"/>
                <a:gd name="T27" fmla="*/ 10 h 105"/>
                <a:gd name="T28" fmla="*/ 54 w 137"/>
                <a:gd name="T29" fmla="*/ 2 h 105"/>
                <a:gd name="T30" fmla="*/ 44 w 137"/>
                <a:gd name="T31" fmla="*/ 5 h 105"/>
                <a:gd name="T32" fmla="*/ 34 w 137"/>
                <a:gd name="T33" fmla="*/ 0 h 105"/>
                <a:gd name="T34" fmla="*/ 28 w 137"/>
                <a:gd name="T35" fmla="*/ 1 h 105"/>
                <a:gd name="T36" fmla="*/ 28 w 137"/>
                <a:gd name="T37" fmla="*/ 14 h 105"/>
                <a:gd name="T38" fmla="*/ 12 w 137"/>
                <a:gd name="T39" fmla="*/ 35 h 105"/>
                <a:gd name="T40" fmla="*/ 8 w 137"/>
                <a:gd name="T41" fmla="*/ 35 h 105"/>
                <a:gd name="T42" fmla="*/ 0 w 137"/>
                <a:gd name="T43" fmla="*/ 43 h 105"/>
                <a:gd name="T44" fmla="*/ 0 w 137"/>
                <a:gd name="T45" fmla="*/ 52 h 105"/>
                <a:gd name="T46" fmla="*/ 8 w 137"/>
                <a:gd name="T47" fmla="*/ 60 h 105"/>
                <a:gd name="T48" fmla="*/ 12 w 137"/>
                <a:gd name="T49" fmla="*/ 60 h 105"/>
                <a:gd name="T50" fmla="*/ 28 w 137"/>
                <a:gd name="T51" fmla="*/ 82 h 105"/>
                <a:gd name="T52" fmla="*/ 28 w 137"/>
                <a:gd name="T53" fmla="*/ 97 h 105"/>
                <a:gd name="T54" fmla="*/ 36 w 137"/>
                <a:gd name="T55" fmla="*/ 105 h 105"/>
                <a:gd name="T56" fmla="*/ 45 w 137"/>
                <a:gd name="T57" fmla="*/ 105 h 105"/>
                <a:gd name="T58" fmla="*/ 53 w 137"/>
                <a:gd name="T59" fmla="*/ 97 h 105"/>
                <a:gd name="T60" fmla="*/ 53 w 137"/>
                <a:gd name="T61" fmla="*/ 93 h 105"/>
                <a:gd name="T62" fmla="*/ 69 w 137"/>
                <a:gd name="T63" fmla="*/ 95 h 105"/>
                <a:gd name="T64" fmla="*/ 87 w 137"/>
                <a:gd name="T65" fmla="*/ 93 h 105"/>
                <a:gd name="T66" fmla="*/ 87 w 137"/>
                <a:gd name="T67" fmla="*/ 97 h 105"/>
                <a:gd name="T68" fmla="*/ 95 w 137"/>
                <a:gd name="T69" fmla="*/ 105 h 105"/>
                <a:gd name="T70" fmla="*/ 104 w 137"/>
                <a:gd name="T71" fmla="*/ 105 h 105"/>
                <a:gd name="T72" fmla="*/ 112 w 137"/>
                <a:gd name="T73" fmla="*/ 97 h 105"/>
                <a:gd name="T74" fmla="*/ 112 w 137"/>
                <a:gd name="T75" fmla="*/ 80 h 105"/>
                <a:gd name="T76" fmla="*/ 128 w 137"/>
                <a:gd name="T77" fmla="*/ 48 h 105"/>
                <a:gd name="T78" fmla="*/ 128 w 137"/>
                <a:gd name="T79" fmla="*/ 47 h 105"/>
                <a:gd name="T80" fmla="*/ 137 w 137"/>
                <a:gd name="T81" fmla="*/ 35 h 105"/>
                <a:gd name="T82" fmla="*/ 30 w 137"/>
                <a:gd name="T83" fmla="*/ 33 h 105"/>
                <a:gd name="T84" fmla="*/ 24 w 137"/>
                <a:gd name="T85" fmla="*/ 36 h 105"/>
                <a:gd name="T86" fmla="*/ 25 w 137"/>
                <a:gd name="T87" fmla="*/ 30 h 105"/>
                <a:gd name="T88" fmla="*/ 31 w 137"/>
                <a:gd name="T89" fmla="*/ 27 h 105"/>
                <a:gd name="T90" fmla="*/ 30 w 137"/>
                <a:gd name="T91" fmla="*/ 33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37" h="105">
                  <a:moveTo>
                    <a:pt x="137" y="35"/>
                  </a:moveTo>
                  <a:cubicBezTo>
                    <a:pt x="137" y="31"/>
                    <a:pt x="136" y="28"/>
                    <a:pt x="134" y="26"/>
                  </a:cubicBezTo>
                  <a:cubicBezTo>
                    <a:pt x="134" y="26"/>
                    <a:pt x="134" y="27"/>
                    <a:pt x="134" y="28"/>
                  </a:cubicBezTo>
                  <a:cubicBezTo>
                    <a:pt x="134" y="33"/>
                    <a:pt x="131" y="37"/>
                    <a:pt x="127" y="39"/>
                  </a:cubicBezTo>
                  <a:cubicBezTo>
                    <a:pt x="124" y="28"/>
                    <a:pt x="116" y="17"/>
                    <a:pt x="104" y="10"/>
                  </a:cubicBezTo>
                  <a:cubicBezTo>
                    <a:pt x="102" y="12"/>
                    <a:pt x="99" y="14"/>
                    <a:pt x="96" y="16"/>
                  </a:cubicBezTo>
                  <a:cubicBezTo>
                    <a:pt x="97" y="17"/>
                    <a:pt x="99" y="17"/>
                    <a:pt x="100" y="18"/>
                  </a:cubicBezTo>
                  <a:cubicBezTo>
                    <a:pt x="103" y="19"/>
                    <a:pt x="103" y="22"/>
                    <a:pt x="102" y="24"/>
                  </a:cubicBezTo>
                  <a:cubicBezTo>
                    <a:pt x="101" y="26"/>
                    <a:pt x="100" y="26"/>
                    <a:pt x="98" y="26"/>
                  </a:cubicBezTo>
                  <a:cubicBezTo>
                    <a:pt x="98" y="26"/>
                    <a:pt x="97" y="26"/>
                    <a:pt x="96" y="26"/>
                  </a:cubicBezTo>
                  <a:cubicBezTo>
                    <a:pt x="86" y="20"/>
                    <a:pt x="73" y="18"/>
                    <a:pt x="60" y="19"/>
                  </a:cubicBezTo>
                  <a:cubicBezTo>
                    <a:pt x="58" y="19"/>
                    <a:pt x="56" y="17"/>
                    <a:pt x="56" y="15"/>
                  </a:cubicBezTo>
                  <a:cubicBezTo>
                    <a:pt x="55" y="12"/>
                    <a:pt x="57" y="10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58" y="8"/>
                    <a:pt x="56" y="5"/>
                    <a:pt x="54" y="2"/>
                  </a:cubicBezTo>
                  <a:cubicBezTo>
                    <a:pt x="51" y="3"/>
                    <a:pt x="48" y="4"/>
                    <a:pt x="44" y="5"/>
                  </a:cubicBezTo>
                  <a:cubicBezTo>
                    <a:pt x="42" y="2"/>
                    <a:pt x="38" y="0"/>
                    <a:pt x="34" y="0"/>
                  </a:cubicBezTo>
                  <a:cubicBezTo>
                    <a:pt x="32" y="0"/>
                    <a:pt x="30" y="0"/>
                    <a:pt x="28" y="1"/>
                  </a:cubicBezTo>
                  <a:cubicBezTo>
                    <a:pt x="28" y="14"/>
                    <a:pt x="28" y="14"/>
                    <a:pt x="28" y="14"/>
                  </a:cubicBezTo>
                  <a:cubicBezTo>
                    <a:pt x="20" y="20"/>
                    <a:pt x="15" y="27"/>
                    <a:pt x="12" y="35"/>
                  </a:cubicBezTo>
                  <a:cubicBezTo>
                    <a:pt x="8" y="35"/>
                    <a:pt x="8" y="35"/>
                    <a:pt x="8" y="35"/>
                  </a:cubicBezTo>
                  <a:cubicBezTo>
                    <a:pt x="4" y="35"/>
                    <a:pt x="0" y="39"/>
                    <a:pt x="0" y="43"/>
                  </a:cubicBezTo>
                  <a:cubicBezTo>
                    <a:pt x="0" y="52"/>
                    <a:pt x="0" y="52"/>
                    <a:pt x="0" y="52"/>
                  </a:cubicBezTo>
                  <a:cubicBezTo>
                    <a:pt x="0" y="57"/>
                    <a:pt x="4" y="60"/>
                    <a:pt x="8" y="60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5" y="69"/>
                    <a:pt x="20" y="76"/>
                    <a:pt x="28" y="82"/>
                  </a:cubicBezTo>
                  <a:cubicBezTo>
                    <a:pt x="28" y="97"/>
                    <a:pt x="28" y="97"/>
                    <a:pt x="28" y="97"/>
                  </a:cubicBezTo>
                  <a:cubicBezTo>
                    <a:pt x="28" y="101"/>
                    <a:pt x="32" y="105"/>
                    <a:pt x="36" y="105"/>
                  </a:cubicBezTo>
                  <a:cubicBezTo>
                    <a:pt x="45" y="105"/>
                    <a:pt x="45" y="105"/>
                    <a:pt x="45" y="105"/>
                  </a:cubicBezTo>
                  <a:cubicBezTo>
                    <a:pt x="49" y="105"/>
                    <a:pt x="53" y="101"/>
                    <a:pt x="53" y="97"/>
                  </a:cubicBezTo>
                  <a:cubicBezTo>
                    <a:pt x="53" y="93"/>
                    <a:pt x="53" y="93"/>
                    <a:pt x="53" y="93"/>
                  </a:cubicBezTo>
                  <a:cubicBezTo>
                    <a:pt x="58" y="95"/>
                    <a:pt x="63" y="95"/>
                    <a:pt x="69" y="95"/>
                  </a:cubicBezTo>
                  <a:cubicBezTo>
                    <a:pt x="75" y="95"/>
                    <a:pt x="81" y="94"/>
                    <a:pt x="87" y="93"/>
                  </a:cubicBezTo>
                  <a:cubicBezTo>
                    <a:pt x="87" y="97"/>
                    <a:pt x="87" y="97"/>
                    <a:pt x="87" y="97"/>
                  </a:cubicBezTo>
                  <a:cubicBezTo>
                    <a:pt x="87" y="101"/>
                    <a:pt x="91" y="105"/>
                    <a:pt x="95" y="105"/>
                  </a:cubicBezTo>
                  <a:cubicBezTo>
                    <a:pt x="104" y="105"/>
                    <a:pt x="104" y="105"/>
                    <a:pt x="104" y="105"/>
                  </a:cubicBezTo>
                  <a:cubicBezTo>
                    <a:pt x="108" y="105"/>
                    <a:pt x="112" y="101"/>
                    <a:pt x="112" y="97"/>
                  </a:cubicBezTo>
                  <a:cubicBezTo>
                    <a:pt x="112" y="80"/>
                    <a:pt x="112" y="80"/>
                    <a:pt x="112" y="80"/>
                  </a:cubicBezTo>
                  <a:cubicBezTo>
                    <a:pt x="122" y="72"/>
                    <a:pt x="128" y="60"/>
                    <a:pt x="128" y="48"/>
                  </a:cubicBezTo>
                  <a:cubicBezTo>
                    <a:pt x="128" y="48"/>
                    <a:pt x="128" y="48"/>
                    <a:pt x="128" y="47"/>
                  </a:cubicBezTo>
                  <a:cubicBezTo>
                    <a:pt x="133" y="46"/>
                    <a:pt x="137" y="41"/>
                    <a:pt x="137" y="35"/>
                  </a:cubicBezTo>
                  <a:close/>
                  <a:moveTo>
                    <a:pt x="30" y="33"/>
                  </a:moveTo>
                  <a:cubicBezTo>
                    <a:pt x="28" y="35"/>
                    <a:pt x="25" y="37"/>
                    <a:pt x="24" y="36"/>
                  </a:cubicBezTo>
                  <a:cubicBezTo>
                    <a:pt x="23" y="35"/>
                    <a:pt x="24" y="32"/>
                    <a:pt x="25" y="30"/>
                  </a:cubicBezTo>
                  <a:cubicBezTo>
                    <a:pt x="27" y="27"/>
                    <a:pt x="30" y="26"/>
                    <a:pt x="31" y="27"/>
                  </a:cubicBezTo>
                  <a:cubicBezTo>
                    <a:pt x="32" y="28"/>
                    <a:pt x="32" y="30"/>
                    <a:pt x="30" y="3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fr-FR" sz="1350"/>
            </a:p>
          </p:txBody>
        </p:sp>
        <p:sp>
          <p:nvSpPr>
            <p:cNvPr id="26" name="Freeform 6">
              <a:extLst>
                <a:ext uri="{FF2B5EF4-FFF2-40B4-BE49-F238E27FC236}">
                  <a16:creationId xmlns:a16="http://schemas.microsoft.com/office/drawing/2014/main" id="{34F771EA-EFEE-C1B9-2564-B94A3C421E5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192263" y="3370263"/>
              <a:ext cx="401637" cy="401638"/>
            </a:xfrm>
            <a:custGeom>
              <a:avLst/>
              <a:gdLst>
                <a:gd name="T0" fmla="*/ 26 w 52"/>
                <a:gd name="T1" fmla="*/ 52 h 52"/>
                <a:gd name="T2" fmla="*/ 52 w 52"/>
                <a:gd name="T3" fmla="*/ 26 h 52"/>
                <a:gd name="T4" fmla="*/ 26 w 52"/>
                <a:gd name="T5" fmla="*/ 0 h 52"/>
                <a:gd name="T6" fmla="*/ 0 w 52"/>
                <a:gd name="T7" fmla="*/ 26 h 52"/>
                <a:gd name="T8" fmla="*/ 26 w 52"/>
                <a:gd name="T9" fmla="*/ 52 h 52"/>
                <a:gd name="T10" fmla="*/ 23 w 52"/>
                <a:gd name="T11" fmla="*/ 27 h 52"/>
                <a:gd name="T12" fmla="*/ 17 w 52"/>
                <a:gd name="T13" fmla="*/ 19 h 52"/>
                <a:gd name="T14" fmla="*/ 23 w 52"/>
                <a:gd name="T15" fmla="*/ 11 h 52"/>
                <a:gd name="T16" fmla="*/ 23 w 52"/>
                <a:gd name="T17" fmla="*/ 6 h 52"/>
                <a:gd name="T18" fmla="*/ 27 w 52"/>
                <a:gd name="T19" fmla="*/ 6 h 52"/>
                <a:gd name="T20" fmla="*/ 27 w 52"/>
                <a:gd name="T21" fmla="*/ 11 h 52"/>
                <a:gd name="T22" fmla="*/ 32 w 52"/>
                <a:gd name="T23" fmla="*/ 12 h 52"/>
                <a:gd name="T24" fmla="*/ 31 w 52"/>
                <a:gd name="T25" fmla="*/ 17 h 52"/>
                <a:gd name="T26" fmla="*/ 27 w 52"/>
                <a:gd name="T27" fmla="*/ 15 h 52"/>
                <a:gd name="T28" fmla="*/ 23 w 52"/>
                <a:gd name="T29" fmla="*/ 18 h 52"/>
                <a:gd name="T30" fmla="*/ 27 w 52"/>
                <a:gd name="T31" fmla="*/ 23 h 52"/>
                <a:gd name="T32" fmla="*/ 33 w 52"/>
                <a:gd name="T33" fmla="*/ 32 h 52"/>
                <a:gd name="T34" fmla="*/ 27 w 52"/>
                <a:gd name="T35" fmla="*/ 40 h 52"/>
                <a:gd name="T36" fmla="*/ 27 w 52"/>
                <a:gd name="T37" fmla="*/ 45 h 52"/>
                <a:gd name="T38" fmla="*/ 23 w 52"/>
                <a:gd name="T39" fmla="*/ 45 h 52"/>
                <a:gd name="T40" fmla="*/ 23 w 52"/>
                <a:gd name="T41" fmla="*/ 40 h 52"/>
                <a:gd name="T42" fmla="*/ 17 w 52"/>
                <a:gd name="T43" fmla="*/ 39 h 52"/>
                <a:gd name="T44" fmla="*/ 18 w 52"/>
                <a:gd name="T45" fmla="*/ 34 h 52"/>
                <a:gd name="T46" fmla="*/ 23 w 52"/>
                <a:gd name="T47" fmla="*/ 36 h 52"/>
                <a:gd name="T48" fmla="*/ 27 w 52"/>
                <a:gd name="T49" fmla="*/ 32 h 52"/>
                <a:gd name="T50" fmla="*/ 23 w 52"/>
                <a:gd name="T51" fmla="*/ 27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2" h="52">
                  <a:moveTo>
                    <a:pt x="26" y="52"/>
                  </a:moveTo>
                  <a:cubicBezTo>
                    <a:pt x="41" y="52"/>
                    <a:pt x="52" y="40"/>
                    <a:pt x="52" y="26"/>
                  </a:cubicBezTo>
                  <a:cubicBezTo>
                    <a:pt x="52" y="12"/>
                    <a:pt x="41" y="0"/>
                    <a:pt x="26" y="0"/>
                  </a:cubicBezTo>
                  <a:cubicBezTo>
                    <a:pt x="12" y="0"/>
                    <a:pt x="0" y="12"/>
                    <a:pt x="0" y="26"/>
                  </a:cubicBezTo>
                  <a:cubicBezTo>
                    <a:pt x="0" y="40"/>
                    <a:pt x="12" y="52"/>
                    <a:pt x="26" y="52"/>
                  </a:cubicBezTo>
                  <a:close/>
                  <a:moveTo>
                    <a:pt x="23" y="27"/>
                  </a:moveTo>
                  <a:cubicBezTo>
                    <a:pt x="19" y="25"/>
                    <a:pt x="17" y="23"/>
                    <a:pt x="17" y="19"/>
                  </a:cubicBezTo>
                  <a:cubicBezTo>
                    <a:pt x="17" y="15"/>
                    <a:pt x="20" y="12"/>
                    <a:pt x="23" y="11"/>
                  </a:cubicBezTo>
                  <a:cubicBezTo>
                    <a:pt x="23" y="6"/>
                    <a:pt x="23" y="6"/>
                    <a:pt x="23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11"/>
                    <a:pt x="27" y="11"/>
                    <a:pt x="27" y="11"/>
                  </a:cubicBezTo>
                  <a:cubicBezTo>
                    <a:pt x="29" y="11"/>
                    <a:pt x="31" y="11"/>
                    <a:pt x="32" y="12"/>
                  </a:cubicBezTo>
                  <a:cubicBezTo>
                    <a:pt x="31" y="17"/>
                    <a:pt x="31" y="17"/>
                    <a:pt x="31" y="17"/>
                  </a:cubicBezTo>
                  <a:cubicBezTo>
                    <a:pt x="30" y="16"/>
                    <a:pt x="29" y="15"/>
                    <a:pt x="27" y="15"/>
                  </a:cubicBezTo>
                  <a:cubicBezTo>
                    <a:pt x="25" y="15"/>
                    <a:pt x="23" y="17"/>
                    <a:pt x="23" y="18"/>
                  </a:cubicBezTo>
                  <a:cubicBezTo>
                    <a:pt x="23" y="20"/>
                    <a:pt x="24" y="21"/>
                    <a:pt x="27" y="23"/>
                  </a:cubicBezTo>
                  <a:cubicBezTo>
                    <a:pt x="32" y="25"/>
                    <a:pt x="33" y="28"/>
                    <a:pt x="33" y="32"/>
                  </a:cubicBezTo>
                  <a:cubicBezTo>
                    <a:pt x="33" y="36"/>
                    <a:pt x="30" y="39"/>
                    <a:pt x="27" y="40"/>
                  </a:cubicBezTo>
                  <a:cubicBezTo>
                    <a:pt x="27" y="45"/>
                    <a:pt x="27" y="45"/>
                    <a:pt x="27" y="45"/>
                  </a:cubicBezTo>
                  <a:cubicBezTo>
                    <a:pt x="23" y="45"/>
                    <a:pt x="23" y="45"/>
                    <a:pt x="23" y="45"/>
                  </a:cubicBezTo>
                  <a:cubicBezTo>
                    <a:pt x="23" y="40"/>
                    <a:pt x="23" y="40"/>
                    <a:pt x="23" y="40"/>
                  </a:cubicBezTo>
                  <a:cubicBezTo>
                    <a:pt x="21" y="40"/>
                    <a:pt x="19" y="40"/>
                    <a:pt x="17" y="39"/>
                  </a:cubicBezTo>
                  <a:cubicBezTo>
                    <a:pt x="18" y="34"/>
                    <a:pt x="18" y="34"/>
                    <a:pt x="18" y="34"/>
                  </a:cubicBezTo>
                  <a:cubicBezTo>
                    <a:pt x="20" y="35"/>
                    <a:pt x="21" y="36"/>
                    <a:pt x="23" y="36"/>
                  </a:cubicBezTo>
                  <a:cubicBezTo>
                    <a:pt x="26" y="36"/>
                    <a:pt x="27" y="34"/>
                    <a:pt x="27" y="32"/>
                  </a:cubicBezTo>
                  <a:cubicBezTo>
                    <a:pt x="27" y="30"/>
                    <a:pt x="26" y="29"/>
                    <a:pt x="23" y="2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fr-FR" sz="1350"/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313794BB-007B-E781-00C4-6F2A68AA9F0E}"/>
              </a:ext>
            </a:extLst>
          </p:cNvPr>
          <p:cNvGrpSpPr/>
          <p:nvPr/>
        </p:nvGrpSpPr>
        <p:grpSpPr>
          <a:xfrm>
            <a:off x="6863480" y="2349588"/>
            <a:ext cx="439929" cy="479448"/>
            <a:chOff x="8293988" y="3457576"/>
            <a:chExt cx="936625" cy="1020763"/>
          </a:xfrm>
          <a:solidFill>
            <a:schemeClr val="tx1"/>
          </a:solidFill>
        </p:grpSpPr>
        <p:sp>
          <p:nvSpPr>
            <p:cNvPr id="28" name="Freeform 15">
              <a:extLst>
                <a:ext uri="{FF2B5EF4-FFF2-40B4-BE49-F238E27FC236}">
                  <a16:creationId xmlns:a16="http://schemas.microsoft.com/office/drawing/2014/main" id="{6CFBFDC1-21A0-49C5-5B6D-84DF4D5F8B14}"/>
                </a:ext>
              </a:extLst>
            </p:cNvPr>
            <p:cNvSpPr>
              <a:spLocks/>
            </p:cNvSpPr>
            <p:nvPr/>
          </p:nvSpPr>
          <p:spPr bwMode="auto">
            <a:xfrm>
              <a:off x="8959150" y="3651251"/>
              <a:ext cx="271463" cy="657225"/>
            </a:xfrm>
            <a:custGeom>
              <a:avLst/>
              <a:gdLst>
                <a:gd name="T0" fmla="*/ 147 w 171"/>
                <a:gd name="T1" fmla="*/ 78 h 414"/>
                <a:gd name="T2" fmla="*/ 88 w 171"/>
                <a:gd name="T3" fmla="*/ 19 h 414"/>
                <a:gd name="T4" fmla="*/ 0 w 171"/>
                <a:gd name="T5" fmla="*/ 107 h 414"/>
                <a:gd name="T6" fmla="*/ 0 w 171"/>
                <a:gd name="T7" fmla="*/ 414 h 414"/>
                <a:gd name="T8" fmla="*/ 171 w 171"/>
                <a:gd name="T9" fmla="*/ 414 h 414"/>
                <a:gd name="T10" fmla="*/ 171 w 171"/>
                <a:gd name="T11" fmla="*/ 0 h 414"/>
                <a:gd name="T12" fmla="*/ 147 w 171"/>
                <a:gd name="T13" fmla="*/ 7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1" h="414">
                  <a:moveTo>
                    <a:pt x="147" y="78"/>
                  </a:moveTo>
                  <a:lnTo>
                    <a:pt x="88" y="19"/>
                  </a:lnTo>
                  <a:lnTo>
                    <a:pt x="0" y="107"/>
                  </a:lnTo>
                  <a:lnTo>
                    <a:pt x="0" y="414"/>
                  </a:lnTo>
                  <a:lnTo>
                    <a:pt x="171" y="414"/>
                  </a:lnTo>
                  <a:lnTo>
                    <a:pt x="171" y="0"/>
                  </a:lnTo>
                  <a:lnTo>
                    <a:pt x="147" y="7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fr-FR" sz="1350"/>
            </a:p>
          </p:txBody>
        </p:sp>
        <p:sp>
          <p:nvSpPr>
            <p:cNvPr id="29" name="Freeform 16">
              <a:extLst>
                <a:ext uri="{FF2B5EF4-FFF2-40B4-BE49-F238E27FC236}">
                  <a16:creationId xmlns:a16="http://schemas.microsoft.com/office/drawing/2014/main" id="{74A67F13-916B-7361-FF1B-1A709AB0457A}"/>
                </a:ext>
              </a:extLst>
            </p:cNvPr>
            <p:cNvSpPr>
              <a:spLocks/>
            </p:cNvSpPr>
            <p:nvPr/>
          </p:nvSpPr>
          <p:spPr bwMode="auto">
            <a:xfrm>
              <a:off x="8627363" y="3875088"/>
              <a:ext cx="269875" cy="433388"/>
            </a:xfrm>
            <a:custGeom>
              <a:avLst/>
              <a:gdLst>
                <a:gd name="T0" fmla="*/ 11 w 35"/>
                <a:gd name="T1" fmla="*/ 9 h 56"/>
                <a:gd name="T2" fmla="*/ 0 w 35"/>
                <a:gd name="T3" fmla="*/ 2 h 56"/>
                <a:gd name="T4" fmla="*/ 0 w 35"/>
                <a:gd name="T5" fmla="*/ 56 h 56"/>
                <a:gd name="T6" fmla="*/ 35 w 35"/>
                <a:gd name="T7" fmla="*/ 56 h 56"/>
                <a:gd name="T8" fmla="*/ 35 w 35"/>
                <a:gd name="T9" fmla="*/ 0 h 56"/>
                <a:gd name="T10" fmla="*/ 26 w 35"/>
                <a:gd name="T11" fmla="*/ 8 h 56"/>
                <a:gd name="T12" fmla="*/ 17 w 35"/>
                <a:gd name="T13" fmla="*/ 11 h 56"/>
                <a:gd name="T14" fmla="*/ 11 w 35"/>
                <a:gd name="T15" fmla="*/ 9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5" h="56">
                  <a:moveTo>
                    <a:pt x="11" y="9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35" y="56"/>
                    <a:pt x="35" y="56"/>
                    <a:pt x="35" y="56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6" y="8"/>
                    <a:pt x="26" y="8"/>
                    <a:pt x="26" y="8"/>
                  </a:cubicBezTo>
                  <a:cubicBezTo>
                    <a:pt x="24" y="10"/>
                    <a:pt x="21" y="11"/>
                    <a:pt x="17" y="11"/>
                  </a:cubicBezTo>
                  <a:cubicBezTo>
                    <a:pt x="15" y="11"/>
                    <a:pt x="13" y="11"/>
                    <a:pt x="11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fr-FR" sz="1350"/>
            </a:p>
          </p:txBody>
        </p:sp>
        <p:sp>
          <p:nvSpPr>
            <p:cNvPr id="30" name="Freeform 17">
              <a:extLst>
                <a:ext uri="{FF2B5EF4-FFF2-40B4-BE49-F238E27FC236}">
                  <a16:creationId xmlns:a16="http://schemas.microsoft.com/office/drawing/2014/main" id="{A2D9371D-1A54-07E2-8180-5B02A5F2A9EA}"/>
                </a:ext>
              </a:extLst>
            </p:cNvPr>
            <p:cNvSpPr>
              <a:spLocks/>
            </p:cNvSpPr>
            <p:nvPr/>
          </p:nvSpPr>
          <p:spPr bwMode="auto">
            <a:xfrm>
              <a:off x="8293988" y="3813176"/>
              <a:ext cx="271463" cy="495300"/>
            </a:xfrm>
            <a:custGeom>
              <a:avLst/>
              <a:gdLst>
                <a:gd name="T0" fmla="*/ 171 w 171"/>
                <a:gd name="T1" fmla="*/ 29 h 312"/>
                <a:gd name="T2" fmla="*/ 132 w 171"/>
                <a:gd name="T3" fmla="*/ 0 h 312"/>
                <a:gd name="T4" fmla="*/ 0 w 171"/>
                <a:gd name="T5" fmla="*/ 112 h 312"/>
                <a:gd name="T6" fmla="*/ 0 w 171"/>
                <a:gd name="T7" fmla="*/ 312 h 312"/>
                <a:gd name="T8" fmla="*/ 171 w 171"/>
                <a:gd name="T9" fmla="*/ 312 h 312"/>
                <a:gd name="T10" fmla="*/ 171 w 171"/>
                <a:gd name="T11" fmla="*/ 29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1" h="312">
                  <a:moveTo>
                    <a:pt x="171" y="29"/>
                  </a:moveTo>
                  <a:lnTo>
                    <a:pt x="132" y="0"/>
                  </a:lnTo>
                  <a:lnTo>
                    <a:pt x="0" y="112"/>
                  </a:lnTo>
                  <a:lnTo>
                    <a:pt x="0" y="312"/>
                  </a:lnTo>
                  <a:lnTo>
                    <a:pt x="171" y="312"/>
                  </a:lnTo>
                  <a:lnTo>
                    <a:pt x="171" y="2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fr-FR" sz="1350"/>
            </a:p>
          </p:txBody>
        </p:sp>
        <p:sp>
          <p:nvSpPr>
            <p:cNvPr id="31" name="Rectangle 18">
              <a:extLst>
                <a:ext uri="{FF2B5EF4-FFF2-40B4-BE49-F238E27FC236}">
                  <a16:creationId xmlns:a16="http://schemas.microsoft.com/office/drawing/2014/main" id="{A4A4BA66-2B81-6CE5-0FB3-521670D317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93988" y="4378326"/>
              <a:ext cx="936625" cy="100013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fr-FR" sz="1350"/>
            </a:p>
          </p:txBody>
        </p:sp>
        <p:sp>
          <p:nvSpPr>
            <p:cNvPr id="32" name="Freeform 19">
              <a:extLst>
                <a:ext uri="{FF2B5EF4-FFF2-40B4-BE49-F238E27FC236}">
                  <a16:creationId xmlns:a16="http://schemas.microsoft.com/office/drawing/2014/main" id="{87AE076F-7200-3150-6AC5-5067E9577CBF}"/>
                </a:ext>
              </a:extLst>
            </p:cNvPr>
            <p:cNvSpPr>
              <a:spLocks/>
            </p:cNvSpPr>
            <p:nvPr/>
          </p:nvSpPr>
          <p:spPr bwMode="auto">
            <a:xfrm>
              <a:off x="8293988" y="3457576"/>
              <a:ext cx="928688" cy="457200"/>
            </a:xfrm>
            <a:custGeom>
              <a:avLst/>
              <a:gdLst>
                <a:gd name="T0" fmla="*/ 9 w 120"/>
                <a:gd name="T1" fmla="*/ 53 h 59"/>
                <a:gd name="T2" fmla="*/ 26 w 120"/>
                <a:gd name="T3" fmla="*/ 38 h 59"/>
                <a:gd name="T4" fmla="*/ 58 w 120"/>
                <a:gd name="T5" fmla="*/ 58 h 59"/>
                <a:gd name="T6" fmla="*/ 60 w 120"/>
                <a:gd name="T7" fmla="*/ 59 h 59"/>
                <a:gd name="T8" fmla="*/ 64 w 120"/>
                <a:gd name="T9" fmla="*/ 58 h 59"/>
                <a:gd name="T10" fmla="*/ 105 w 120"/>
                <a:gd name="T11" fmla="*/ 20 h 59"/>
                <a:gd name="T12" fmla="*/ 112 w 120"/>
                <a:gd name="T13" fmla="*/ 28 h 59"/>
                <a:gd name="T14" fmla="*/ 120 w 120"/>
                <a:gd name="T15" fmla="*/ 0 h 59"/>
                <a:gd name="T16" fmla="*/ 92 w 120"/>
                <a:gd name="T17" fmla="*/ 7 h 59"/>
                <a:gd name="T18" fmla="*/ 97 w 120"/>
                <a:gd name="T19" fmla="*/ 13 h 59"/>
                <a:gd name="T20" fmla="*/ 60 w 120"/>
                <a:gd name="T21" fmla="*/ 48 h 59"/>
                <a:gd name="T22" fmla="*/ 28 w 120"/>
                <a:gd name="T23" fmla="*/ 27 h 59"/>
                <a:gd name="T24" fmla="*/ 22 w 120"/>
                <a:gd name="T25" fmla="*/ 28 h 59"/>
                <a:gd name="T26" fmla="*/ 2 w 120"/>
                <a:gd name="T27" fmla="*/ 45 h 59"/>
                <a:gd name="T28" fmla="*/ 2 w 120"/>
                <a:gd name="T29" fmla="*/ 52 h 59"/>
                <a:gd name="T30" fmla="*/ 9 w 120"/>
                <a:gd name="T31" fmla="*/ 53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20" h="59">
                  <a:moveTo>
                    <a:pt x="9" y="53"/>
                  </a:moveTo>
                  <a:cubicBezTo>
                    <a:pt x="26" y="38"/>
                    <a:pt x="26" y="38"/>
                    <a:pt x="26" y="38"/>
                  </a:cubicBezTo>
                  <a:cubicBezTo>
                    <a:pt x="58" y="58"/>
                    <a:pt x="58" y="58"/>
                    <a:pt x="58" y="58"/>
                  </a:cubicBezTo>
                  <a:cubicBezTo>
                    <a:pt x="59" y="59"/>
                    <a:pt x="60" y="59"/>
                    <a:pt x="60" y="59"/>
                  </a:cubicBezTo>
                  <a:cubicBezTo>
                    <a:pt x="62" y="59"/>
                    <a:pt x="63" y="59"/>
                    <a:pt x="64" y="58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20" y="0"/>
                    <a:pt x="120" y="0"/>
                    <a:pt x="120" y="0"/>
                  </a:cubicBezTo>
                  <a:cubicBezTo>
                    <a:pt x="92" y="7"/>
                    <a:pt x="92" y="7"/>
                    <a:pt x="92" y="7"/>
                  </a:cubicBezTo>
                  <a:cubicBezTo>
                    <a:pt x="97" y="13"/>
                    <a:pt x="97" y="13"/>
                    <a:pt x="97" y="13"/>
                  </a:cubicBezTo>
                  <a:cubicBezTo>
                    <a:pt x="60" y="48"/>
                    <a:pt x="60" y="48"/>
                    <a:pt x="60" y="48"/>
                  </a:cubicBezTo>
                  <a:cubicBezTo>
                    <a:pt x="28" y="27"/>
                    <a:pt x="28" y="27"/>
                    <a:pt x="28" y="27"/>
                  </a:cubicBezTo>
                  <a:cubicBezTo>
                    <a:pt x="26" y="26"/>
                    <a:pt x="24" y="26"/>
                    <a:pt x="22" y="28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0" y="47"/>
                    <a:pt x="0" y="50"/>
                    <a:pt x="2" y="52"/>
                  </a:cubicBezTo>
                  <a:cubicBezTo>
                    <a:pt x="3" y="54"/>
                    <a:pt x="7" y="55"/>
                    <a:pt x="9" y="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fr-FR" sz="1350"/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76B8275C-CAEC-1BD6-480E-457F92BC699D}"/>
              </a:ext>
            </a:extLst>
          </p:cNvPr>
          <p:cNvGrpSpPr/>
          <p:nvPr/>
        </p:nvGrpSpPr>
        <p:grpSpPr>
          <a:xfrm>
            <a:off x="2683702" y="3029521"/>
            <a:ext cx="402799" cy="365159"/>
            <a:chOff x="9954513" y="3430589"/>
            <a:chExt cx="968375" cy="877887"/>
          </a:xfrm>
          <a:solidFill>
            <a:schemeClr val="tx1"/>
          </a:solidFill>
        </p:grpSpPr>
        <p:sp>
          <p:nvSpPr>
            <p:cNvPr id="34" name="Freeform 23">
              <a:extLst>
                <a:ext uri="{FF2B5EF4-FFF2-40B4-BE49-F238E27FC236}">
                  <a16:creationId xmlns:a16="http://schemas.microsoft.com/office/drawing/2014/main" id="{CA25D67D-666C-5136-9833-F01FD48EF8A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954513" y="3803651"/>
              <a:ext cx="968375" cy="504825"/>
            </a:xfrm>
            <a:custGeom>
              <a:avLst/>
              <a:gdLst>
                <a:gd name="T0" fmla="*/ 581 w 610"/>
                <a:gd name="T1" fmla="*/ 240 h 318"/>
                <a:gd name="T2" fmla="*/ 547 w 610"/>
                <a:gd name="T3" fmla="*/ 240 h 318"/>
                <a:gd name="T4" fmla="*/ 547 w 610"/>
                <a:gd name="T5" fmla="*/ 39 h 318"/>
                <a:gd name="T6" fmla="*/ 581 w 610"/>
                <a:gd name="T7" fmla="*/ 39 h 318"/>
                <a:gd name="T8" fmla="*/ 581 w 610"/>
                <a:gd name="T9" fmla="*/ 0 h 318"/>
                <a:gd name="T10" fmla="*/ 29 w 610"/>
                <a:gd name="T11" fmla="*/ 0 h 318"/>
                <a:gd name="T12" fmla="*/ 29 w 610"/>
                <a:gd name="T13" fmla="*/ 39 h 318"/>
                <a:gd name="T14" fmla="*/ 64 w 610"/>
                <a:gd name="T15" fmla="*/ 39 h 318"/>
                <a:gd name="T16" fmla="*/ 64 w 610"/>
                <a:gd name="T17" fmla="*/ 240 h 318"/>
                <a:gd name="T18" fmla="*/ 29 w 610"/>
                <a:gd name="T19" fmla="*/ 240 h 318"/>
                <a:gd name="T20" fmla="*/ 29 w 610"/>
                <a:gd name="T21" fmla="*/ 274 h 318"/>
                <a:gd name="T22" fmla="*/ 0 w 610"/>
                <a:gd name="T23" fmla="*/ 274 h 318"/>
                <a:gd name="T24" fmla="*/ 0 w 610"/>
                <a:gd name="T25" fmla="*/ 318 h 318"/>
                <a:gd name="T26" fmla="*/ 610 w 610"/>
                <a:gd name="T27" fmla="*/ 318 h 318"/>
                <a:gd name="T28" fmla="*/ 610 w 610"/>
                <a:gd name="T29" fmla="*/ 274 h 318"/>
                <a:gd name="T30" fmla="*/ 581 w 610"/>
                <a:gd name="T31" fmla="*/ 274 h 318"/>
                <a:gd name="T32" fmla="*/ 581 w 610"/>
                <a:gd name="T33" fmla="*/ 240 h 318"/>
                <a:gd name="T34" fmla="*/ 273 w 610"/>
                <a:gd name="T35" fmla="*/ 240 h 318"/>
                <a:gd name="T36" fmla="*/ 273 w 610"/>
                <a:gd name="T37" fmla="*/ 39 h 318"/>
                <a:gd name="T38" fmla="*/ 337 w 610"/>
                <a:gd name="T39" fmla="*/ 39 h 318"/>
                <a:gd name="T40" fmla="*/ 337 w 610"/>
                <a:gd name="T41" fmla="*/ 240 h 318"/>
                <a:gd name="T42" fmla="*/ 273 w 610"/>
                <a:gd name="T43" fmla="*/ 240 h 318"/>
                <a:gd name="T44" fmla="*/ 473 w 610"/>
                <a:gd name="T45" fmla="*/ 240 h 318"/>
                <a:gd name="T46" fmla="*/ 410 w 610"/>
                <a:gd name="T47" fmla="*/ 240 h 318"/>
                <a:gd name="T48" fmla="*/ 410 w 610"/>
                <a:gd name="T49" fmla="*/ 39 h 318"/>
                <a:gd name="T50" fmla="*/ 473 w 610"/>
                <a:gd name="T51" fmla="*/ 39 h 318"/>
                <a:gd name="T52" fmla="*/ 473 w 610"/>
                <a:gd name="T53" fmla="*/ 240 h 318"/>
                <a:gd name="T54" fmla="*/ 137 w 610"/>
                <a:gd name="T55" fmla="*/ 39 h 318"/>
                <a:gd name="T56" fmla="*/ 200 w 610"/>
                <a:gd name="T57" fmla="*/ 39 h 318"/>
                <a:gd name="T58" fmla="*/ 200 w 610"/>
                <a:gd name="T59" fmla="*/ 240 h 318"/>
                <a:gd name="T60" fmla="*/ 137 w 610"/>
                <a:gd name="T61" fmla="*/ 240 h 318"/>
                <a:gd name="T62" fmla="*/ 137 w 610"/>
                <a:gd name="T63" fmla="*/ 39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610" h="318">
                  <a:moveTo>
                    <a:pt x="581" y="240"/>
                  </a:moveTo>
                  <a:lnTo>
                    <a:pt x="547" y="240"/>
                  </a:lnTo>
                  <a:lnTo>
                    <a:pt x="547" y="39"/>
                  </a:lnTo>
                  <a:lnTo>
                    <a:pt x="581" y="39"/>
                  </a:lnTo>
                  <a:lnTo>
                    <a:pt x="581" y="0"/>
                  </a:lnTo>
                  <a:lnTo>
                    <a:pt x="29" y="0"/>
                  </a:lnTo>
                  <a:lnTo>
                    <a:pt x="29" y="39"/>
                  </a:lnTo>
                  <a:lnTo>
                    <a:pt x="64" y="39"/>
                  </a:lnTo>
                  <a:lnTo>
                    <a:pt x="64" y="240"/>
                  </a:lnTo>
                  <a:lnTo>
                    <a:pt x="29" y="240"/>
                  </a:lnTo>
                  <a:lnTo>
                    <a:pt x="29" y="274"/>
                  </a:lnTo>
                  <a:lnTo>
                    <a:pt x="0" y="274"/>
                  </a:lnTo>
                  <a:lnTo>
                    <a:pt x="0" y="318"/>
                  </a:lnTo>
                  <a:lnTo>
                    <a:pt x="610" y="318"/>
                  </a:lnTo>
                  <a:lnTo>
                    <a:pt x="610" y="274"/>
                  </a:lnTo>
                  <a:lnTo>
                    <a:pt x="581" y="274"/>
                  </a:lnTo>
                  <a:lnTo>
                    <a:pt x="581" y="240"/>
                  </a:lnTo>
                  <a:close/>
                  <a:moveTo>
                    <a:pt x="273" y="240"/>
                  </a:moveTo>
                  <a:lnTo>
                    <a:pt x="273" y="39"/>
                  </a:lnTo>
                  <a:lnTo>
                    <a:pt x="337" y="39"/>
                  </a:lnTo>
                  <a:lnTo>
                    <a:pt x="337" y="240"/>
                  </a:lnTo>
                  <a:lnTo>
                    <a:pt x="273" y="240"/>
                  </a:lnTo>
                  <a:close/>
                  <a:moveTo>
                    <a:pt x="473" y="240"/>
                  </a:moveTo>
                  <a:lnTo>
                    <a:pt x="410" y="240"/>
                  </a:lnTo>
                  <a:lnTo>
                    <a:pt x="410" y="39"/>
                  </a:lnTo>
                  <a:lnTo>
                    <a:pt x="473" y="39"/>
                  </a:lnTo>
                  <a:lnTo>
                    <a:pt x="473" y="240"/>
                  </a:lnTo>
                  <a:close/>
                  <a:moveTo>
                    <a:pt x="137" y="39"/>
                  </a:moveTo>
                  <a:lnTo>
                    <a:pt x="200" y="39"/>
                  </a:lnTo>
                  <a:lnTo>
                    <a:pt x="200" y="240"/>
                  </a:lnTo>
                  <a:lnTo>
                    <a:pt x="137" y="240"/>
                  </a:lnTo>
                  <a:lnTo>
                    <a:pt x="137" y="3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fr-FR" sz="1350"/>
            </a:p>
          </p:txBody>
        </p:sp>
        <p:sp>
          <p:nvSpPr>
            <p:cNvPr id="35" name="Freeform 24">
              <a:extLst>
                <a:ext uri="{FF2B5EF4-FFF2-40B4-BE49-F238E27FC236}">
                  <a16:creationId xmlns:a16="http://schemas.microsoft.com/office/drawing/2014/main" id="{4F6C479C-8E9E-51EB-CD1A-1F0834CC4373}"/>
                </a:ext>
              </a:extLst>
            </p:cNvPr>
            <p:cNvSpPr>
              <a:spLocks/>
            </p:cNvSpPr>
            <p:nvPr/>
          </p:nvSpPr>
          <p:spPr bwMode="auto">
            <a:xfrm>
              <a:off x="9954513" y="3430589"/>
              <a:ext cx="968375" cy="357187"/>
            </a:xfrm>
            <a:custGeom>
              <a:avLst/>
              <a:gdLst>
                <a:gd name="T0" fmla="*/ 303 w 610"/>
                <a:gd name="T1" fmla="*/ 0 h 225"/>
                <a:gd name="T2" fmla="*/ 0 w 610"/>
                <a:gd name="T3" fmla="*/ 206 h 225"/>
                <a:gd name="T4" fmla="*/ 0 w 610"/>
                <a:gd name="T5" fmla="*/ 225 h 225"/>
                <a:gd name="T6" fmla="*/ 610 w 610"/>
                <a:gd name="T7" fmla="*/ 225 h 225"/>
                <a:gd name="T8" fmla="*/ 610 w 610"/>
                <a:gd name="T9" fmla="*/ 206 h 225"/>
                <a:gd name="T10" fmla="*/ 303 w 610"/>
                <a:gd name="T11" fmla="*/ 0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0" h="225">
                  <a:moveTo>
                    <a:pt x="303" y="0"/>
                  </a:moveTo>
                  <a:lnTo>
                    <a:pt x="0" y="206"/>
                  </a:lnTo>
                  <a:lnTo>
                    <a:pt x="0" y="225"/>
                  </a:lnTo>
                  <a:lnTo>
                    <a:pt x="610" y="225"/>
                  </a:lnTo>
                  <a:lnTo>
                    <a:pt x="610" y="206"/>
                  </a:lnTo>
                  <a:lnTo>
                    <a:pt x="30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fr-FR" sz="1350"/>
            </a:p>
          </p:txBody>
        </p:sp>
      </p:grpSp>
      <p:grpSp>
        <p:nvGrpSpPr>
          <p:cNvPr id="36" name="Groupe 35">
            <a:extLst>
              <a:ext uri="{FF2B5EF4-FFF2-40B4-BE49-F238E27FC236}">
                <a16:creationId xmlns:a16="http://schemas.microsoft.com/office/drawing/2014/main" id="{8D34A939-5EB1-BE15-D9E8-969000AE6FC9}"/>
              </a:ext>
            </a:extLst>
          </p:cNvPr>
          <p:cNvGrpSpPr/>
          <p:nvPr/>
        </p:nvGrpSpPr>
        <p:grpSpPr>
          <a:xfrm>
            <a:off x="7502850" y="2343134"/>
            <a:ext cx="516277" cy="516277"/>
            <a:chOff x="10631486" y="4124327"/>
            <a:chExt cx="1292225" cy="1292225"/>
          </a:xfrm>
          <a:solidFill>
            <a:schemeClr val="tx1"/>
          </a:solidFill>
        </p:grpSpPr>
        <p:sp>
          <p:nvSpPr>
            <p:cNvPr id="37" name="Freeform 13">
              <a:extLst>
                <a:ext uri="{FF2B5EF4-FFF2-40B4-BE49-F238E27FC236}">
                  <a16:creationId xmlns:a16="http://schemas.microsoft.com/office/drawing/2014/main" id="{F2787FED-C131-6C49-4143-5C0EBEE2E28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631486" y="4254502"/>
              <a:ext cx="1163638" cy="1162050"/>
            </a:xfrm>
            <a:custGeom>
              <a:avLst/>
              <a:gdLst>
                <a:gd name="T0" fmla="*/ 1371 w 2742"/>
                <a:gd name="T1" fmla="*/ 2742 h 2742"/>
                <a:gd name="T2" fmla="*/ 2742 w 2742"/>
                <a:gd name="T3" fmla="*/ 1371 h 2742"/>
                <a:gd name="T4" fmla="*/ 2581 w 2742"/>
                <a:gd name="T5" fmla="*/ 727 h 2742"/>
                <a:gd name="T6" fmla="*/ 2548 w 2742"/>
                <a:gd name="T7" fmla="*/ 729 h 2742"/>
                <a:gd name="T8" fmla="*/ 2528 w 2742"/>
                <a:gd name="T9" fmla="*/ 728 h 2742"/>
                <a:gd name="T10" fmla="*/ 2353 w 2742"/>
                <a:gd name="T11" fmla="*/ 715 h 2742"/>
                <a:gd name="T12" fmla="*/ 2228 w 2742"/>
                <a:gd name="T13" fmla="*/ 840 h 2742"/>
                <a:gd name="T14" fmla="*/ 2379 w 2742"/>
                <a:gd name="T15" fmla="*/ 1371 h 2742"/>
                <a:gd name="T16" fmla="*/ 1371 w 2742"/>
                <a:gd name="T17" fmla="*/ 2378 h 2742"/>
                <a:gd name="T18" fmla="*/ 363 w 2742"/>
                <a:gd name="T19" fmla="*/ 1371 h 2742"/>
                <a:gd name="T20" fmla="*/ 1371 w 2742"/>
                <a:gd name="T21" fmla="*/ 363 h 2742"/>
                <a:gd name="T22" fmla="*/ 1901 w 2742"/>
                <a:gd name="T23" fmla="*/ 514 h 2742"/>
                <a:gd name="T24" fmla="*/ 2015 w 2742"/>
                <a:gd name="T25" fmla="*/ 400 h 2742"/>
                <a:gd name="T26" fmla="*/ 2000 w 2742"/>
                <a:gd name="T27" fmla="*/ 200 h 2742"/>
                <a:gd name="T28" fmla="*/ 2000 w 2742"/>
                <a:gd name="T29" fmla="*/ 153 h 2742"/>
                <a:gd name="T30" fmla="*/ 1371 w 2742"/>
                <a:gd name="T31" fmla="*/ 0 h 2742"/>
                <a:gd name="T32" fmla="*/ 0 w 2742"/>
                <a:gd name="T33" fmla="*/ 1371 h 2742"/>
                <a:gd name="T34" fmla="*/ 1371 w 2742"/>
                <a:gd name="T35" fmla="*/ 2742 h 2742"/>
                <a:gd name="T36" fmla="*/ 1371 w 2742"/>
                <a:gd name="T37" fmla="*/ 2742 h 2742"/>
                <a:gd name="T38" fmla="*/ 1371 w 2742"/>
                <a:gd name="T39" fmla="*/ 2742 h 27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742" h="2742">
                  <a:moveTo>
                    <a:pt x="1371" y="2742"/>
                  </a:moveTo>
                  <a:cubicBezTo>
                    <a:pt x="2128" y="2742"/>
                    <a:pt x="2742" y="2128"/>
                    <a:pt x="2742" y="1371"/>
                  </a:cubicBezTo>
                  <a:cubicBezTo>
                    <a:pt x="2742" y="1138"/>
                    <a:pt x="2684" y="919"/>
                    <a:pt x="2581" y="727"/>
                  </a:cubicBezTo>
                  <a:cubicBezTo>
                    <a:pt x="2570" y="728"/>
                    <a:pt x="2559" y="729"/>
                    <a:pt x="2548" y="729"/>
                  </a:cubicBezTo>
                  <a:cubicBezTo>
                    <a:pt x="2541" y="729"/>
                    <a:pt x="2534" y="728"/>
                    <a:pt x="2528" y="728"/>
                  </a:cubicBezTo>
                  <a:cubicBezTo>
                    <a:pt x="2353" y="715"/>
                    <a:pt x="2353" y="715"/>
                    <a:pt x="2353" y="715"/>
                  </a:cubicBezTo>
                  <a:cubicBezTo>
                    <a:pt x="2228" y="840"/>
                    <a:pt x="2228" y="840"/>
                    <a:pt x="2228" y="840"/>
                  </a:cubicBezTo>
                  <a:cubicBezTo>
                    <a:pt x="2324" y="994"/>
                    <a:pt x="2379" y="1176"/>
                    <a:pt x="2379" y="1371"/>
                  </a:cubicBezTo>
                  <a:cubicBezTo>
                    <a:pt x="2379" y="1927"/>
                    <a:pt x="1928" y="2378"/>
                    <a:pt x="1371" y="2378"/>
                  </a:cubicBezTo>
                  <a:cubicBezTo>
                    <a:pt x="815" y="2378"/>
                    <a:pt x="363" y="1927"/>
                    <a:pt x="363" y="1371"/>
                  </a:cubicBezTo>
                  <a:cubicBezTo>
                    <a:pt x="363" y="814"/>
                    <a:pt x="814" y="363"/>
                    <a:pt x="1371" y="363"/>
                  </a:cubicBezTo>
                  <a:cubicBezTo>
                    <a:pt x="1566" y="363"/>
                    <a:pt x="1748" y="418"/>
                    <a:pt x="1901" y="514"/>
                  </a:cubicBezTo>
                  <a:cubicBezTo>
                    <a:pt x="2015" y="400"/>
                    <a:pt x="2015" y="400"/>
                    <a:pt x="2015" y="400"/>
                  </a:cubicBezTo>
                  <a:cubicBezTo>
                    <a:pt x="2000" y="200"/>
                    <a:pt x="2000" y="200"/>
                    <a:pt x="2000" y="200"/>
                  </a:cubicBezTo>
                  <a:cubicBezTo>
                    <a:pt x="1998" y="184"/>
                    <a:pt x="1999" y="168"/>
                    <a:pt x="2000" y="153"/>
                  </a:cubicBezTo>
                  <a:cubicBezTo>
                    <a:pt x="1812" y="55"/>
                    <a:pt x="1598" y="0"/>
                    <a:pt x="1371" y="0"/>
                  </a:cubicBezTo>
                  <a:cubicBezTo>
                    <a:pt x="614" y="0"/>
                    <a:pt x="0" y="614"/>
                    <a:pt x="0" y="1371"/>
                  </a:cubicBezTo>
                  <a:cubicBezTo>
                    <a:pt x="0" y="2128"/>
                    <a:pt x="614" y="2742"/>
                    <a:pt x="1371" y="2742"/>
                  </a:cubicBezTo>
                  <a:close/>
                  <a:moveTo>
                    <a:pt x="1371" y="2742"/>
                  </a:moveTo>
                  <a:cubicBezTo>
                    <a:pt x="1371" y="2742"/>
                    <a:pt x="1371" y="2742"/>
                    <a:pt x="1371" y="2742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fr-FR" sz="1350"/>
            </a:p>
          </p:txBody>
        </p:sp>
        <p:sp>
          <p:nvSpPr>
            <p:cNvPr id="38" name="Freeform 14">
              <a:extLst>
                <a:ext uri="{FF2B5EF4-FFF2-40B4-BE49-F238E27FC236}">
                  <a16:creationId xmlns:a16="http://schemas.microsoft.com/office/drawing/2014/main" id="{3CDFAA00-6CBA-7968-C2F1-B3B8324F98F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926761" y="4549777"/>
              <a:ext cx="573088" cy="573088"/>
            </a:xfrm>
            <a:custGeom>
              <a:avLst/>
              <a:gdLst>
                <a:gd name="T0" fmla="*/ 675 w 1350"/>
                <a:gd name="T1" fmla="*/ 320 h 1350"/>
                <a:gd name="T2" fmla="*/ 702 w 1350"/>
                <a:gd name="T3" fmla="*/ 321 h 1350"/>
                <a:gd name="T4" fmla="*/ 955 w 1350"/>
                <a:gd name="T5" fmla="*/ 68 h 1350"/>
                <a:gd name="T6" fmla="*/ 960 w 1350"/>
                <a:gd name="T7" fmla="*/ 63 h 1350"/>
                <a:gd name="T8" fmla="*/ 675 w 1350"/>
                <a:gd name="T9" fmla="*/ 0 h 1350"/>
                <a:gd name="T10" fmla="*/ 0 w 1350"/>
                <a:gd name="T11" fmla="*/ 674 h 1350"/>
                <a:gd name="T12" fmla="*/ 675 w 1350"/>
                <a:gd name="T13" fmla="*/ 1350 h 1350"/>
                <a:gd name="T14" fmla="*/ 1350 w 1350"/>
                <a:gd name="T15" fmla="*/ 675 h 1350"/>
                <a:gd name="T16" fmla="*/ 1286 w 1350"/>
                <a:gd name="T17" fmla="*/ 389 h 1350"/>
                <a:gd name="T18" fmla="*/ 1281 w 1350"/>
                <a:gd name="T19" fmla="*/ 395 h 1350"/>
                <a:gd name="T20" fmla="*/ 1028 w 1350"/>
                <a:gd name="T21" fmla="*/ 648 h 1350"/>
                <a:gd name="T22" fmla="*/ 1029 w 1350"/>
                <a:gd name="T23" fmla="*/ 675 h 1350"/>
                <a:gd name="T24" fmla="*/ 675 w 1350"/>
                <a:gd name="T25" fmla="*/ 1029 h 1350"/>
                <a:gd name="T26" fmla="*/ 321 w 1350"/>
                <a:gd name="T27" fmla="*/ 675 h 1350"/>
                <a:gd name="T28" fmla="*/ 675 w 1350"/>
                <a:gd name="T29" fmla="*/ 320 h 1350"/>
                <a:gd name="T30" fmla="*/ 675 w 1350"/>
                <a:gd name="T31" fmla="*/ 320 h 1350"/>
                <a:gd name="T32" fmla="*/ 675 w 1350"/>
                <a:gd name="T33" fmla="*/ 320 h 13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350" h="1350">
                  <a:moveTo>
                    <a:pt x="675" y="320"/>
                  </a:moveTo>
                  <a:cubicBezTo>
                    <a:pt x="684" y="320"/>
                    <a:pt x="693" y="321"/>
                    <a:pt x="702" y="321"/>
                  </a:cubicBezTo>
                  <a:cubicBezTo>
                    <a:pt x="955" y="68"/>
                    <a:pt x="955" y="68"/>
                    <a:pt x="955" y="68"/>
                  </a:cubicBezTo>
                  <a:cubicBezTo>
                    <a:pt x="960" y="63"/>
                    <a:pt x="960" y="63"/>
                    <a:pt x="960" y="63"/>
                  </a:cubicBezTo>
                  <a:cubicBezTo>
                    <a:pt x="874" y="22"/>
                    <a:pt x="777" y="0"/>
                    <a:pt x="675" y="0"/>
                  </a:cubicBezTo>
                  <a:cubicBezTo>
                    <a:pt x="302" y="0"/>
                    <a:pt x="0" y="302"/>
                    <a:pt x="0" y="674"/>
                  </a:cubicBezTo>
                  <a:cubicBezTo>
                    <a:pt x="0" y="1047"/>
                    <a:pt x="302" y="1350"/>
                    <a:pt x="675" y="1350"/>
                  </a:cubicBezTo>
                  <a:cubicBezTo>
                    <a:pt x="1048" y="1350"/>
                    <a:pt x="1350" y="1048"/>
                    <a:pt x="1350" y="675"/>
                  </a:cubicBezTo>
                  <a:cubicBezTo>
                    <a:pt x="1350" y="573"/>
                    <a:pt x="1327" y="476"/>
                    <a:pt x="1286" y="389"/>
                  </a:cubicBezTo>
                  <a:cubicBezTo>
                    <a:pt x="1281" y="395"/>
                    <a:pt x="1281" y="395"/>
                    <a:pt x="1281" y="395"/>
                  </a:cubicBezTo>
                  <a:cubicBezTo>
                    <a:pt x="1028" y="648"/>
                    <a:pt x="1028" y="648"/>
                    <a:pt x="1028" y="648"/>
                  </a:cubicBezTo>
                  <a:cubicBezTo>
                    <a:pt x="1028" y="657"/>
                    <a:pt x="1029" y="666"/>
                    <a:pt x="1029" y="675"/>
                  </a:cubicBezTo>
                  <a:cubicBezTo>
                    <a:pt x="1029" y="870"/>
                    <a:pt x="870" y="1029"/>
                    <a:pt x="675" y="1029"/>
                  </a:cubicBezTo>
                  <a:cubicBezTo>
                    <a:pt x="479" y="1029"/>
                    <a:pt x="321" y="870"/>
                    <a:pt x="321" y="675"/>
                  </a:cubicBezTo>
                  <a:cubicBezTo>
                    <a:pt x="321" y="479"/>
                    <a:pt x="479" y="320"/>
                    <a:pt x="675" y="320"/>
                  </a:cubicBezTo>
                  <a:close/>
                  <a:moveTo>
                    <a:pt x="675" y="320"/>
                  </a:moveTo>
                  <a:cubicBezTo>
                    <a:pt x="675" y="320"/>
                    <a:pt x="675" y="320"/>
                    <a:pt x="675" y="32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fr-FR" sz="1350"/>
            </a:p>
          </p:txBody>
        </p:sp>
        <p:sp>
          <p:nvSpPr>
            <p:cNvPr id="39" name="Freeform 15">
              <a:extLst>
                <a:ext uri="{FF2B5EF4-FFF2-40B4-BE49-F238E27FC236}">
                  <a16:creationId xmlns:a16="http://schemas.microsoft.com/office/drawing/2014/main" id="{7D3A45C3-9458-C95F-5259-CDE03F0B195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212511" y="4124327"/>
              <a:ext cx="711200" cy="708025"/>
            </a:xfrm>
            <a:custGeom>
              <a:avLst/>
              <a:gdLst>
                <a:gd name="T0" fmla="*/ 1413 w 1674"/>
                <a:gd name="T1" fmla="*/ 456 h 1671"/>
                <a:gd name="T2" fmla="*/ 1494 w 1674"/>
                <a:gd name="T3" fmla="*/ 375 h 1671"/>
                <a:gd name="T4" fmla="*/ 1494 w 1674"/>
                <a:gd name="T5" fmla="*/ 241 h 1671"/>
                <a:gd name="T6" fmla="*/ 1438 w 1674"/>
                <a:gd name="T7" fmla="*/ 184 h 1671"/>
                <a:gd name="T8" fmla="*/ 1371 w 1674"/>
                <a:gd name="T9" fmla="*/ 156 h 1671"/>
                <a:gd name="T10" fmla="*/ 1304 w 1674"/>
                <a:gd name="T11" fmla="*/ 184 h 1671"/>
                <a:gd name="T12" fmla="*/ 1211 w 1674"/>
                <a:gd name="T13" fmla="*/ 277 h 1671"/>
                <a:gd name="T14" fmla="*/ 1192 w 1674"/>
                <a:gd name="T15" fmla="*/ 29 h 1671"/>
                <a:gd name="T16" fmla="*/ 1160 w 1674"/>
                <a:gd name="T17" fmla="*/ 0 h 1671"/>
                <a:gd name="T18" fmla="*/ 1137 w 1674"/>
                <a:gd name="T19" fmla="*/ 9 h 1671"/>
                <a:gd name="T20" fmla="*/ 771 w 1674"/>
                <a:gd name="T21" fmla="*/ 376 h 1671"/>
                <a:gd name="T22" fmla="*/ 724 w 1674"/>
                <a:gd name="T23" fmla="*/ 501 h 1671"/>
                <a:gd name="T24" fmla="*/ 725 w 1674"/>
                <a:gd name="T25" fmla="*/ 516 h 1671"/>
                <a:gd name="T26" fmla="*/ 743 w 1674"/>
                <a:gd name="T27" fmla="*/ 745 h 1671"/>
                <a:gd name="T28" fmla="*/ 610 w 1674"/>
                <a:gd name="T29" fmla="*/ 877 h 1671"/>
                <a:gd name="T30" fmla="*/ 372 w 1674"/>
                <a:gd name="T31" fmla="*/ 1116 h 1671"/>
                <a:gd name="T32" fmla="*/ 367 w 1674"/>
                <a:gd name="T33" fmla="*/ 1121 h 1671"/>
                <a:gd name="T34" fmla="*/ 136 w 1674"/>
                <a:gd name="T35" fmla="*/ 1352 h 1671"/>
                <a:gd name="T36" fmla="*/ 33 w 1674"/>
                <a:gd name="T37" fmla="*/ 1454 h 1671"/>
                <a:gd name="T38" fmla="*/ 10 w 1674"/>
                <a:gd name="T39" fmla="*/ 1505 h 1671"/>
                <a:gd name="T40" fmla="*/ 4 w 1674"/>
                <a:gd name="T41" fmla="*/ 1585 h 1671"/>
                <a:gd name="T42" fmla="*/ 84 w 1674"/>
                <a:gd name="T43" fmla="*/ 1671 h 1671"/>
                <a:gd name="T44" fmla="*/ 88 w 1674"/>
                <a:gd name="T45" fmla="*/ 1671 h 1671"/>
                <a:gd name="T46" fmla="*/ 173 w 1674"/>
                <a:gd name="T47" fmla="*/ 1667 h 1671"/>
                <a:gd name="T48" fmla="*/ 225 w 1674"/>
                <a:gd name="T49" fmla="*/ 1644 h 1671"/>
                <a:gd name="T50" fmla="*/ 945 w 1674"/>
                <a:gd name="T51" fmla="*/ 924 h 1671"/>
                <a:gd name="T52" fmla="*/ 1154 w 1674"/>
                <a:gd name="T53" fmla="*/ 940 h 1671"/>
                <a:gd name="T54" fmla="*/ 1164 w 1674"/>
                <a:gd name="T55" fmla="*/ 940 h 1671"/>
                <a:gd name="T56" fmla="*/ 1176 w 1674"/>
                <a:gd name="T57" fmla="*/ 941 h 1671"/>
                <a:gd name="T58" fmla="*/ 1289 w 1674"/>
                <a:gd name="T59" fmla="*/ 894 h 1671"/>
                <a:gd name="T60" fmla="*/ 1655 w 1674"/>
                <a:gd name="T61" fmla="*/ 528 h 1671"/>
                <a:gd name="T62" fmla="*/ 1635 w 1674"/>
                <a:gd name="T63" fmla="*/ 474 h 1671"/>
                <a:gd name="T64" fmla="*/ 1413 w 1674"/>
                <a:gd name="T65" fmla="*/ 456 h 1671"/>
                <a:gd name="T66" fmla="*/ 1413 w 1674"/>
                <a:gd name="T67" fmla="*/ 456 h 1671"/>
                <a:gd name="T68" fmla="*/ 1413 w 1674"/>
                <a:gd name="T69" fmla="*/ 456 h 1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674" h="1671">
                  <a:moveTo>
                    <a:pt x="1413" y="456"/>
                  </a:moveTo>
                  <a:cubicBezTo>
                    <a:pt x="1494" y="375"/>
                    <a:pt x="1494" y="375"/>
                    <a:pt x="1494" y="375"/>
                  </a:cubicBezTo>
                  <a:cubicBezTo>
                    <a:pt x="1531" y="338"/>
                    <a:pt x="1531" y="278"/>
                    <a:pt x="1494" y="241"/>
                  </a:cubicBezTo>
                  <a:cubicBezTo>
                    <a:pt x="1438" y="184"/>
                    <a:pt x="1438" y="184"/>
                    <a:pt x="1438" y="184"/>
                  </a:cubicBezTo>
                  <a:cubicBezTo>
                    <a:pt x="1419" y="166"/>
                    <a:pt x="1395" y="156"/>
                    <a:pt x="1371" y="156"/>
                  </a:cubicBezTo>
                  <a:cubicBezTo>
                    <a:pt x="1347" y="156"/>
                    <a:pt x="1322" y="166"/>
                    <a:pt x="1304" y="184"/>
                  </a:cubicBezTo>
                  <a:cubicBezTo>
                    <a:pt x="1211" y="277"/>
                    <a:pt x="1211" y="277"/>
                    <a:pt x="1211" y="277"/>
                  </a:cubicBezTo>
                  <a:cubicBezTo>
                    <a:pt x="1192" y="29"/>
                    <a:pt x="1192" y="29"/>
                    <a:pt x="1192" y="29"/>
                  </a:cubicBezTo>
                  <a:cubicBezTo>
                    <a:pt x="1190" y="11"/>
                    <a:pt x="1175" y="0"/>
                    <a:pt x="1160" y="0"/>
                  </a:cubicBezTo>
                  <a:cubicBezTo>
                    <a:pt x="1152" y="0"/>
                    <a:pt x="1144" y="3"/>
                    <a:pt x="1137" y="9"/>
                  </a:cubicBezTo>
                  <a:cubicBezTo>
                    <a:pt x="771" y="376"/>
                    <a:pt x="771" y="376"/>
                    <a:pt x="771" y="376"/>
                  </a:cubicBezTo>
                  <a:cubicBezTo>
                    <a:pt x="738" y="409"/>
                    <a:pt x="721" y="454"/>
                    <a:pt x="724" y="501"/>
                  </a:cubicBezTo>
                  <a:cubicBezTo>
                    <a:pt x="725" y="516"/>
                    <a:pt x="725" y="516"/>
                    <a:pt x="725" y="516"/>
                  </a:cubicBezTo>
                  <a:cubicBezTo>
                    <a:pt x="743" y="745"/>
                    <a:pt x="743" y="745"/>
                    <a:pt x="743" y="745"/>
                  </a:cubicBezTo>
                  <a:cubicBezTo>
                    <a:pt x="610" y="877"/>
                    <a:pt x="610" y="877"/>
                    <a:pt x="610" y="877"/>
                  </a:cubicBezTo>
                  <a:cubicBezTo>
                    <a:pt x="372" y="1116"/>
                    <a:pt x="372" y="1116"/>
                    <a:pt x="372" y="1116"/>
                  </a:cubicBezTo>
                  <a:cubicBezTo>
                    <a:pt x="367" y="1121"/>
                    <a:pt x="367" y="1121"/>
                    <a:pt x="367" y="1121"/>
                  </a:cubicBezTo>
                  <a:cubicBezTo>
                    <a:pt x="136" y="1352"/>
                    <a:pt x="136" y="1352"/>
                    <a:pt x="136" y="1352"/>
                  </a:cubicBezTo>
                  <a:cubicBezTo>
                    <a:pt x="33" y="1454"/>
                    <a:pt x="33" y="1454"/>
                    <a:pt x="33" y="1454"/>
                  </a:cubicBezTo>
                  <a:cubicBezTo>
                    <a:pt x="20" y="1468"/>
                    <a:pt x="12" y="1486"/>
                    <a:pt x="10" y="1505"/>
                  </a:cubicBezTo>
                  <a:cubicBezTo>
                    <a:pt x="4" y="1585"/>
                    <a:pt x="4" y="1585"/>
                    <a:pt x="4" y="1585"/>
                  </a:cubicBezTo>
                  <a:cubicBezTo>
                    <a:pt x="0" y="1632"/>
                    <a:pt x="37" y="1671"/>
                    <a:pt x="84" y="1671"/>
                  </a:cubicBezTo>
                  <a:cubicBezTo>
                    <a:pt x="88" y="1671"/>
                    <a:pt x="88" y="1671"/>
                    <a:pt x="88" y="1671"/>
                  </a:cubicBezTo>
                  <a:cubicBezTo>
                    <a:pt x="173" y="1667"/>
                    <a:pt x="173" y="1667"/>
                    <a:pt x="173" y="1667"/>
                  </a:cubicBezTo>
                  <a:cubicBezTo>
                    <a:pt x="193" y="1666"/>
                    <a:pt x="211" y="1658"/>
                    <a:pt x="225" y="1644"/>
                  </a:cubicBezTo>
                  <a:cubicBezTo>
                    <a:pt x="945" y="924"/>
                    <a:pt x="945" y="924"/>
                    <a:pt x="945" y="924"/>
                  </a:cubicBezTo>
                  <a:cubicBezTo>
                    <a:pt x="1154" y="940"/>
                    <a:pt x="1154" y="940"/>
                    <a:pt x="1154" y="940"/>
                  </a:cubicBezTo>
                  <a:cubicBezTo>
                    <a:pt x="1164" y="940"/>
                    <a:pt x="1164" y="940"/>
                    <a:pt x="1164" y="940"/>
                  </a:cubicBezTo>
                  <a:cubicBezTo>
                    <a:pt x="1168" y="941"/>
                    <a:pt x="1172" y="941"/>
                    <a:pt x="1176" y="941"/>
                  </a:cubicBezTo>
                  <a:cubicBezTo>
                    <a:pt x="1218" y="941"/>
                    <a:pt x="1259" y="924"/>
                    <a:pt x="1289" y="894"/>
                  </a:cubicBezTo>
                  <a:cubicBezTo>
                    <a:pt x="1655" y="528"/>
                    <a:pt x="1655" y="528"/>
                    <a:pt x="1655" y="528"/>
                  </a:cubicBezTo>
                  <a:cubicBezTo>
                    <a:pt x="1674" y="509"/>
                    <a:pt x="1662" y="476"/>
                    <a:pt x="1635" y="474"/>
                  </a:cubicBezTo>
                  <a:lnTo>
                    <a:pt x="1413" y="456"/>
                  </a:lnTo>
                  <a:close/>
                  <a:moveTo>
                    <a:pt x="1413" y="456"/>
                  </a:moveTo>
                  <a:cubicBezTo>
                    <a:pt x="1413" y="456"/>
                    <a:pt x="1413" y="456"/>
                    <a:pt x="1413" y="456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fr-FR" sz="1350"/>
            </a:p>
          </p:txBody>
        </p:sp>
      </p:grpSp>
      <p:grpSp>
        <p:nvGrpSpPr>
          <p:cNvPr id="40" name="Groupe 39">
            <a:extLst>
              <a:ext uri="{FF2B5EF4-FFF2-40B4-BE49-F238E27FC236}">
                <a16:creationId xmlns:a16="http://schemas.microsoft.com/office/drawing/2014/main" id="{D3C45723-7463-B03E-DDD7-E1E3E46E48EC}"/>
              </a:ext>
            </a:extLst>
          </p:cNvPr>
          <p:cNvGrpSpPr/>
          <p:nvPr/>
        </p:nvGrpSpPr>
        <p:grpSpPr>
          <a:xfrm>
            <a:off x="8123582" y="2352904"/>
            <a:ext cx="429916" cy="429155"/>
            <a:chOff x="8474074" y="3894139"/>
            <a:chExt cx="1793875" cy="1790700"/>
          </a:xfrm>
          <a:solidFill>
            <a:schemeClr val="tx1"/>
          </a:solidFill>
        </p:grpSpPr>
        <p:sp>
          <p:nvSpPr>
            <p:cNvPr id="41" name="Freeform 19">
              <a:extLst>
                <a:ext uri="{FF2B5EF4-FFF2-40B4-BE49-F238E27FC236}">
                  <a16:creationId xmlns:a16="http://schemas.microsoft.com/office/drawing/2014/main" id="{43235670-AB6C-C5F2-9103-4E241A78E90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474074" y="5187952"/>
              <a:ext cx="239713" cy="238125"/>
            </a:xfrm>
            <a:custGeom>
              <a:avLst/>
              <a:gdLst>
                <a:gd name="T0" fmla="*/ 180 w 192"/>
                <a:gd name="T1" fmla="*/ 57 h 189"/>
                <a:gd name="T2" fmla="*/ 180 w 192"/>
                <a:gd name="T3" fmla="*/ 12 h 189"/>
                <a:gd name="T4" fmla="*/ 135 w 192"/>
                <a:gd name="T5" fmla="*/ 12 h 189"/>
                <a:gd name="T6" fmla="*/ 12 w 192"/>
                <a:gd name="T7" fmla="*/ 134 h 189"/>
                <a:gd name="T8" fmla="*/ 12 w 192"/>
                <a:gd name="T9" fmla="*/ 179 h 189"/>
                <a:gd name="T10" fmla="*/ 35 w 192"/>
                <a:gd name="T11" fmla="*/ 189 h 189"/>
                <a:gd name="T12" fmla="*/ 58 w 192"/>
                <a:gd name="T13" fmla="*/ 179 h 189"/>
                <a:gd name="T14" fmla="*/ 180 w 192"/>
                <a:gd name="T15" fmla="*/ 57 h 189"/>
                <a:gd name="T16" fmla="*/ 180 w 192"/>
                <a:gd name="T17" fmla="*/ 57 h 189"/>
                <a:gd name="T18" fmla="*/ 180 w 192"/>
                <a:gd name="T19" fmla="*/ 57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2" h="189">
                  <a:moveTo>
                    <a:pt x="180" y="57"/>
                  </a:moveTo>
                  <a:cubicBezTo>
                    <a:pt x="192" y="45"/>
                    <a:pt x="192" y="25"/>
                    <a:pt x="180" y="12"/>
                  </a:cubicBezTo>
                  <a:cubicBezTo>
                    <a:pt x="167" y="0"/>
                    <a:pt x="147" y="0"/>
                    <a:pt x="135" y="12"/>
                  </a:cubicBezTo>
                  <a:cubicBezTo>
                    <a:pt x="12" y="134"/>
                    <a:pt x="12" y="134"/>
                    <a:pt x="12" y="134"/>
                  </a:cubicBezTo>
                  <a:cubicBezTo>
                    <a:pt x="0" y="147"/>
                    <a:pt x="0" y="167"/>
                    <a:pt x="12" y="179"/>
                  </a:cubicBezTo>
                  <a:cubicBezTo>
                    <a:pt x="19" y="186"/>
                    <a:pt x="27" y="189"/>
                    <a:pt x="35" y="189"/>
                  </a:cubicBezTo>
                  <a:cubicBezTo>
                    <a:pt x="43" y="189"/>
                    <a:pt x="51" y="186"/>
                    <a:pt x="58" y="179"/>
                  </a:cubicBezTo>
                  <a:lnTo>
                    <a:pt x="180" y="57"/>
                  </a:lnTo>
                  <a:close/>
                  <a:moveTo>
                    <a:pt x="180" y="57"/>
                  </a:moveTo>
                  <a:cubicBezTo>
                    <a:pt x="180" y="57"/>
                    <a:pt x="180" y="57"/>
                    <a:pt x="180" y="57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fr-FR" sz="1350"/>
            </a:p>
          </p:txBody>
        </p:sp>
        <p:sp>
          <p:nvSpPr>
            <p:cNvPr id="42" name="Freeform 20">
              <a:extLst>
                <a:ext uri="{FF2B5EF4-FFF2-40B4-BE49-F238E27FC236}">
                  <a16:creationId xmlns:a16="http://schemas.microsoft.com/office/drawing/2014/main" id="{9C15E400-7FE5-6925-BB58-BE503D9D9D7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655174" y="4110039"/>
              <a:ext cx="377825" cy="396875"/>
            </a:xfrm>
            <a:custGeom>
              <a:avLst/>
              <a:gdLst>
                <a:gd name="T0" fmla="*/ 44 w 301"/>
                <a:gd name="T1" fmla="*/ 59 h 315"/>
                <a:gd name="T2" fmla="*/ 0 w 301"/>
                <a:gd name="T3" fmla="*/ 165 h 315"/>
                <a:gd name="T4" fmla="*/ 44 w 301"/>
                <a:gd name="T5" fmla="*/ 271 h 315"/>
                <a:gd name="T6" fmla="*/ 150 w 301"/>
                <a:gd name="T7" fmla="*/ 315 h 315"/>
                <a:gd name="T8" fmla="*/ 257 w 301"/>
                <a:gd name="T9" fmla="*/ 271 h 315"/>
                <a:gd name="T10" fmla="*/ 301 w 301"/>
                <a:gd name="T11" fmla="*/ 165 h 315"/>
                <a:gd name="T12" fmla="*/ 257 w 301"/>
                <a:gd name="T13" fmla="*/ 59 h 315"/>
                <a:gd name="T14" fmla="*/ 44 w 301"/>
                <a:gd name="T15" fmla="*/ 59 h 315"/>
                <a:gd name="T16" fmla="*/ 211 w 301"/>
                <a:gd name="T17" fmla="*/ 226 h 315"/>
                <a:gd name="T18" fmla="*/ 89 w 301"/>
                <a:gd name="T19" fmla="*/ 226 h 315"/>
                <a:gd name="T20" fmla="*/ 64 w 301"/>
                <a:gd name="T21" fmla="*/ 165 h 315"/>
                <a:gd name="T22" fmla="*/ 89 w 301"/>
                <a:gd name="T23" fmla="*/ 104 h 315"/>
                <a:gd name="T24" fmla="*/ 150 w 301"/>
                <a:gd name="T25" fmla="*/ 79 h 315"/>
                <a:gd name="T26" fmla="*/ 211 w 301"/>
                <a:gd name="T27" fmla="*/ 104 h 315"/>
                <a:gd name="T28" fmla="*/ 237 w 301"/>
                <a:gd name="T29" fmla="*/ 165 h 315"/>
                <a:gd name="T30" fmla="*/ 211 w 301"/>
                <a:gd name="T31" fmla="*/ 226 h 315"/>
                <a:gd name="T32" fmla="*/ 211 w 301"/>
                <a:gd name="T33" fmla="*/ 226 h 315"/>
                <a:gd name="T34" fmla="*/ 211 w 301"/>
                <a:gd name="T35" fmla="*/ 226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01" h="315">
                  <a:moveTo>
                    <a:pt x="44" y="59"/>
                  </a:moveTo>
                  <a:cubicBezTo>
                    <a:pt x="16" y="87"/>
                    <a:pt x="0" y="125"/>
                    <a:pt x="0" y="165"/>
                  </a:cubicBezTo>
                  <a:cubicBezTo>
                    <a:pt x="0" y="205"/>
                    <a:pt x="16" y="243"/>
                    <a:pt x="44" y="271"/>
                  </a:cubicBezTo>
                  <a:cubicBezTo>
                    <a:pt x="73" y="300"/>
                    <a:pt x="112" y="315"/>
                    <a:pt x="150" y="315"/>
                  </a:cubicBezTo>
                  <a:cubicBezTo>
                    <a:pt x="189" y="315"/>
                    <a:pt x="227" y="300"/>
                    <a:pt x="257" y="271"/>
                  </a:cubicBezTo>
                  <a:cubicBezTo>
                    <a:pt x="285" y="243"/>
                    <a:pt x="301" y="205"/>
                    <a:pt x="301" y="165"/>
                  </a:cubicBezTo>
                  <a:cubicBezTo>
                    <a:pt x="301" y="125"/>
                    <a:pt x="285" y="87"/>
                    <a:pt x="257" y="59"/>
                  </a:cubicBezTo>
                  <a:cubicBezTo>
                    <a:pt x="198" y="0"/>
                    <a:pt x="103" y="0"/>
                    <a:pt x="44" y="59"/>
                  </a:cubicBezTo>
                  <a:close/>
                  <a:moveTo>
                    <a:pt x="211" y="226"/>
                  </a:moveTo>
                  <a:cubicBezTo>
                    <a:pt x="178" y="259"/>
                    <a:pt x="123" y="259"/>
                    <a:pt x="89" y="226"/>
                  </a:cubicBezTo>
                  <a:cubicBezTo>
                    <a:pt x="73" y="210"/>
                    <a:pt x="64" y="188"/>
                    <a:pt x="64" y="165"/>
                  </a:cubicBezTo>
                  <a:cubicBezTo>
                    <a:pt x="64" y="142"/>
                    <a:pt x="73" y="120"/>
                    <a:pt x="89" y="104"/>
                  </a:cubicBezTo>
                  <a:cubicBezTo>
                    <a:pt x="106" y="87"/>
                    <a:pt x="128" y="79"/>
                    <a:pt x="150" y="79"/>
                  </a:cubicBezTo>
                  <a:cubicBezTo>
                    <a:pt x="172" y="79"/>
                    <a:pt x="195" y="87"/>
                    <a:pt x="211" y="104"/>
                  </a:cubicBezTo>
                  <a:cubicBezTo>
                    <a:pt x="228" y="120"/>
                    <a:pt x="237" y="142"/>
                    <a:pt x="237" y="165"/>
                  </a:cubicBezTo>
                  <a:cubicBezTo>
                    <a:pt x="237" y="188"/>
                    <a:pt x="228" y="210"/>
                    <a:pt x="211" y="226"/>
                  </a:cubicBezTo>
                  <a:close/>
                  <a:moveTo>
                    <a:pt x="211" y="226"/>
                  </a:moveTo>
                  <a:cubicBezTo>
                    <a:pt x="211" y="226"/>
                    <a:pt x="211" y="226"/>
                    <a:pt x="211" y="226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fr-FR" sz="1350"/>
            </a:p>
          </p:txBody>
        </p:sp>
        <p:sp>
          <p:nvSpPr>
            <p:cNvPr id="43" name="Freeform 21">
              <a:extLst>
                <a:ext uri="{FF2B5EF4-FFF2-40B4-BE49-F238E27FC236}">
                  <a16:creationId xmlns:a16="http://schemas.microsoft.com/office/drawing/2014/main" id="{C7381717-33DA-9FE9-0C2C-C4C8A249FE0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539162" y="5313364"/>
              <a:ext cx="301625" cy="300038"/>
            </a:xfrm>
            <a:custGeom>
              <a:avLst/>
              <a:gdLst>
                <a:gd name="T0" fmla="*/ 229 w 241"/>
                <a:gd name="T1" fmla="*/ 13 h 239"/>
                <a:gd name="T2" fmla="*/ 183 w 241"/>
                <a:gd name="T3" fmla="*/ 13 h 239"/>
                <a:gd name="T4" fmla="*/ 12 w 241"/>
                <a:gd name="T5" fmla="*/ 184 h 239"/>
                <a:gd name="T6" fmla="*/ 12 w 241"/>
                <a:gd name="T7" fmla="*/ 230 h 239"/>
                <a:gd name="T8" fmla="*/ 35 w 241"/>
                <a:gd name="T9" fmla="*/ 239 h 239"/>
                <a:gd name="T10" fmla="*/ 57 w 241"/>
                <a:gd name="T11" fmla="*/ 230 h 239"/>
                <a:gd name="T12" fmla="*/ 229 w 241"/>
                <a:gd name="T13" fmla="*/ 58 h 239"/>
                <a:gd name="T14" fmla="*/ 229 w 241"/>
                <a:gd name="T15" fmla="*/ 13 h 239"/>
                <a:gd name="T16" fmla="*/ 229 w 241"/>
                <a:gd name="T17" fmla="*/ 13 h 239"/>
                <a:gd name="T18" fmla="*/ 229 w 241"/>
                <a:gd name="T19" fmla="*/ 13 h 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1" h="239">
                  <a:moveTo>
                    <a:pt x="229" y="13"/>
                  </a:moveTo>
                  <a:cubicBezTo>
                    <a:pt x="216" y="0"/>
                    <a:pt x="196" y="0"/>
                    <a:pt x="183" y="13"/>
                  </a:cubicBezTo>
                  <a:cubicBezTo>
                    <a:pt x="12" y="184"/>
                    <a:pt x="12" y="184"/>
                    <a:pt x="12" y="184"/>
                  </a:cubicBezTo>
                  <a:cubicBezTo>
                    <a:pt x="0" y="197"/>
                    <a:pt x="0" y="217"/>
                    <a:pt x="12" y="230"/>
                  </a:cubicBezTo>
                  <a:cubicBezTo>
                    <a:pt x="18" y="236"/>
                    <a:pt x="27" y="239"/>
                    <a:pt x="35" y="239"/>
                  </a:cubicBezTo>
                  <a:cubicBezTo>
                    <a:pt x="43" y="239"/>
                    <a:pt x="51" y="236"/>
                    <a:pt x="57" y="230"/>
                  </a:cubicBezTo>
                  <a:cubicBezTo>
                    <a:pt x="229" y="58"/>
                    <a:pt x="229" y="58"/>
                    <a:pt x="229" y="58"/>
                  </a:cubicBezTo>
                  <a:cubicBezTo>
                    <a:pt x="241" y="46"/>
                    <a:pt x="241" y="25"/>
                    <a:pt x="229" y="13"/>
                  </a:cubicBezTo>
                  <a:close/>
                  <a:moveTo>
                    <a:pt x="229" y="13"/>
                  </a:moveTo>
                  <a:cubicBezTo>
                    <a:pt x="229" y="13"/>
                    <a:pt x="229" y="13"/>
                    <a:pt x="229" y="13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fr-FR" sz="1350"/>
            </a:p>
          </p:txBody>
        </p:sp>
        <p:sp>
          <p:nvSpPr>
            <p:cNvPr id="44" name="Freeform 22">
              <a:extLst>
                <a:ext uri="{FF2B5EF4-FFF2-40B4-BE49-F238E27FC236}">
                  <a16:creationId xmlns:a16="http://schemas.microsoft.com/office/drawing/2014/main" id="{8FA03F85-E373-5FE1-04E0-A51DC2E0199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518524" y="3894139"/>
              <a:ext cx="1749425" cy="1746250"/>
            </a:xfrm>
            <a:custGeom>
              <a:avLst/>
              <a:gdLst>
                <a:gd name="T0" fmla="*/ 1339 w 1393"/>
                <a:gd name="T1" fmla="*/ 32 h 1391"/>
                <a:gd name="T2" fmla="*/ 720 w 1393"/>
                <a:gd name="T3" fmla="*/ 208 h 1391"/>
                <a:gd name="T4" fmla="*/ 260 w 1393"/>
                <a:gd name="T5" fmla="*/ 364 h 1391"/>
                <a:gd name="T6" fmla="*/ 12 w 1393"/>
                <a:gd name="T7" fmla="*/ 604 h 1391"/>
                <a:gd name="T8" fmla="*/ 33 w 1393"/>
                <a:gd name="T9" fmla="*/ 658 h 1391"/>
                <a:gd name="T10" fmla="*/ 204 w 1393"/>
                <a:gd name="T11" fmla="*/ 725 h 1391"/>
                <a:gd name="T12" fmla="*/ 237 w 1393"/>
                <a:gd name="T13" fmla="*/ 803 h 1391"/>
                <a:gd name="T14" fmla="*/ 142 w 1393"/>
                <a:gd name="T15" fmla="*/ 996 h 1391"/>
                <a:gd name="T16" fmla="*/ 438 w 1393"/>
                <a:gd name="T17" fmla="*/ 1256 h 1391"/>
                <a:gd name="T18" fmla="*/ 623 w 1393"/>
                <a:gd name="T19" fmla="*/ 1190 h 1391"/>
                <a:gd name="T20" fmla="*/ 725 w 1393"/>
                <a:gd name="T21" fmla="*/ 1132 h 1391"/>
                <a:gd name="T22" fmla="*/ 755 w 1393"/>
                <a:gd name="T23" fmla="*/ 1388 h 1391"/>
                <a:gd name="T24" fmla="*/ 790 w 1393"/>
                <a:gd name="T25" fmla="*/ 1381 h 1391"/>
                <a:gd name="T26" fmla="*/ 1029 w 1393"/>
                <a:gd name="T27" fmla="*/ 1133 h 1391"/>
                <a:gd name="T28" fmla="*/ 1185 w 1393"/>
                <a:gd name="T29" fmla="*/ 673 h 1391"/>
                <a:gd name="T30" fmla="*/ 1361 w 1393"/>
                <a:gd name="T31" fmla="*/ 55 h 1391"/>
                <a:gd name="T32" fmla="*/ 205 w 1393"/>
                <a:gd name="T33" fmla="*/ 969 h 1391"/>
                <a:gd name="T34" fmla="*/ 391 w 1393"/>
                <a:gd name="T35" fmla="*/ 957 h 1391"/>
                <a:gd name="T36" fmla="*/ 378 w 1393"/>
                <a:gd name="T37" fmla="*/ 1015 h 1391"/>
                <a:gd name="T38" fmla="*/ 436 w 1393"/>
                <a:gd name="T39" fmla="*/ 1002 h 1391"/>
                <a:gd name="T40" fmla="*/ 424 w 1393"/>
                <a:gd name="T41" fmla="*/ 1188 h 1391"/>
                <a:gd name="T42" fmla="*/ 1033 w 1393"/>
                <a:gd name="T43" fmla="*/ 735 h 1391"/>
                <a:gd name="T44" fmla="*/ 921 w 1393"/>
                <a:gd name="T45" fmla="*/ 846 h 1391"/>
                <a:gd name="T46" fmla="*/ 967 w 1393"/>
                <a:gd name="T47" fmla="*/ 891 h 1391"/>
                <a:gd name="T48" fmla="*/ 967 w 1393"/>
                <a:gd name="T49" fmla="*/ 1113 h 1391"/>
                <a:gd name="T50" fmla="*/ 787 w 1393"/>
                <a:gd name="T51" fmla="*/ 1071 h 1391"/>
                <a:gd name="T52" fmla="*/ 876 w 1393"/>
                <a:gd name="T53" fmla="*/ 936 h 1391"/>
                <a:gd name="T54" fmla="*/ 732 w 1393"/>
                <a:gd name="T55" fmla="*/ 1036 h 1391"/>
                <a:gd name="T56" fmla="*/ 646 w 1393"/>
                <a:gd name="T57" fmla="*/ 1122 h 1391"/>
                <a:gd name="T58" fmla="*/ 616 w 1393"/>
                <a:gd name="T59" fmla="*/ 1092 h 1391"/>
                <a:gd name="T60" fmla="*/ 868 w 1393"/>
                <a:gd name="T61" fmla="*/ 570 h 1391"/>
                <a:gd name="T62" fmla="*/ 823 w 1393"/>
                <a:gd name="T63" fmla="*/ 525 h 1391"/>
                <a:gd name="T64" fmla="*/ 301 w 1393"/>
                <a:gd name="T65" fmla="*/ 777 h 1391"/>
                <a:gd name="T66" fmla="*/ 272 w 1393"/>
                <a:gd name="T67" fmla="*/ 748 h 1391"/>
                <a:gd name="T68" fmla="*/ 358 w 1393"/>
                <a:gd name="T69" fmla="*/ 662 h 1391"/>
                <a:gd name="T70" fmla="*/ 457 w 1393"/>
                <a:gd name="T71" fmla="*/ 517 h 1391"/>
                <a:gd name="T72" fmla="*/ 322 w 1393"/>
                <a:gd name="T73" fmla="*/ 606 h 1391"/>
                <a:gd name="T74" fmla="*/ 280 w 1393"/>
                <a:gd name="T75" fmla="*/ 426 h 1391"/>
                <a:gd name="T76" fmla="*/ 502 w 1393"/>
                <a:gd name="T77" fmla="*/ 426 h 1391"/>
                <a:gd name="T78" fmla="*/ 658 w 1393"/>
                <a:gd name="T79" fmla="*/ 361 h 1391"/>
                <a:gd name="T80" fmla="*/ 766 w 1393"/>
                <a:gd name="T81" fmla="*/ 254 h 1391"/>
                <a:gd name="T82" fmla="*/ 1140 w 1393"/>
                <a:gd name="T83" fmla="*/ 628 h 1391"/>
                <a:gd name="T84" fmla="*/ 1140 w 1393"/>
                <a:gd name="T85" fmla="*/ 628 h 1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393" h="1391">
                  <a:moveTo>
                    <a:pt x="1361" y="55"/>
                  </a:moveTo>
                  <a:cubicBezTo>
                    <a:pt x="1358" y="44"/>
                    <a:pt x="1349" y="35"/>
                    <a:pt x="1339" y="32"/>
                  </a:cubicBezTo>
                  <a:cubicBezTo>
                    <a:pt x="1222" y="0"/>
                    <a:pt x="1096" y="6"/>
                    <a:pt x="973" y="51"/>
                  </a:cubicBezTo>
                  <a:cubicBezTo>
                    <a:pt x="878" y="85"/>
                    <a:pt x="786" y="142"/>
                    <a:pt x="720" y="208"/>
                  </a:cubicBezTo>
                  <a:cubicBezTo>
                    <a:pt x="621" y="308"/>
                    <a:pt x="621" y="308"/>
                    <a:pt x="621" y="308"/>
                  </a:cubicBezTo>
                  <a:cubicBezTo>
                    <a:pt x="260" y="364"/>
                    <a:pt x="260" y="364"/>
                    <a:pt x="260" y="364"/>
                  </a:cubicBezTo>
                  <a:cubicBezTo>
                    <a:pt x="254" y="365"/>
                    <a:pt x="247" y="368"/>
                    <a:pt x="243" y="373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3" y="613"/>
                    <a:pt x="0" y="626"/>
                    <a:pt x="5" y="638"/>
                  </a:cubicBezTo>
                  <a:cubicBezTo>
                    <a:pt x="9" y="650"/>
                    <a:pt x="21" y="658"/>
                    <a:pt x="33" y="658"/>
                  </a:cubicBezTo>
                  <a:cubicBezTo>
                    <a:pt x="261" y="668"/>
                    <a:pt x="261" y="668"/>
                    <a:pt x="261" y="668"/>
                  </a:cubicBezTo>
                  <a:cubicBezTo>
                    <a:pt x="204" y="725"/>
                    <a:pt x="204" y="725"/>
                    <a:pt x="204" y="725"/>
                  </a:cubicBezTo>
                  <a:cubicBezTo>
                    <a:pt x="191" y="737"/>
                    <a:pt x="191" y="758"/>
                    <a:pt x="204" y="770"/>
                  </a:cubicBezTo>
                  <a:cubicBezTo>
                    <a:pt x="237" y="803"/>
                    <a:pt x="237" y="803"/>
                    <a:pt x="237" y="803"/>
                  </a:cubicBezTo>
                  <a:cubicBezTo>
                    <a:pt x="138" y="956"/>
                    <a:pt x="138" y="956"/>
                    <a:pt x="138" y="956"/>
                  </a:cubicBezTo>
                  <a:cubicBezTo>
                    <a:pt x="129" y="968"/>
                    <a:pt x="131" y="985"/>
                    <a:pt x="142" y="996"/>
                  </a:cubicBezTo>
                  <a:cubicBezTo>
                    <a:pt x="397" y="1251"/>
                    <a:pt x="397" y="1251"/>
                    <a:pt x="397" y="1251"/>
                  </a:cubicBezTo>
                  <a:cubicBezTo>
                    <a:pt x="408" y="1262"/>
                    <a:pt x="425" y="1264"/>
                    <a:pt x="438" y="1256"/>
                  </a:cubicBezTo>
                  <a:cubicBezTo>
                    <a:pt x="590" y="1156"/>
                    <a:pt x="590" y="1156"/>
                    <a:pt x="590" y="1156"/>
                  </a:cubicBezTo>
                  <a:cubicBezTo>
                    <a:pt x="623" y="1190"/>
                    <a:pt x="623" y="1190"/>
                    <a:pt x="623" y="1190"/>
                  </a:cubicBezTo>
                  <a:cubicBezTo>
                    <a:pt x="636" y="1202"/>
                    <a:pt x="656" y="1202"/>
                    <a:pt x="668" y="1190"/>
                  </a:cubicBezTo>
                  <a:cubicBezTo>
                    <a:pt x="725" y="1132"/>
                    <a:pt x="725" y="1132"/>
                    <a:pt x="725" y="1132"/>
                  </a:cubicBezTo>
                  <a:cubicBezTo>
                    <a:pt x="735" y="1360"/>
                    <a:pt x="735" y="1360"/>
                    <a:pt x="735" y="1360"/>
                  </a:cubicBezTo>
                  <a:cubicBezTo>
                    <a:pt x="735" y="1373"/>
                    <a:pt x="743" y="1384"/>
                    <a:pt x="755" y="1388"/>
                  </a:cubicBezTo>
                  <a:cubicBezTo>
                    <a:pt x="759" y="1390"/>
                    <a:pt x="763" y="1391"/>
                    <a:pt x="767" y="1391"/>
                  </a:cubicBezTo>
                  <a:cubicBezTo>
                    <a:pt x="775" y="1391"/>
                    <a:pt x="783" y="1387"/>
                    <a:pt x="790" y="1381"/>
                  </a:cubicBezTo>
                  <a:cubicBezTo>
                    <a:pt x="1020" y="1151"/>
                    <a:pt x="1020" y="1151"/>
                    <a:pt x="1020" y="1151"/>
                  </a:cubicBezTo>
                  <a:cubicBezTo>
                    <a:pt x="1025" y="1146"/>
                    <a:pt x="1028" y="1140"/>
                    <a:pt x="1029" y="1133"/>
                  </a:cubicBezTo>
                  <a:cubicBezTo>
                    <a:pt x="1085" y="772"/>
                    <a:pt x="1085" y="772"/>
                    <a:pt x="1085" y="772"/>
                  </a:cubicBezTo>
                  <a:cubicBezTo>
                    <a:pt x="1185" y="673"/>
                    <a:pt x="1185" y="673"/>
                    <a:pt x="1185" y="673"/>
                  </a:cubicBezTo>
                  <a:cubicBezTo>
                    <a:pt x="1251" y="607"/>
                    <a:pt x="1308" y="515"/>
                    <a:pt x="1343" y="420"/>
                  </a:cubicBezTo>
                  <a:cubicBezTo>
                    <a:pt x="1387" y="298"/>
                    <a:pt x="1393" y="171"/>
                    <a:pt x="1361" y="55"/>
                  </a:cubicBezTo>
                  <a:close/>
                  <a:moveTo>
                    <a:pt x="424" y="1188"/>
                  </a:moveTo>
                  <a:cubicBezTo>
                    <a:pt x="205" y="969"/>
                    <a:pt x="205" y="969"/>
                    <a:pt x="205" y="969"/>
                  </a:cubicBezTo>
                  <a:cubicBezTo>
                    <a:pt x="283" y="850"/>
                    <a:pt x="283" y="850"/>
                    <a:pt x="283" y="850"/>
                  </a:cubicBezTo>
                  <a:cubicBezTo>
                    <a:pt x="391" y="957"/>
                    <a:pt x="391" y="957"/>
                    <a:pt x="391" y="957"/>
                  </a:cubicBezTo>
                  <a:cubicBezTo>
                    <a:pt x="378" y="970"/>
                    <a:pt x="378" y="970"/>
                    <a:pt x="378" y="970"/>
                  </a:cubicBezTo>
                  <a:cubicBezTo>
                    <a:pt x="366" y="982"/>
                    <a:pt x="366" y="1003"/>
                    <a:pt x="378" y="1015"/>
                  </a:cubicBezTo>
                  <a:cubicBezTo>
                    <a:pt x="391" y="1028"/>
                    <a:pt x="411" y="1028"/>
                    <a:pt x="423" y="1015"/>
                  </a:cubicBezTo>
                  <a:cubicBezTo>
                    <a:pt x="436" y="1002"/>
                    <a:pt x="436" y="1002"/>
                    <a:pt x="436" y="1002"/>
                  </a:cubicBezTo>
                  <a:cubicBezTo>
                    <a:pt x="544" y="1110"/>
                    <a:pt x="544" y="1110"/>
                    <a:pt x="544" y="1110"/>
                  </a:cubicBezTo>
                  <a:lnTo>
                    <a:pt x="424" y="1188"/>
                  </a:lnTo>
                  <a:close/>
                  <a:moveTo>
                    <a:pt x="1140" y="628"/>
                  </a:moveTo>
                  <a:cubicBezTo>
                    <a:pt x="1033" y="735"/>
                    <a:pt x="1033" y="735"/>
                    <a:pt x="1033" y="735"/>
                  </a:cubicBezTo>
                  <a:cubicBezTo>
                    <a:pt x="1033" y="735"/>
                    <a:pt x="1033" y="735"/>
                    <a:pt x="1033" y="735"/>
                  </a:cubicBezTo>
                  <a:cubicBezTo>
                    <a:pt x="921" y="846"/>
                    <a:pt x="921" y="846"/>
                    <a:pt x="921" y="846"/>
                  </a:cubicBezTo>
                  <a:cubicBezTo>
                    <a:pt x="909" y="858"/>
                    <a:pt x="909" y="879"/>
                    <a:pt x="921" y="891"/>
                  </a:cubicBezTo>
                  <a:cubicBezTo>
                    <a:pt x="934" y="904"/>
                    <a:pt x="954" y="904"/>
                    <a:pt x="967" y="891"/>
                  </a:cubicBezTo>
                  <a:cubicBezTo>
                    <a:pt x="1009" y="849"/>
                    <a:pt x="1009" y="849"/>
                    <a:pt x="1009" y="849"/>
                  </a:cubicBezTo>
                  <a:cubicBezTo>
                    <a:pt x="967" y="1113"/>
                    <a:pt x="967" y="1113"/>
                    <a:pt x="967" y="1113"/>
                  </a:cubicBezTo>
                  <a:cubicBezTo>
                    <a:pt x="796" y="1284"/>
                    <a:pt x="796" y="1284"/>
                    <a:pt x="796" y="1284"/>
                  </a:cubicBezTo>
                  <a:cubicBezTo>
                    <a:pt x="787" y="1071"/>
                    <a:pt x="787" y="1071"/>
                    <a:pt x="787" y="1071"/>
                  </a:cubicBezTo>
                  <a:cubicBezTo>
                    <a:pt x="876" y="982"/>
                    <a:pt x="876" y="982"/>
                    <a:pt x="876" y="982"/>
                  </a:cubicBezTo>
                  <a:cubicBezTo>
                    <a:pt x="889" y="969"/>
                    <a:pt x="889" y="949"/>
                    <a:pt x="876" y="936"/>
                  </a:cubicBezTo>
                  <a:cubicBezTo>
                    <a:pt x="864" y="924"/>
                    <a:pt x="843" y="924"/>
                    <a:pt x="831" y="936"/>
                  </a:cubicBezTo>
                  <a:cubicBezTo>
                    <a:pt x="732" y="1036"/>
                    <a:pt x="732" y="1036"/>
                    <a:pt x="732" y="1036"/>
                  </a:cubicBezTo>
                  <a:cubicBezTo>
                    <a:pt x="732" y="1036"/>
                    <a:pt x="732" y="1036"/>
                    <a:pt x="732" y="1036"/>
                  </a:cubicBezTo>
                  <a:cubicBezTo>
                    <a:pt x="646" y="1122"/>
                    <a:pt x="646" y="1122"/>
                    <a:pt x="646" y="1122"/>
                  </a:cubicBezTo>
                  <a:cubicBezTo>
                    <a:pt x="617" y="1093"/>
                    <a:pt x="617" y="1093"/>
                    <a:pt x="617" y="1093"/>
                  </a:cubicBezTo>
                  <a:cubicBezTo>
                    <a:pt x="617" y="1093"/>
                    <a:pt x="617" y="1092"/>
                    <a:pt x="616" y="1092"/>
                  </a:cubicBezTo>
                  <a:cubicBezTo>
                    <a:pt x="481" y="957"/>
                    <a:pt x="481" y="957"/>
                    <a:pt x="481" y="957"/>
                  </a:cubicBezTo>
                  <a:cubicBezTo>
                    <a:pt x="868" y="570"/>
                    <a:pt x="868" y="570"/>
                    <a:pt x="868" y="570"/>
                  </a:cubicBezTo>
                  <a:cubicBezTo>
                    <a:pt x="881" y="558"/>
                    <a:pt x="881" y="537"/>
                    <a:pt x="868" y="525"/>
                  </a:cubicBezTo>
                  <a:cubicBezTo>
                    <a:pt x="856" y="512"/>
                    <a:pt x="836" y="512"/>
                    <a:pt x="823" y="525"/>
                  </a:cubicBezTo>
                  <a:cubicBezTo>
                    <a:pt x="436" y="912"/>
                    <a:pt x="436" y="912"/>
                    <a:pt x="436" y="912"/>
                  </a:cubicBezTo>
                  <a:cubicBezTo>
                    <a:pt x="301" y="777"/>
                    <a:pt x="301" y="777"/>
                    <a:pt x="301" y="777"/>
                  </a:cubicBezTo>
                  <a:cubicBezTo>
                    <a:pt x="301" y="777"/>
                    <a:pt x="300" y="776"/>
                    <a:pt x="300" y="776"/>
                  </a:cubicBezTo>
                  <a:cubicBezTo>
                    <a:pt x="272" y="748"/>
                    <a:pt x="272" y="748"/>
                    <a:pt x="272" y="748"/>
                  </a:cubicBezTo>
                  <a:cubicBezTo>
                    <a:pt x="357" y="662"/>
                    <a:pt x="357" y="662"/>
                    <a:pt x="357" y="662"/>
                  </a:cubicBezTo>
                  <a:cubicBezTo>
                    <a:pt x="358" y="662"/>
                    <a:pt x="358" y="662"/>
                    <a:pt x="358" y="662"/>
                  </a:cubicBezTo>
                  <a:cubicBezTo>
                    <a:pt x="457" y="562"/>
                    <a:pt x="457" y="562"/>
                    <a:pt x="457" y="562"/>
                  </a:cubicBezTo>
                  <a:cubicBezTo>
                    <a:pt x="469" y="550"/>
                    <a:pt x="469" y="530"/>
                    <a:pt x="457" y="517"/>
                  </a:cubicBezTo>
                  <a:cubicBezTo>
                    <a:pt x="444" y="505"/>
                    <a:pt x="424" y="505"/>
                    <a:pt x="412" y="517"/>
                  </a:cubicBezTo>
                  <a:cubicBezTo>
                    <a:pt x="322" y="606"/>
                    <a:pt x="322" y="606"/>
                    <a:pt x="322" y="606"/>
                  </a:cubicBezTo>
                  <a:cubicBezTo>
                    <a:pt x="109" y="597"/>
                    <a:pt x="109" y="597"/>
                    <a:pt x="109" y="597"/>
                  </a:cubicBezTo>
                  <a:cubicBezTo>
                    <a:pt x="280" y="426"/>
                    <a:pt x="280" y="426"/>
                    <a:pt x="280" y="426"/>
                  </a:cubicBezTo>
                  <a:cubicBezTo>
                    <a:pt x="544" y="385"/>
                    <a:pt x="544" y="385"/>
                    <a:pt x="544" y="385"/>
                  </a:cubicBezTo>
                  <a:cubicBezTo>
                    <a:pt x="502" y="426"/>
                    <a:pt x="502" y="426"/>
                    <a:pt x="502" y="426"/>
                  </a:cubicBezTo>
                  <a:cubicBezTo>
                    <a:pt x="547" y="472"/>
                    <a:pt x="547" y="472"/>
                    <a:pt x="547" y="472"/>
                  </a:cubicBezTo>
                  <a:cubicBezTo>
                    <a:pt x="658" y="361"/>
                    <a:pt x="658" y="361"/>
                    <a:pt x="658" y="361"/>
                  </a:cubicBezTo>
                  <a:cubicBezTo>
                    <a:pt x="658" y="361"/>
                    <a:pt x="659" y="360"/>
                    <a:pt x="659" y="360"/>
                  </a:cubicBezTo>
                  <a:cubicBezTo>
                    <a:pt x="766" y="254"/>
                    <a:pt x="766" y="254"/>
                    <a:pt x="766" y="254"/>
                  </a:cubicBezTo>
                  <a:cubicBezTo>
                    <a:pt x="855" y="165"/>
                    <a:pt x="1066" y="33"/>
                    <a:pt x="1304" y="89"/>
                  </a:cubicBezTo>
                  <a:cubicBezTo>
                    <a:pt x="1361" y="327"/>
                    <a:pt x="1229" y="539"/>
                    <a:pt x="1140" y="628"/>
                  </a:cubicBezTo>
                  <a:close/>
                  <a:moveTo>
                    <a:pt x="1140" y="628"/>
                  </a:moveTo>
                  <a:cubicBezTo>
                    <a:pt x="1140" y="628"/>
                    <a:pt x="1140" y="628"/>
                    <a:pt x="1140" y="628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fr-FR" sz="1350"/>
            </a:p>
          </p:txBody>
        </p:sp>
        <p:sp>
          <p:nvSpPr>
            <p:cNvPr id="45" name="Freeform 23">
              <a:extLst>
                <a:ext uri="{FF2B5EF4-FFF2-40B4-BE49-F238E27FC236}">
                  <a16:creationId xmlns:a16="http://schemas.microsoft.com/office/drawing/2014/main" id="{8F88CD91-D7A8-4C40-4D0C-8CF9866BFBB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732837" y="5446714"/>
              <a:ext cx="241300" cy="238125"/>
            </a:xfrm>
            <a:custGeom>
              <a:avLst/>
              <a:gdLst>
                <a:gd name="T0" fmla="*/ 135 w 193"/>
                <a:gd name="T1" fmla="*/ 12 h 189"/>
                <a:gd name="T2" fmla="*/ 13 w 193"/>
                <a:gd name="T3" fmla="*/ 135 h 189"/>
                <a:gd name="T4" fmla="*/ 13 w 193"/>
                <a:gd name="T5" fmla="*/ 180 h 189"/>
                <a:gd name="T6" fmla="*/ 35 w 193"/>
                <a:gd name="T7" fmla="*/ 189 h 189"/>
                <a:gd name="T8" fmla="*/ 58 w 193"/>
                <a:gd name="T9" fmla="*/ 180 h 189"/>
                <a:gd name="T10" fmla="*/ 180 w 193"/>
                <a:gd name="T11" fmla="*/ 58 h 189"/>
                <a:gd name="T12" fmla="*/ 180 w 193"/>
                <a:gd name="T13" fmla="*/ 12 h 189"/>
                <a:gd name="T14" fmla="*/ 135 w 193"/>
                <a:gd name="T15" fmla="*/ 12 h 189"/>
                <a:gd name="T16" fmla="*/ 135 w 193"/>
                <a:gd name="T17" fmla="*/ 12 h 189"/>
                <a:gd name="T18" fmla="*/ 135 w 193"/>
                <a:gd name="T19" fmla="*/ 12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3" h="189">
                  <a:moveTo>
                    <a:pt x="135" y="12"/>
                  </a:moveTo>
                  <a:cubicBezTo>
                    <a:pt x="13" y="135"/>
                    <a:pt x="13" y="135"/>
                    <a:pt x="13" y="135"/>
                  </a:cubicBezTo>
                  <a:cubicBezTo>
                    <a:pt x="0" y="147"/>
                    <a:pt x="0" y="167"/>
                    <a:pt x="13" y="180"/>
                  </a:cubicBezTo>
                  <a:cubicBezTo>
                    <a:pt x="19" y="186"/>
                    <a:pt x="27" y="189"/>
                    <a:pt x="35" y="189"/>
                  </a:cubicBezTo>
                  <a:cubicBezTo>
                    <a:pt x="44" y="189"/>
                    <a:pt x="52" y="186"/>
                    <a:pt x="58" y="180"/>
                  </a:cubicBezTo>
                  <a:cubicBezTo>
                    <a:pt x="180" y="58"/>
                    <a:pt x="180" y="58"/>
                    <a:pt x="180" y="58"/>
                  </a:cubicBezTo>
                  <a:cubicBezTo>
                    <a:pt x="193" y="45"/>
                    <a:pt x="193" y="25"/>
                    <a:pt x="180" y="12"/>
                  </a:cubicBezTo>
                  <a:cubicBezTo>
                    <a:pt x="168" y="0"/>
                    <a:pt x="147" y="0"/>
                    <a:pt x="135" y="12"/>
                  </a:cubicBezTo>
                  <a:close/>
                  <a:moveTo>
                    <a:pt x="135" y="12"/>
                  </a:moveTo>
                  <a:cubicBezTo>
                    <a:pt x="135" y="12"/>
                    <a:pt x="135" y="12"/>
                    <a:pt x="135" y="12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fr-FR" sz="1350"/>
            </a:p>
          </p:txBody>
        </p:sp>
      </p:grpSp>
      <p:grpSp>
        <p:nvGrpSpPr>
          <p:cNvPr id="46" name="Groupe 45">
            <a:extLst>
              <a:ext uri="{FF2B5EF4-FFF2-40B4-BE49-F238E27FC236}">
                <a16:creationId xmlns:a16="http://schemas.microsoft.com/office/drawing/2014/main" id="{F83031D4-17CF-3C6A-46BA-18DF199D2AA8}"/>
              </a:ext>
            </a:extLst>
          </p:cNvPr>
          <p:cNvGrpSpPr/>
          <p:nvPr/>
        </p:nvGrpSpPr>
        <p:grpSpPr>
          <a:xfrm>
            <a:off x="8681189" y="2296693"/>
            <a:ext cx="539012" cy="497994"/>
            <a:chOff x="6740526" y="4151313"/>
            <a:chExt cx="1335088" cy="1233488"/>
          </a:xfrm>
          <a:solidFill>
            <a:schemeClr val="tx1"/>
          </a:solidFill>
        </p:grpSpPr>
        <p:sp>
          <p:nvSpPr>
            <p:cNvPr id="47" name="Freeform 27">
              <a:extLst>
                <a:ext uri="{FF2B5EF4-FFF2-40B4-BE49-F238E27FC236}">
                  <a16:creationId xmlns:a16="http://schemas.microsoft.com/office/drawing/2014/main" id="{EF6FCF9E-AF25-EB6A-EFF4-27DB5BFEA0E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40526" y="4210051"/>
              <a:ext cx="1335088" cy="1174750"/>
            </a:xfrm>
            <a:custGeom>
              <a:avLst/>
              <a:gdLst>
                <a:gd name="T0" fmla="*/ 83 w 114"/>
                <a:gd name="T1" fmla="*/ 8 h 100"/>
                <a:gd name="T2" fmla="*/ 81 w 114"/>
                <a:gd name="T3" fmla="*/ 0 h 100"/>
                <a:gd name="T4" fmla="*/ 78 w 114"/>
                <a:gd name="T5" fmla="*/ 8 h 100"/>
                <a:gd name="T6" fmla="*/ 47 w 114"/>
                <a:gd name="T7" fmla="*/ 14 h 100"/>
                <a:gd name="T8" fmla="*/ 44 w 114"/>
                <a:gd name="T9" fmla="*/ 21 h 100"/>
                <a:gd name="T10" fmla="*/ 27 w 114"/>
                <a:gd name="T11" fmla="*/ 20 h 100"/>
                <a:gd name="T12" fmla="*/ 30 w 114"/>
                <a:gd name="T13" fmla="*/ 41 h 100"/>
                <a:gd name="T14" fmla="*/ 23 w 114"/>
                <a:gd name="T15" fmla="*/ 41 h 100"/>
                <a:gd name="T16" fmla="*/ 26 w 114"/>
                <a:gd name="T17" fmla="*/ 20 h 100"/>
                <a:gd name="T18" fmla="*/ 9 w 114"/>
                <a:gd name="T19" fmla="*/ 21 h 100"/>
                <a:gd name="T20" fmla="*/ 8 w 114"/>
                <a:gd name="T21" fmla="*/ 22 h 100"/>
                <a:gd name="T22" fmla="*/ 7 w 114"/>
                <a:gd name="T23" fmla="*/ 23 h 100"/>
                <a:gd name="T24" fmla="*/ 7 w 114"/>
                <a:gd name="T25" fmla="*/ 24 h 100"/>
                <a:gd name="T26" fmla="*/ 3 w 114"/>
                <a:gd name="T27" fmla="*/ 58 h 100"/>
                <a:gd name="T28" fmla="*/ 8 w 114"/>
                <a:gd name="T29" fmla="*/ 55 h 100"/>
                <a:gd name="T30" fmla="*/ 15 w 114"/>
                <a:gd name="T31" fmla="*/ 28 h 100"/>
                <a:gd name="T32" fmla="*/ 12 w 114"/>
                <a:gd name="T33" fmla="*/ 95 h 100"/>
                <a:gd name="T34" fmla="*/ 17 w 114"/>
                <a:gd name="T35" fmla="*/ 100 h 100"/>
                <a:gd name="T36" fmla="*/ 24 w 114"/>
                <a:gd name="T37" fmla="*/ 60 h 100"/>
                <a:gd name="T38" fmla="*/ 28 w 114"/>
                <a:gd name="T39" fmla="*/ 60 h 100"/>
                <a:gd name="T40" fmla="*/ 36 w 114"/>
                <a:gd name="T41" fmla="*/ 100 h 100"/>
                <a:gd name="T42" fmla="*/ 41 w 114"/>
                <a:gd name="T43" fmla="*/ 95 h 100"/>
                <a:gd name="T44" fmla="*/ 38 w 114"/>
                <a:gd name="T45" fmla="*/ 28 h 100"/>
                <a:gd name="T46" fmla="*/ 41 w 114"/>
                <a:gd name="T47" fmla="*/ 29 h 100"/>
                <a:gd name="T48" fmla="*/ 47 w 114"/>
                <a:gd name="T49" fmla="*/ 31 h 100"/>
                <a:gd name="T50" fmla="*/ 53 w 114"/>
                <a:gd name="T51" fmla="*/ 59 h 100"/>
                <a:gd name="T52" fmla="*/ 55 w 114"/>
                <a:gd name="T53" fmla="*/ 97 h 100"/>
                <a:gd name="T54" fmla="*/ 57 w 114"/>
                <a:gd name="T55" fmla="*/ 100 h 100"/>
                <a:gd name="T56" fmla="*/ 70 w 114"/>
                <a:gd name="T57" fmla="*/ 59 h 100"/>
                <a:gd name="T58" fmla="*/ 78 w 114"/>
                <a:gd name="T59" fmla="*/ 87 h 100"/>
                <a:gd name="T60" fmla="*/ 83 w 114"/>
                <a:gd name="T61" fmla="*/ 87 h 100"/>
                <a:gd name="T62" fmla="*/ 91 w 114"/>
                <a:gd name="T63" fmla="*/ 59 h 100"/>
                <a:gd name="T64" fmla="*/ 104 w 114"/>
                <a:gd name="T65" fmla="*/ 100 h 100"/>
                <a:gd name="T66" fmla="*/ 106 w 114"/>
                <a:gd name="T67" fmla="*/ 97 h 100"/>
                <a:gd name="T68" fmla="*/ 108 w 114"/>
                <a:gd name="T69" fmla="*/ 59 h 100"/>
                <a:gd name="T70" fmla="*/ 114 w 114"/>
                <a:gd name="T71" fmla="*/ 14 h 100"/>
                <a:gd name="T72" fmla="*/ 111 w 114"/>
                <a:gd name="T73" fmla="*/ 52 h 100"/>
                <a:gd name="T74" fmla="*/ 53 w 114"/>
                <a:gd name="T75" fmla="*/ 56 h 100"/>
                <a:gd name="T76" fmla="*/ 50 w 114"/>
                <a:gd name="T77" fmla="*/ 32 h 100"/>
                <a:gd name="T78" fmla="*/ 62 w 114"/>
                <a:gd name="T79" fmla="*/ 36 h 100"/>
                <a:gd name="T80" fmla="*/ 66 w 114"/>
                <a:gd name="T81" fmla="*/ 32 h 100"/>
                <a:gd name="T82" fmla="*/ 90 w 114"/>
                <a:gd name="T83" fmla="*/ 20 h 100"/>
                <a:gd name="T84" fmla="*/ 65 w 114"/>
                <a:gd name="T85" fmla="*/ 30 h 100"/>
                <a:gd name="T86" fmla="*/ 50 w 114"/>
                <a:gd name="T87" fmla="*/ 24 h 100"/>
                <a:gd name="T88" fmla="*/ 53 w 114"/>
                <a:gd name="T89" fmla="*/ 11 h 100"/>
                <a:gd name="T90" fmla="*/ 111 w 114"/>
                <a:gd name="T91" fmla="*/ 14 h 100"/>
                <a:gd name="T92" fmla="*/ 111 w 114"/>
                <a:gd name="T93" fmla="*/ 52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14" h="100">
                  <a:moveTo>
                    <a:pt x="108" y="8"/>
                  </a:moveTo>
                  <a:cubicBezTo>
                    <a:pt x="83" y="8"/>
                    <a:pt x="83" y="8"/>
                    <a:pt x="83" y="8"/>
                  </a:cubicBezTo>
                  <a:cubicBezTo>
                    <a:pt x="83" y="3"/>
                    <a:pt x="83" y="3"/>
                    <a:pt x="83" y="3"/>
                  </a:cubicBezTo>
                  <a:cubicBezTo>
                    <a:pt x="83" y="2"/>
                    <a:pt x="82" y="0"/>
                    <a:pt x="81" y="0"/>
                  </a:cubicBezTo>
                  <a:cubicBezTo>
                    <a:pt x="79" y="0"/>
                    <a:pt x="78" y="2"/>
                    <a:pt x="78" y="3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53" y="8"/>
                    <a:pt x="53" y="8"/>
                    <a:pt x="53" y="8"/>
                  </a:cubicBezTo>
                  <a:cubicBezTo>
                    <a:pt x="50" y="8"/>
                    <a:pt x="47" y="11"/>
                    <a:pt x="47" y="14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4" y="21"/>
                    <a:pt x="44" y="21"/>
                    <a:pt x="44" y="21"/>
                  </a:cubicBezTo>
                  <a:cubicBezTo>
                    <a:pt x="43" y="21"/>
                    <a:pt x="35" y="18"/>
                    <a:pt x="28" y="18"/>
                  </a:cubicBezTo>
                  <a:cubicBezTo>
                    <a:pt x="27" y="20"/>
                    <a:pt x="27" y="20"/>
                    <a:pt x="27" y="20"/>
                  </a:cubicBezTo>
                  <a:cubicBezTo>
                    <a:pt x="27" y="20"/>
                    <a:pt x="27" y="20"/>
                    <a:pt x="27" y="20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26" y="47"/>
                    <a:pt x="26" y="47"/>
                    <a:pt x="26" y="47"/>
                  </a:cubicBezTo>
                  <a:cubicBezTo>
                    <a:pt x="23" y="41"/>
                    <a:pt x="23" y="41"/>
                    <a:pt x="23" y="41"/>
                  </a:cubicBezTo>
                  <a:cubicBezTo>
                    <a:pt x="26" y="20"/>
                    <a:pt x="26" y="20"/>
                    <a:pt x="26" y="20"/>
                  </a:cubicBezTo>
                  <a:cubicBezTo>
                    <a:pt x="26" y="20"/>
                    <a:pt x="26" y="20"/>
                    <a:pt x="26" y="20"/>
                  </a:cubicBezTo>
                  <a:cubicBezTo>
                    <a:pt x="25" y="18"/>
                    <a:pt x="25" y="18"/>
                    <a:pt x="25" y="18"/>
                  </a:cubicBezTo>
                  <a:cubicBezTo>
                    <a:pt x="18" y="18"/>
                    <a:pt x="9" y="21"/>
                    <a:pt x="9" y="21"/>
                  </a:cubicBezTo>
                  <a:cubicBezTo>
                    <a:pt x="9" y="21"/>
                    <a:pt x="9" y="22"/>
                    <a:pt x="9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8" y="22"/>
                    <a:pt x="8" y="22"/>
                    <a:pt x="7" y="23"/>
                  </a:cubicBezTo>
                  <a:cubicBezTo>
                    <a:pt x="7" y="23"/>
                    <a:pt x="7" y="23"/>
                    <a:pt x="7" y="23"/>
                  </a:cubicBezTo>
                  <a:cubicBezTo>
                    <a:pt x="7" y="23"/>
                    <a:pt x="7" y="24"/>
                    <a:pt x="7" y="24"/>
                  </a:cubicBezTo>
                  <a:cubicBezTo>
                    <a:pt x="7" y="24"/>
                    <a:pt x="7" y="24"/>
                    <a:pt x="7" y="24"/>
                  </a:cubicBezTo>
                  <a:cubicBezTo>
                    <a:pt x="0" y="53"/>
                    <a:pt x="0" y="53"/>
                    <a:pt x="0" y="53"/>
                  </a:cubicBezTo>
                  <a:cubicBezTo>
                    <a:pt x="0" y="55"/>
                    <a:pt x="1" y="57"/>
                    <a:pt x="3" y="58"/>
                  </a:cubicBezTo>
                  <a:cubicBezTo>
                    <a:pt x="3" y="58"/>
                    <a:pt x="4" y="58"/>
                    <a:pt x="4" y="58"/>
                  </a:cubicBezTo>
                  <a:cubicBezTo>
                    <a:pt x="6" y="58"/>
                    <a:pt x="7" y="57"/>
                    <a:pt x="8" y="55"/>
                  </a:cubicBezTo>
                  <a:cubicBezTo>
                    <a:pt x="14" y="28"/>
                    <a:pt x="14" y="28"/>
                    <a:pt x="14" y="28"/>
                  </a:cubicBezTo>
                  <a:cubicBezTo>
                    <a:pt x="14" y="28"/>
                    <a:pt x="15" y="28"/>
                    <a:pt x="15" y="28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7"/>
                    <a:pt x="14" y="100"/>
                    <a:pt x="16" y="100"/>
                  </a:cubicBezTo>
                  <a:cubicBezTo>
                    <a:pt x="17" y="100"/>
                    <a:pt x="17" y="100"/>
                    <a:pt x="17" y="100"/>
                  </a:cubicBezTo>
                  <a:cubicBezTo>
                    <a:pt x="19" y="100"/>
                    <a:pt x="21" y="98"/>
                    <a:pt x="22" y="96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5" y="60"/>
                    <a:pt x="26" y="60"/>
                    <a:pt x="26" y="60"/>
                  </a:cubicBezTo>
                  <a:cubicBezTo>
                    <a:pt x="27" y="60"/>
                    <a:pt x="28" y="60"/>
                    <a:pt x="28" y="60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4" y="100"/>
                    <a:pt x="36" y="100"/>
                  </a:cubicBezTo>
                  <a:cubicBezTo>
                    <a:pt x="36" y="100"/>
                    <a:pt x="36" y="100"/>
                    <a:pt x="36" y="100"/>
                  </a:cubicBezTo>
                  <a:cubicBezTo>
                    <a:pt x="39" y="100"/>
                    <a:pt x="41" y="97"/>
                    <a:pt x="41" y="95"/>
                  </a:cubicBezTo>
                  <a:cubicBezTo>
                    <a:pt x="38" y="55"/>
                    <a:pt x="38" y="55"/>
                    <a:pt x="38" y="55"/>
                  </a:cubicBezTo>
                  <a:cubicBezTo>
                    <a:pt x="38" y="28"/>
                    <a:pt x="38" y="28"/>
                    <a:pt x="38" y="28"/>
                  </a:cubicBezTo>
                  <a:cubicBezTo>
                    <a:pt x="40" y="28"/>
                    <a:pt x="41" y="29"/>
                    <a:pt x="41" y="29"/>
                  </a:cubicBezTo>
                  <a:cubicBezTo>
                    <a:pt x="41" y="29"/>
                    <a:pt x="41" y="29"/>
                    <a:pt x="41" y="29"/>
                  </a:cubicBezTo>
                  <a:cubicBezTo>
                    <a:pt x="41" y="29"/>
                    <a:pt x="41" y="29"/>
                    <a:pt x="41" y="29"/>
                  </a:cubicBezTo>
                  <a:cubicBezTo>
                    <a:pt x="47" y="31"/>
                    <a:pt x="47" y="31"/>
                    <a:pt x="47" y="31"/>
                  </a:cubicBezTo>
                  <a:cubicBezTo>
                    <a:pt x="47" y="52"/>
                    <a:pt x="47" y="52"/>
                    <a:pt x="47" y="52"/>
                  </a:cubicBezTo>
                  <a:cubicBezTo>
                    <a:pt x="47" y="56"/>
                    <a:pt x="50" y="59"/>
                    <a:pt x="53" y="59"/>
                  </a:cubicBezTo>
                  <a:cubicBezTo>
                    <a:pt x="65" y="59"/>
                    <a:pt x="65" y="59"/>
                    <a:pt x="65" y="59"/>
                  </a:cubicBezTo>
                  <a:cubicBezTo>
                    <a:pt x="55" y="97"/>
                    <a:pt x="55" y="97"/>
                    <a:pt x="55" y="97"/>
                  </a:cubicBezTo>
                  <a:cubicBezTo>
                    <a:pt x="54" y="98"/>
                    <a:pt x="55" y="100"/>
                    <a:pt x="57" y="100"/>
                  </a:cubicBezTo>
                  <a:cubicBezTo>
                    <a:pt x="57" y="100"/>
                    <a:pt x="57" y="100"/>
                    <a:pt x="57" y="100"/>
                  </a:cubicBezTo>
                  <a:cubicBezTo>
                    <a:pt x="58" y="100"/>
                    <a:pt x="59" y="99"/>
                    <a:pt x="59" y="98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87"/>
                    <a:pt x="78" y="87"/>
                    <a:pt x="78" y="87"/>
                  </a:cubicBezTo>
                  <a:cubicBezTo>
                    <a:pt x="78" y="88"/>
                    <a:pt x="79" y="89"/>
                    <a:pt x="81" y="89"/>
                  </a:cubicBezTo>
                  <a:cubicBezTo>
                    <a:pt x="82" y="89"/>
                    <a:pt x="83" y="88"/>
                    <a:pt x="83" y="87"/>
                  </a:cubicBezTo>
                  <a:cubicBezTo>
                    <a:pt x="83" y="59"/>
                    <a:pt x="83" y="59"/>
                    <a:pt x="83" y="59"/>
                  </a:cubicBezTo>
                  <a:cubicBezTo>
                    <a:pt x="91" y="59"/>
                    <a:pt x="91" y="59"/>
                    <a:pt x="91" y="59"/>
                  </a:cubicBezTo>
                  <a:cubicBezTo>
                    <a:pt x="102" y="98"/>
                    <a:pt x="102" y="98"/>
                    <a:pt x="102" y="98"/>
                  </a:cubicBezTo>
                  <a:cubicBezTo>
                    <a:pt x="102" y="99"/>
                    <a:pt x="103" y="100"/>
                    <a:pt x="104" y="100"/>
                  </a:cubicBezTo>
                  <a:cubicBezTo>
                    <a:pt x="104" y="100"/>
                    <a:pt x="104" y="100"/>
                    <a:pt x="105" y="100"/>
                  </a:cubicBezTo>
                  <a:cubicBezTo>
                    <a:pt x="106" y="100"/>
                    <a:pt x="107" y="98"/>
                    <a:pt x="106" y="97"/>
                  </a:cubicBezTo>
                  <a:cubicBezTo>
                    <a:pt x="96" y="59"/>
                    <a:pt x="96" y="59"/>
                    <a:pt x="96" y="59"/>
                  </a:cubicBezTo>
                  <a:cubicBezTo>
                    <a:pt x="108" y="59"/>
                    <a:pt x="108" y="59"/>
                    <a:pt x="108" y="59"/>
                  </a:cubicBezTo>
                  <a:cubicBezTo>
                    <a:pt x="111" y="59"/>
                    <a:pt x="114" y="56"/>
                    <a:pt x="114" y="52"/>
                  </a:cubicBezTo>
                  <a:cubicBezTo>
                    <a:pt x="114" y="14"/>
                    <a:pt x="114" y="14"/>
                    <a:pt x="114" y="14"/>
                  </a:cubicBezTo>
                  <a:cubicBezTo>
                    <a:pt x="114" y="11"/>
                    <a:pt x="111" y="8"/>
                    <a:pt x="108" y="8"/>
                  </a:cubicBezTo>
                  <a:close/>
                  <a:moveTo>
                    <a:pt x="111" y="52"/>
                  </a:moveTo>
                  <a:cubicBezTo>
                    <a:pt x="111" y="54"/>
                    <a:pt x="110" y="56"/>
                    <a:pt x="108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2" y="56"/>
                    <a:pt x="50" y="54"/>
                    <a:pt x="50" y="52"/>
                  </a:cubicBezTo>
                  <a:cubicBezTo>
                    <a:pt x="50" y="32"/>
                    <a:pt x="50" y="32"/>
                    <a:pt x="50" y="32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1" y="36"/>
                    <a:pt x="61" y="36"/>
                    <a:pt x="62" y="36"/>
                  </a:cubicBezTo>
                  <a:cubicBezTo>
                    <a:pt x="63" y="36"/>
                    <a:pt x="65" y="35"/>
                    <a:pt x="65" y="33"/>
                  </a:cubicBezTo>
                  <a:cubicBezTo>
                    <a:pt x="66" y="33"/>
                    <a:pt x="65" y="32"/>
                    <a:pt x="66" y="32"/>
                  </a:cubicBezTo>
                  <a:cubicBezTo>
                    <a:pt x="90" y="21"/>
                    <a:pt x="90" y="21"/>
                    <a:pt x="90" y="21"/>
                  </a:cubicBezTo>
                  <a:cubicBezTo>
                    <a:pt x="90" y="21"/>
                    <a:pt x="90" y="20"/>
                    <a:pt x="90" y="20"/>
                  </a:cubicBezTo>
                  <a:cubicBezTo>
                    <a:pt x="90" y="19"/>
                    <a:pt x="89" y="19"/>
                    <a:pt x="89" y="19"/>
                  </a:cubicBezTo>
                  <a:cubicBezTo>
                    <a:pt x="65" y="30"/>
                    <a:pt x="65" y="30"/>
                    <a:pt x="65" y="30"/>
                  </a:cubicBezTo>
                  <a:cubicBezTo>
                    <a:pt x="65" y="29"/>
                    <a:pt x="64" y="28"/>
                    <a:pt x="63" y="28"/>
                  </a:cubicBezTo>
                  <a:cubicBezTo>
                    <a:pt x="50" y="24"/>
                    <a:pt x="50" y="24"/>
                    <a:pt x="50" y="24"/>
                  </a:cubicBezTo>
                  <a:cubicBezTo>
                    <a:pt x="50" y="14"/>
                    <a:pt x="50" y="14"/>
                    <a:pt x="50" y="14"/>
                  </a:cubicBezTo>
                  <a:cubicBezTo>
                    <a:pt x="50" y="12"/>
                    <a:pt x="52" y="11"/>
                    <a:pt x="53" y="11"/>
                  </a:cubicBezTo>
                  <a:cubicBezTo>
                    <a:pt x="108" y="11"/>
                    <a:pt x="108" y="11"/>
                    <a:pt x="108" y="11"/>
                  </a:cubicBezTo>
                  <a:cubicBezTo>
                    <a:pt x="110" y="11"/>
                    <a:pt x="111" y="12"/>
                    <a:pt x="111" y="14"/>
                  </a:cubicBezTo>
                  <a:cubicBezTo>
                    <a:pt x="111" y="52"/>
                    <a:pt x="111" y="52"/>
                    <a:pt x="111" y="52"/>
                  </a:cubicBezTo>
                  <a:close/>
                  <a:moveTo>
                    <a:pt x="111" y="52"/>
                  </a:moveTo>
                  <a:cubicBezTo>
                    <a:pt x="111" y="52"/>
                    <a:pt x="111" y="52"/>
                    <a:pt x="111" y="52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fr-FR" sz="1350"/>
            </a:p>
          </p:txBody>
        </p:sp>
        <p:sp>
          <p:nvSpPr>
            <p:cNvPr id="48" name="Freeform 28">
              <a:extLst>
                <a:ext uri="{FF2B5EF4-FFF2-40B4-BE49-F238E27FC236}">
                  <a16:creationId xmlns:a16="http://schemas.microsoft.com/office/drawing/2014/main" id="{E38F0DE7-B769-9D2D-5EE1-F78E708D5E5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927851" y="4151313"/>
              <a:ext cx="246063" cy="258763"/>
            </a:xfrm>
            <a:custGeom>
              <a:avLst/>
              <a:gdLst>
                <a:gd name="T0" fmla="*/ 10 w 21"/>
                <a:gd name="T1" fmla="*/ 22 h 22"/>
                <a:gd name="T2" fmla="*/ 21 w 21"/>
                <a:gd name="T3" fmla="*/ 10 h 22"/>
                <a:gd name="T4" fmla="*/ 10 w 21"/>
                <a:gd name="T5" fmla="*/ 0 h 22"/>
                <a:gd name="T6" fmla="*/ 0 w 21"/>
                <a:gd name="T7" fmla="*/ 10 h 22"/>
                <a:gd name="T8" fmla="*/ 10 w 21"/>
                <a:gd name="T9" fmla="*/ 22 h 22"/>
                <a:gd name="T10" fmla="*/ 10 w 21"/>
                <a:gd name="T11" fmla="*/ 22 h 22"/>
                <a:gd name="T12" fmla="*/ 10 w 21"/>
                <a:gd name="T13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" h="22">
                  <a:moveTo>
                    <a:pt x="10" y="22"/>
                  </a:moveTo>
                  <a:cubicBezTo>
                    <a:pt x="16" y="22"/>
                    <a:pt x="21" y="16"/>
                    <a:pt x="21" y="10"/>
                  </a:cubicBezTo>
                  <a:cubicBezTo>
                    <a:pt x="21" y="5"/>
                    <a:pt x="16" y="0"/>
                    <a:pt x="10" y="0"/>
                  </a:cubicBezTo>
                  <a:cubicBezTo>
                    <a:pt x="5" y="0"/>
                    <a:pt x="0" y="5"/>
                    <a:pt x="0" y="10"/>
                  </a:cubicBezTo>
                  <a:cubicBezTo>
                    <a:pt x="0" y="16"/>
                    <a:pt x="5" y="22"/>
                    <a:pt x="10" y="22"/>
                  </a:cubicBezTo>
                  <a:close/>
                  <a:moveTo>
                    <a:pt x="10" y="22"/>
                  </a:moveTo>
                  <a:cubicBezTo>
                    <a:pt x="10" y="22"/>
                    <a:pt x="10" y="22"/>
                    <a:pt x="10" y="22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fr-FR" sz="1350"/>
            </a:p>
          </p:txBody>
        </p:sp>
        <p:sp>
          <p:nvSpPr>
            <p:cNvPr id="49" name="Freeform 29">
              <a:extLst>
                <a:ext uri="{FF2B5EF4-FFF2-40B4-BE49-F238E27FC236}">
                  <a16:creationId xmlns:a16="http://schemas.microsoft.com/office/drawing/2014/main" id="{8CDE1236-EF3C-9AB2-C3CB-0EC835A74CE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537451" y="4551363"/>
              <a:ext cx="233363" cy="234950"/>
            </a:xfrm>
            <a:custGeom>
              <a:avLst/>
              <a:gdLst>
                <a:gd name="T0" fmla="*/ 17 w 20"/>
                <a:gd name="T1" fmla="*/ 7 h 20"/>
                <a:gd name="T2" fmla="*/ 19 w 20"/>
                <a:gd name="T3" fmla="*/ 6 h 20"/>
                <a:gd name="T4" fmla="*/ 17 w 20"/>
                <a:gd name="T5" fmla="*/ 4 h 20"/>
                <a:gd name="T6" fmla="*/ 16 w 20"/>
                <a:gd name="T7" fmla="*/ 5 h 20"/>
                <a:gd name="T8" fmla="*/ 13 w 20"/>
                <a:gd name="T9" fmla="*/ 3 h 20"/>
                <a:gd name="T10" fmla="*/ 14 w 20"/>
                <a:gd name="T11" fmla="*/ 1 h 20"/>
                <a:gd name="T12" fmla="*/ 11 w 20"/>
                <a:gd name="T13" fmla="*/ 0 h 20"/>
                <a:gd name="T14" fmla="*/ 10 w 20"/>
                <a:gd name="T15" fmla="*/ 2 h 20"/>
                <a:gd name="T16" fmla="*/ 7 w 20"/>
                <a:gd name="T17" fmla="*/ 3 h 20"/>
                <a:gd name="T18" fmla="*/ 6 w 20"/>
                <a:gd name="T19" fmla="*/ 1 h 20"/>
                <a:gd name="T20" fmla="*/ 3 w 20"/>
                <a:gd name="T21" fmla="*/ 2 h 20"/>
                <a:gd name="T22" fmla="*/ 4 w 20"/>
                <a:gd name="T23" fmla="*/ 4 h 20"/>
                <a:gd name="T24" fmla="*/ 2 w 20"/>
                <a:gd name="T25" fmla="*/ 7 h 20"/>
                <a:gd name="T26" fmla="*/ 1 w 20"/>
                <a:gd name="T27" fmla="*/ 6 h 20"/>
                <a:gd name="T28" fmla="*/ 0 w 20"/>
                <a:gd name="T29" fmla="*/ 9 h 20"/>
                <a:gd name="T30" fmla="*/ 2 w 20"/>
                <a:gd name="T31" fmla="*/ 10 h 20"/>
                <a:gd name="T32" fmla="*/ 2 w 20"/>
                <a:gd name="T33" fmla="*/ 13 h 20"/>
                <a:gd name="T34" fmla="*/ 1 w 20"/>
                <a:gd name="T35" fmla="*/ 14 h 20"/>
                <a:gd name="T36" fmla="*/ 2 w 20"/>
                <a:gd name="T37" fmla="*/ 17 h 20"/>
                <a:gd name="T38" fmla="*/ 4 w 20"/>
                <a:gd name="T39" fmla="*/ 16 h 20"/>
                <a:gd name="T40" fmla="*/ 7 w 20"/>
                <a:gd name="T41" fmla="*/ 17 h 20"/>
                <a:gd name="T42" fmla="*/ 6 w 20"/>
                <a:gd name="T43" fmla="*/ 19 h 20"/>
                <a:gd name="T44" fmla="*/ 9 w 20"/>
                <a:gd name="T45" fmla="*/ 20 h 20"/>
                <a:gd name="T46" fmla="*/ 10 w 20"/>
                <a:gd name="T47" fmla="*/ 18 h 20"/>
                <a:gd name="T48" fmla="*/ 13 w 20"/>
                <a:gd name="T49" fmla="*/ 18 h 20"/>
                <a:gd name="T50" fmla="*/ 14 w 20"/>
                <a:gd name="T51" fmla="*/ 19 h 20"/>
                <a:gd name="T52" fmla="*/ 16 w 20"/>
                <a:gd name="T53" fmla="*/ 18 h 20"/>
                <a:gd name="T54" fmla="*/ 15 w 20"/>
                <a:gd name="T55" fmla="*/ 16 h 20"/>
                <a:gd name="T56" fmla="*/ 17 w 20"/>
                <a:gd name="T57" fmla="*/ 13 h 20"/>
                <a:gd name="T58" fmla="*/ 19 w 20"/>
                <a:gd name="T59" fmla="*/ 14 h 20"/>
                <a:gd name="T60" fmla="*/ 20 w 20"/>
                <a:gd name="T61" fmla="*/ 11 h 20"/>
                <a:gd name="T62" fmla="*/ 18 w 20"/>
                <a:gd name="T63" fmla="*/ 10 h 20"/>
                <a:gd name="T64" fmla="*/ 17 w 20"/>
                <a:gd name="T65" fmla="*/ 7 h 20"/>
                <a:gd name="T66" fmla="*/ 13 w 20"/>
                <a:gd name="T67" fmla="*/ 15 h 20"/>
                <a:gd name="T68" fmla="*/ 5 w 20"/>
                <a:gd name="T69" fmla="*/ 13 h 20"/>
                <a:gd name="T70" fmla="*/ 7 w 20"/>
                <a:gd name="T71" fmla="*/ 5 h 20"/>
                <a:gd name="T72" fmla="*/ 15 w 20"/>
                <a:gd name="T73" fmla="*/ 7 h 20"/>
                <a:gd name="T74" fmla="*/ 13 w 20"/>
                <a:gd name="T75" fmla="*/ 15 h 20"/>
                <a:gd name="T76" fmla="*/ 13 w 20"/>
                <a:gd name="T77" fmla="*/ 15 h 20"/>
                <a:gd name="T78" fmla="*/ 13 w 20"/>
                <a:gd name="T79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20" h="20">
                  <a:moveTo>
                    <a:pt x="17" y="7"/>
                  </a:moveTo>
                  <a:cubicBezTo>
                    <a:pt x="19" y="6"/>
                    <a:pt x="19" y="6"/>
                    <a:pt x="19" y="6"/>
                  </a:cubicBezTo>
                  <a:cubicBezTo>
                    <a:pt x="17" y="4"/>
                    <a:pt x="17" y="4"/>
                    <a:pt x="17" y="4"/>
                  </a:cubicBezTo>
                  <a:cubicBezTo>
                    <a:pt x="16" y="5"/>
                    <a:pt x="16" y="5"/>
                    <a:pt x="16" y="5"/>
                  </a:cubicBezTo>
                  <a:cubicBezTo>
                    <a:pt x="15" y="4"/>
                    <a:pt x="14" y="3"/>
                    <a:pt x="13" y="3"/>
                  </a:cubicBezTo>
                  <a:cubicBezTo>
                    <a:pt x="14" y="1"/>
                    <a:pt x="14" y="1"/>
                    <a:pt x="14" y="1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10" y="2"/>
                    <a:pt x="10" y="2"/>
                    <a:pt x="10" y="2"/>
                  </a:cubicBezTo>
                  <a:cubicBezTo>
                    <a:pt x="9" y="2"/>
                    <a:pt x="8" y="2"/>
                    <a:pt x="7" y="3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5"/>
                    <a:pt x="3" y="6"/>
                    <a:pt x="2" y="7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11"/>
                    <a:pt x="2" y="12"/>
                    <a:pt x="2" y="13"/>
                  </a:cubicBezTo>
                  <a:cubicBezTo>
                    <a:pt x="1" y="14"/>
                    <a:pt x="1" y="14"/>
                    <a:pt x="1" y="14"/>
                  </a:cubicBezTo>
                  <a:cubicBezTo>
                    <a:pt x="2" y="17"/>
                    <a:pt x="2" y="17"/>
                    <a:pt x="2" y="17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6"/>
                    <a:pt x="6" y="17"/>
                    <a:pt x="7" y="17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10" y="18"/>
                    <a:pt x="10" y="18"/>
                    <a:pt x="10" y="18"/>
                  </a:cubicBezTo>
                  <a:cubicBezTo>
                    <a:pt x="11" y="18"/>
                    <a:pt x="12" y="18"/>
                    <a:pt x="13" y="18"/>
                  </a:cubicBezTo>
                  <a:cubicBezTo>
                    <a:pt x="14" y="19"/>
                    <a:pt x="14" y="19"/>
                    <a:pt x="14" y="19"/>
                  </a:cubicBezTo>
                  <a:cubicBezTo>
                    <a:pt x="16" y="18"/>
                    <a:pt x="16" y="18"/>
                    <a:pt x="16" y="18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6" y="15"/>
                    <a:pt x="17" y="14"/>
                    <a:pt x="17" y="13"/>
                  </a:cubicBezTo>
                  <a:cubicBezTo>
                    <a:pt x="19" y="14"/>
                    <a:pt x="19" y="14"/>
                    <a:pt x="19" y="14"/>
                  </a:cubicBezTo>
                  <a:cubicBezTo>
                    <a:pt x="20" y="11"/>
                    <a:pt x="20" y="11"/>
                    <a:pt x="20" y="11"/>
                  </a:cubicBezTo>
                  <a:cubicBezTo>
                    <a:pt x="18" y="10"/>
                    <a:pt x="18" y="10"/>
                    <a:pt x="18" y="10"/>
                  </a:cubicBezTo>
                  <a:cubicBezTo>
                    <a:pt x="18" y="9"/>
                    <a:pt x="18" y="8"/>
                    <a:pt x="17" y="7"/>
                  </a:cubicBezTo>
                  <a:close/>
                  <a:moveTo>
                    <a:pt x="13" y="15"/>
                  </a:moveTo>
                  <a:cubicBezTo>
                    <a:pt x="10" y="16"/>
                    <a:pt x="7" y="16"/>
                    <a:pt x="5" y="13"/>
                  </a:cubicBezTo>
                  <a:cubicBezTo>
                    <a:pt x="4" y="10"/>
                    <a:pt x="4" y="7"/>
                    <a:pt x="7" y="5"/>
                  </a:cubicBezTo>
                  <a:cubicBezTo>
                    <a:pt x="10" y="4"/>
                    <a:pt x="13" y="5"/>
                    <a:pt x="15" y="7"/>
                  </a:cubicBezTo>
                  <a:cubicBezTo>
                    <a:pt x="16" y="10"/>
                    <a:pt x="15" y="13"/>
                    <a:pt x="13" y="15"/>
                  </a:cubicBezTo>
                  <a:close/>
                  <a:moveTo>
                    <a:pt x="13" y="15"/>
                  </a:moveTo>
                  <a:cubicBezTo>
                    <a:pt x="13" y="15"/>
                    <a:pt x="13" y="15"/>
                    <a:pt x="13" y="15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fr-FR" sz="1350"/>
            </a:p>
          </p:txBody>
        </p:sp>
        <p:sp>
          <p:nvSpPr>
            <p:cNvPr id="50" name="Freeform 30">
              <a:extLst>
                <a:ext uri="{FF2B5EF4-FFF2-40B4-BE49-F238E27FC236}">
                  <a16:creationId xmlns:a16="http://schemas.microsoft.com/office/drawing/2014/main" id="{CC8AB0C2-2712-96F7-76E5-3B308E9CA48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759701" y="4527551"/>
              <a:ext cx="187325" cy="188913"/>
            </a:xfrm>
            <a:custGeom>
              <a:avLst/>
              <a:gdLst>
                <a:gd name="T0" fmla="*/ 15 w 16"/>
                <a:gd name="T1" fmla="*/ 4 h 16"/>
                <a:gd name="T2" fmla="*/ 13 w 16"/>
                <a:gd name="T3" fmla="*/ 5 h 16"/>
                <a:gd name="T4" fmla="*/ 12 w 16"/>
                <a:gd name="T5" fmla="*/ 3 h 16"/>
                <a:gd name="T6" fmla="*/ 12 w 16"/>
                <a:gd name="T7" fmla="*/ 1 h 16"/>
                <a:gd name="T8" fmla="*/ 10 w 16"/>
                <a:gd name="T9" fmla="*/ 0 h 16"/>
                <a:gd name="T10" fmla="*/ 10 w 16"/>
                <a:gd name="T11" fmla="*/ 2 h 16"/>
                <a:gd name="T12" fmla="*/ 7 w 16"/>
                <a:gd name="T13" fmla="*/ 2 h 16"/>
                <a:gd name="T14" fmla="*/ 7 w 16"/>
                <a:gd name="T15" fmla="*/ 0 h 16"/>
                <a:gd name="T16" fmla="*/ 4 w 16"/>
                <a:gd name="T17" fmla="*/ 1 h 16"/>
                <a:gd name="T18" fmla="*/ 5 w 16"/>
                <a:gd name="T19" fmla="*/ 2 h 16"/>
                <a:gd name="T20" fmla="*/ 3 w 16"/>
                <a:gd name="T21" fmla="*/ 4 h 16"/>
                <a:gd name="T22" fmla="*/ 1 w 16"/>
                <a:gd name="T23" fmla="*/ 3 h 16"/>
                <a:gd name="T24" fmla="*/ 0 w 16"/>
                <a:gd name="T25" fmla="*/ 6 h 16"/>
                <a:gd name="T26" fmla="*/ 2 w 16"/>
                <a:gd name="T27" fmla="*/ 6 h 16"/>
                <a:gd name="T28" fmla="*/ 2 w 16"/>
                <a:gd name="T29" fmla="*/ 9 h 16"/>
                <a:gd name="T30" fmla="*/ 0 w 16"/>
                <a:gd name="T31" fmla="*/ 9 h 16"/>
                <a:gd name="T32" fmla="*/ 1 w 16"/>
                <a:gd name="T33" fmla="*/ 12 h 16"/>
                <a:gd name="T34" fmla="*/ 2 w 16"/>
                <a:gd name="T35" fmla="*/ 11 h 16"/>
                <a:gd name="T36" fmla="*/ 4 w 16"/>
                <a:gd name="T37" fmla="*/ 13 h 16"/>
                <a:gd name="T38" fmla="*/ 3 w 16"/>
                <a:gd name="T39" fmla="*/ 14 h 16"/>
                <a:gd name="T40" fmla="*/ 6 w 16"/>
                <a:gd name="T41" fmla="*/ 16 h 16"/>
                <a:gd name="T42" fmla="*/ 6 w 16"/>
                <a:gd name="T43" fmla="*/ 14 h 16"/>
                <a:gd name="T44" fmla="*/ 9 w 16"/>
                <a:gd name="T45" fmla="*/ 14 h 16"/>
                <a:gd name="T46" fmla="*/ 9 w 16"/>
                <a:gd name="T47" fmla="*/ 16 h 16"/>
                <a:gd name="T48" fmla="*/ 12 w 16"/>
                <a:gd name="T49" fmla="*/ 15 h 16"/>
                <a:gd name="T50" fmla="*/ 11 w 16"/>
                <a:gd name="T51" fmla="*/ 14 h 16"/>
                <a:gd name="T52" fmla="*/ 13 w 16"/>
                <a:gd name="T53" fmla="*/ 12 h 16"/>
                <a:gd name="T54" fmla="*/ 14 w 16"/>
                <a:gd name="T55" fmla="*/ 13 h 16"/>
                <a:gd name="T56" fmla="*/ 15 w 16"/>
                <a:gd name="T57" fmla="*/ 10 h 16"/>
                <a:gd name="T58" fmla="*/ 14 w 16"/>
                <a:gd name="T59" fmla="*/ 10 h 16"/>
                <a:gd name="T60" fmla="*/ 14 w 16"/>
                <a:gd name="T61" fmla="*/ 7 h 16"/>
                <a:gd name="T62" fmla="*/ 16 w 16"/>
                <a:gd name="T63" fmla="*/ 7 h 16"/>
                <a:gd name="T64" fmla="*/ 15 w 16"/>
                <a:gd name="T65" fmla="*/ 4 h 16"/>
                <a:gd name="T66" fmla="*/ 9 w 16"/>
                <a:gd name="T67" fmla="*/ 12 h 16"/>
                <a:gd name="T68" fmla="*/ 4 w 16"/>
                <a:gd name="T69" fmla="*/ 9 h 16"/>
                <a:gd name="T70" fmla="*/ 6 w 16"/>
                <a:gd name="T71" fmla="*/ 4 h 16"/>
                <a:gd name="T72" fmla="*/ 12 w 16"/>
                <a:gd name="T73" fmla="*/ 7 h 16"/>
                <a:gd name="T74" fmla="*/ 9 w 16"/>
                <a:gd name="T75" fmla="*/ 12 h 16"/>
                <a:gd name="T76" fmla="*/ 9 w 16"/>
                <a:gd name="T77" fmla="*/ 12 h 16"/>
                <a:gd name="T78" fmla="*/ 9 w 16"/>
                <a:gd name="T79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6" h="16">
                  <a:moveTo>
                    <a:pt x="15" y="4"/>
                  </a:moveTo>
                  <a:cubicBezTo>
                    <a:pt x="13" y="5"/>
                    <a:pt x="13" y="5"/>
                    <a:pt x="13" y="5"/>
                  </a:cubicBezTo>
                  <a:cubicBezTo>
                    <a:pt x="13" y="4"/>
                    <a:pt x="12" y="3"/>
                    <a:pt x="12" y="3"/>
                  </a:cubicBezTo>
                  <a:cubicBezTo>
                    <a:pt x="12" y="1"/>
                    <a:pt x="12" y="1"/>
                    <a:pt x="12" y="1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2"/>
                    <a:pt x="10" y="2"/>
                    <a:pt x="10" y="2"/>
                  </a:cubicBezTo>
                  <a:cubicBezTo>
                    <a:pt x="9" y="2"/>
                    <a:pt x="8" y="1"/>
                    <a:pt x="7" y="2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4" y="3"/>
                    <a:pt x="3" y="3"/>
                    <a:pt x="3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7"/>
                    <a:pt x="1" y="8"/>
                    <a:pt x="2" y="9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1" y="12"/>
                    <a:pt x="1" y="12"/>
                    <a:pt x="1" y="12"/>
                  </a:cubicBezTo>
                  <a:cubicBezTo>
                    <a:pt x="2" y="11"/>
                    <a:pt x="2" y="11"/>
                    <a:pt x="2" y="11"/>
                  </a:cubicBezTo>
                  <a:cubicBezTo>
                    <a:pt x="3" y="12"/>
                    <a:pt x="3" y="13"/>
                    <a:pt x="4" y="13"/>
                  </a:cubicBezTo>
                  <a:cubicBezTo>
                    <a:pt x="3" y="14"/>
                    <a:pt x="3" y="14"/>
                    <a:pt x="3" y="14"/>
                  </a:cubicBezTo>
                  <a:cubicBezTo>
                    <a:pt x="6" y="16"/>
                    <a:pt x="6" y="16"/>
                    <a:pt x="6" y="16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7" y="14"/>
                    <a:pt x="8" y="14"/>
                    <a:pt x="9" y="14"/>
                  </a:cubicBezTo>
                  <a:cubicBezTo>
                    <a:pt x="9" y="16"/>
                    <a:pt x="9" y="16"/>
                    <a:pt x="9" y="16"/>
                  </a:cubicBezTo>
                  <a:cubicBezTo>
                    <a:pt x="12" y="15"/>
                    <a:pt x="12" y="15"/>
                    <a:pt x="12" y="15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5" y="10"/>
                    <a:pt x="15" y="10"/>
                    <a:pt x="15" y="10"/>
                  </a:cubicBezTo>
                  <a:cubicBezTo>
                    <a:pt x="14" y="10"/>
                    <a:pt x="14" y="10"/>
                    <a:pt x="14" y="10"/>
                  </a:cubicBezTo>
                  <a:cubicBezTo>
                    <a:pt x="14" y="9"/>
                    <a:pt x="14" y="8"/>
                    <a:pt x="14" y="7"/>
                  </a:cubicBezTo>
                  <a:cubicBezTo>
                    <a:pt x="16" y="7"/>
                    <a:pt x="16" y="7"/>
                    <a:pt x="16" y="7"/>
                  </a:cubicBezTo>
                  <a:lnTo>
                    <a:pt x="15" y="4"/>
                  </a:lnTo>
                  <a:close/>
                  <a:moveTo>
                    <a:pt x="9" y="12"/>
                  </a:moveTo>
                  <a:cubicBezTo>
                    <a:pt x="7" y="13"/>
                    <a:pt x="5" y="12"/>
                    <a:pt x="4" y="9"/>
                  </a:cubicBezTo>
                  <a:cubicBezTo>
                    <a:pt x="3" y="7"/>
                    <a:pt x="4" y="5"/>
                    <a:pt x="6" y="4"/>
                  </a:cubicBezTo>
                  <a:cubicBezTo>
                    <a:pt x="9" y="3"/>
                    <a:pt x="11" y="4"/>
                    <a:pt x="12" y="7"/>
                  </a:cubicBezTo>
                  <a:cubicBezTo>
                    <a:pt x="13" y="9"/>
                    <a:pt x="12" y="11"/>
                    <a:pt x="9" y="12"/>
                  </a:cubicBezTo>
                  <a:close/>
                  <a:moveTo>
                    <a:pt x="9" y="12"/>
                  </a:moveTo>
                  <a:cubicBezTo>
                    <a:pt x="9" y="12"/>
                    <a:pt x="9" y="12"/>
                    <a:pt x="9" y="12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fr-FR" sz="1350"/>
            </a:p>
          </p:txBody>
        </p:sp>
      </p:grpSp>
      <p:grpSp>
        <p:nvGrpSpPr>
          <p:cNvPr id="51" name="Groupe 50">
            <a:extLst>
              <a:ext uri="{FF2B5EF4-FFF2-40B4-BE49-F238E27FC236}">
                <a16:creationId xmlns:a16="http://schemas.microsoft.com/office/drawing/2014/main" id="{C2EA9753-F59E-3DDA-6F45-CB30D1A55D60}"/>
              </a:ext>
            </a:extLst>
          </p:cNvPr>
          <p:cNvGrpSpPr/>
          <p:nvPr/>
        </p:nvGrpSpPr>
        <p:grpSpPr>
          <a:xfrm>
            <a:off x="4520774" y="2980737"/>
            <a:ext cx="446193" cy="437208"/>
            <a:chOff x="5165724" y="4283074"/>
            <a:chExt cx="1182687" cy="1158875"/>
          </a:xfrm>
          <a:solidFill>
            <a:schemeClr val="tx1"/>
          </a:solidFill>
        </p:grpSpPr>
        <p:sp>
          <p:nvSpPr>
            <p:cNvPr id="52" name="Freeform 34">
              <a:extLst>
                <a:ext uri="{FF2B5EF4-FFF2-40B4-BE49-F238E27FC236}">
                  <a16:creationId xmlns:a16="http://schemas.microsoft.com/office/drawing/2014/main" id="{B504A755-1187-F299-D1CC-7FF93C6A0BA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08611" y="4284662"/>
              <a:ext cx="109537" cy="268288"/>
            </a:xfrm>
            <a:custGeom>
              <a:avLst/>
              <a:gdLst>
                <a:gd name="T0" fmla="*/ 61 w 145"/>
                <a:gd name="T1" fmla="*/ 353 h 353"/>
                <a:gd name="T2" fmla="*/ 83 w 145"/>
                <a:gd name="T3" fmla="*/ 353 h 353"/>
                <a:gd name="T4" fmla="*/ 145 w 145"/>
                <a:gd name="T5" fmla="*/ 292 h 353"/>
                <a:gd name="T6" fmla="*/ 145 w 145"/>
                <a:gd name="T7" fmla="*/ 61 h 353"/>
                <a:gd name="T8" fmla="*/ 83 w 145"/>
                <a:gd name="T9" fmla="*/ 0 h 353"/>
                <a:gd name="T10" fmla="*/ 61 w 145"/>
                <a:gd name="T11" fmla="*/ 0 h 353"/>
                <a:gd name="T12" fmla="*/ 0 w 145"/>
                <a:gd name="T13" fmla="*/ 61 h 353"/>
                <a:gd name="T14" fmla="*/ 0 w 145"/>
                <a:gd name="T15" fmla="*/ 292 h 353"/>
                <a:gd name="T16" fmla="*/ 61 w 145"/>
                <a:gd name="T17" fmla="*/ 353 h 353"/>
                <a:gd name="T18" fmla="*/ 61 w 145"/>
                <a:gd name="T19" fmla="*/ 353 h 353"/>
                <a:gd name="T20" fmla="*/ 61 w 145"/>
                <a:gd name="T21" fmla="*/ 353 h 3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5" h="353">
                  <a:moveTo>
                    <a:pt x="61" y="353"/>
                  </a:moveTo>
                  <a:cubicBezTo>
                    <a:pt x="83" y="353"/>
                    <a:pt x="83" y="353"/>
                    <a:pt x="83" y="353"/>
                  </a:cubicBezTo>
                  <a:cubicBezTo>
                    <a:pt x="117" y="353"/>
                    <a:pt x="145" y="326"/>
                    <a:pt x="145" y="292"/>
                  </a:cubicBezTo>
                  <a:cubicBezTo>
                    <a:pt x="145" y="61"/>
                    <a:pt x="145" y="61"/>
                    <a:pt x="145" y="61"/>
                  </a:cubicBezTo>
                  <a:cubicBezTo>
                    <a:pt x="145" y="27"/>
                    <a:pt x="117" y="0"/>
                    <a:pt x="83" y="0"/>
                  </a:cubicBezTo>
                  <a:cubicBezTo>
                    <a:pt x="61" y="0"/>
                    <a:pt x="61" y="0"/>
                    <a:pt x="61" y="0"/>
                  </a:cubicBezTo>
                  <a:cubicBezTo>
                    <a:pt x="27" y="0"/>
                    <a:pt x="0" y="27"/>
                    <a:pt x="0" y="61"/>
                  </a:cubicBezTo>
                  <a:cubicBezTo>
                    <a:pt x="0" y="292"/>
                    <a:pt x="0" y="292"/>
                    <a:pt x="0" y="292"/>
                  </a:cubicBezTo>
                  <a:cubicBezTo>
                    <a:pt x="0" y="326"/>
                    <a:pt x="27" y="353"/>
                    <a:pt x="61" y="353"/>
                  </a:cubicBezTo>
                  <a:close/>
                  <a:moveTo>
                    <a:pt x="61" y="353"/>
                  </a:moveTo>
                  <a:cubicBezTo>
                    <a:pt x="61" y="353"/>
                    <a:pt x="61" y="353"/>
                    <a:pt x="61" y="353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fr-FR" sz="1350"/>
            </a:p>
          </p:txBody>
        </p:sp>
        <p:sp>
          <p:nvSpPr>
            <p:cNvPr id="53" name="Freeform 35">
              <a:extLst>
                <a:ext uri="{FF2B5EF4-FFF2-40B4-BE49-F238E27FC236}">
                  <a16:creationId xmlns:a16="http://schemas.microsoft.com/office/drawing/2014/main" id="{3520D33C-9F29-E712-94AA-E2E4315CBF8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005511" y="4283074"/>
              <a:ext cx="109537" cy="268288"/>
            </a:xfrm>
            <a:custGeom>
              <a:avLst/>
              <a:gdLst>
                <a:gd name="T0" fmla="*/ 61 w 144"/>
                <a:gd name="T1" fmla="*/ 354 h 354"/>
                <a:gd name="T2" fmla="*/ 83 w 144"/>
                <a:gd name="T3" fmla="*/ 354 h 354"/>
                <a:gd name="T4" fmla="*/ 144 w 144"/>
                <a:gd name="T5" fmla="*/ 293 h 354"/>
                <a:gd name="T6" fmla="*/ 144 w 144"/>
                <a:gd name="T7" fmla="*/ 61 h 354"/>
                <a:gd name="T8" fmla="*/ 83 w 144"/>
                <a:gd name="T9" fmla="*/ 0 h 354"/>
                <a:gd name="T10" fmla="*/ 61 w 144"/>
                <a:gd name="T11" fmla="*/ 0 h 354"/>
                <a:gd name="T12" fmla="*/ 0 w 144"/>
                <a:gd name="T13" fmla="*/ 61 h 354"/>
                <a:gd name="T14" fmla="*/ 0 w 144"/>
                <a:gd name="T15" fmla="*/ 293 h 354"/>
                <a:gd name="T16" fmla="*/ 61 w 144"/>
                <a:gd name="T17" fmla="*/ 354 h 354"/>
                <a:gd name="T18" fmla="*/ 61 w 144"/>
                <a:gd name="T19" fmla="*/ 354 h 354"/>
                <a:gd name="T20" fmla="*/ 61 w 144"/>
                <a:gd name="T21" fmla="*/ 354 h 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4" h="354">
                  <a:moveTo>
                    <a:pt x="61" y="354"/>
                  </a:moveTo>
                  <a:cubicBezTo>
                    <a:pt x="83" y="354"/>
                    <a:pt x="83" y="354"/>
                    <a:pt x="83" y="354"/>
                  </a:cubicBezTo>
                  <a:cubicBezTo>
                    <a:pt x="117" y="354"/>
                    <a:pt x="144" y="326"/>
                    <a:pt x="144" y="293"/>
                  </a:cubicBezTo>
                  <a:cubicBezTo>
                    <a:pt x="144" y="61"/>
                    <a:pt x="144" y="61"/>
                    <a:pt x="144" y="61"/>
                  </a:cubicBezTo>
                  <a:cubicBezTo>
                    <a:pt x="144" y="27"/>
                    <a:pt x="117" y="0"/>
                    <a:pt x="83" y="0"/>
                  </a:cubicBezTo>
                  <a:cubicBezTo>
                    <a:pt x="61" y="0"/>
                    <a:pt x="61" y="0"/>
                    <a:pt x="61" y="0"/>
                  </a:cubicBezTo>
                  <a:cubicBezTo>
                    <a:pt x="27" y="0"/>
                    <a:pt x="0" y="27"/>
                    <a:pt x="0" y="61"/>
                  </a:cubicBezTo>
                  <a:cubicBezTo>
                    <a:pt x="0" y="293"/>
                    <a:pt x="0" y="293"/>
                    <a:pt x="0" y="293"/>
                  </a:cubicBezTo>
                  <a:cubicBezTo>
                    <a:pt x="0" y="326"/>
                    <a:pt x="27" y="354"/>
                    <a:pt x="61" y="354"/>
                  </a:cubicBezTo>
                  <a:close/>
                  <a:moveTo>
                    <a:pt x="61" y="354"/>
                  </a:moveTo>
                  <a:cubicBezTo>
                    <a:pt x="61" y="354"/>
                    <a:pt x="61" y="354"/>
                    <a:pt x="61" y="354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fr-FR" sz="1350"/>
            </a:p>
          </p:txBody>
        </p:sp>
        <p:sp>
          <p:nvSpPr>
            <p:cNvPr id="54" name="Freeform 36">
              <a:extLst>
                <a:ext uri="{FF2B5EF4-FFF2-40B4-BE49-F238E27FC236}">
                  <a16:creationId xmlns:a16="http://schemas.microsoft.com/office/drawing/2014/main" id="{2BF62B61-5566-B09A-8C5C-0B3D3B7D9A9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165724" y="4378324"/>
              <a:ext cx="1182687" cy="1063625"/>
            </a:xfrm>
            <a:custGeom>
              <a:avLst/>
              <a:gdLst>
                <a:gd name="T0" fmla="*/ 1453 w 1552"/>
                <a:gd name="T1" fmla="*/ 0 h 1398"/>
                <a:gd name="T2" fmla="*/ 1296 w 1552"/>
                <a:gd name="T3" fmla="*/ 0 h 1398"/>
                <a:gd name="T4" fmla="*/ 1296 w 1552"/>
                <a:gd name="T5" fmla="*/ 183 h 1398"/>
                <a:gd name="T6" fmla="*/ 1185 w 1552"/>
                <a:gd name="T7" fmla="*/ 277 h 1398"/>
                <a:gd name="T8" fmla="*/ 1163 w 1552"/>
                <a:gd name="T9" fmla="*/ 277 h 1398"/>
                <a:gd name="T10" fmla="*/ 1052 w 1552"/>
                <a:gd name="T11" fmla="*/ 167 h 1398"/>
                <a:gd name="T12" fmla="*/ 1052 w 1552"/>
                <a:gd name="T13" fmla="*/ 0 h 1398"/>
                <a:gd name="T14" fmla="*/ 512 w 1552"/>
                <a:gd name="T15" fmla="*/ 0 h 1398"/>
                <a:gd name="T16" fmla="*/ 512 w 1552"/>
                <a:gd name="T17" fmla="*/ 168 h 1398"/>
                <a:gd name="T18" fmla="*/ 401 w 1552"/>
                <a:gd name="T19" fmla="*/ 279 h 1398"/>
                <a:gd name="T20" fmla="*/ 379 w 1552"/>
                <a:gd name="T21" fmla="*/ 279 h 1398"/>
                <a:gd name="T22" fmla="*/ 268 w 1552"/>
                <a:gd name="T23" fmla="*/ 168 h 1398"/>
                <a:gd name="T24" fmla="*/ 268 w 1552"/>
                <a:gd name="T25" fmla="*/ 0 h 1398"/>
                <a:gd name="T26" fmla="*/ 99 w 1552"/>
                <a:gd name="T27" fmla="*/ 0 h 1398"/>
                <a:gd name="T28" fmla="*/ 0 w 1552"/>
                <a:gd name="T29" fmla="*/ 99 h 1398"/>
                <a:gd name="T30" fmla="*/ 0 w 1552"/>
                <a:gd name="T31" fmla="*/ 1299 h 1398"/>
                <a:gd name="T32" fmla="*/ 99 w 1552"/>
                <a:gd name="T33" fmla="*/ 1398 h 1398"/>
                <a:gd name="T34" fmla="*/ 1453 w 1552"/>
                <a:gd name="T35" fmla="*/ 1398 h 1398"/>
                <a:gd name="T36" fmla="*/ 1552 w 1552"/>
                <a:gd name="T37" fmla="*/ 1299 h 1398"/>
                <a:gd name="T38" fmla="*/ 1552 w 1552"/>
                <a:gd name="T39" fmla="*/ 99 h 1398"/>
                <a:gd name="T40" fmla="*/ 1453 w 1552"/>
                <a:gd name="T41" fmla="*/ 0 h 1398"/>
                <a:gd name="T42" fmla="*/ 1453 w 1552"/>
                <a:gd name="T43" fmla="*/ 1299 h 1398"/>
                <a:gd name="T44" fmla="*/ 99 w 1552"/>
                <a:gd name="T45" fmla="*/ 1299 h 1398"/>
                <a:gd name="T46" fmla="*/ 99 w 1552"/>
                <a:gd name="T47" fmla="*/ 393 h 1398"/>
                <a:gd name="T48" fmla="*/ 1453 w 1552"/>
                <a:gd name="T49" fmla="*/ 393 h 1398"/>
                <a:gd name="T50" fmla="*/ 1453 w 1552"/>
                <a:gd name="T51" fmla="*/ 1299 h 1398"/>
                <a:gd name="T52" fmla="*/ 1453 w 1552"/>
                <a:gd name="T53" fmla="*/ 1299 h 1398"/>
                <a:gd name="T54" fmla="*/ 1453 w 1552"/>
                <a:gd name="T55" fmla="*/ 1299 h 1398"/>
                <a:gd name="T56" fmla="*/ 1453 w 1552"/>
                <a:gd name="T57" fmla="*/ 1299 h 13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552" h="1398">
                  <a:moveTo>
                    <a:pt x="1453" y="0"/>
                  </a:moveTo>
                  <a:cubicBezTo>
                    <a:pt x="1296" y="0"/>
                    <a:pt x="1296" y="0"/>
                    <a:pt x="1296" y="0"/>
                  </a:cubicBezTo>
                  <a:cubicBezTo>
                    <a:pt x="1296" y="183"/>
                    <a:pt x="1296" y="183"/>
                    <a:pt x="1296" y="183"/>
                  </a:cubicBezTo>
                  <a:cubicBezTo>
                    <a:pt x="1296" y="244"/>
                    <a:pt x="1246" y="277"/>
                    <a:pt x="1185" y="277"/>
                  </a:cubicBezTo>
                  <a:cubicBezTo>
                    <a:pt x="1163" y="277"/>
                    <a:pt x="1163" y="277"/>
                    <a:pt x="1163" y="277"/>
                  </a:cubicBezTo>
                  <a:cubicBezTo>
                    <a:pt x="1102" y="277"/>
                    <a:pt x="1052" y="228"/>
                    <a:pt x="1052" y="167"/>
                  </a:cubicBezTo>
                  <a:cubicBezTo>
                    <a:pt x="1052" y="0"/>
                    <a:pt x="1052" y="0"/>
                    <a:pt x="1052" y="0"/>
                  </a:cubicBezTo>
                  <a:cubicBezTo>
                    <a:pt x="512" y="0"/>
                    <a:pt x="512" y="0"/>
                    <a:pt x="512" y="0"/>
                  </a:cubicBezTo>
                  <a:cubicBezTo>
                    <a:pt x="512" y="168"/>
                    <a:pt x="512" y="168"/>
                    <a:pt x="512" y="168"/>
                  </a:cubicBezTo>
                  <a:cubicBezTo>
                    <a:pt x="512" y="229"/>
                    <a:pt x="462" y="279"/>
                    <a:pt x="401" y="279"/>
                  </a:cubicBezTo>
                  <a:cubicBezTo>
                    <a:pt x="379" y="279"/>
                    <a:pt x="379" y="279"/>
                    <a:pt x="379" y="279"/>
                  </a:cubicBezTo>
                  <a:cubicBezTo>
                    <a:pt x="318" y="279"/>
                    <a:pt x="268" y="229"/>
                    <a:pt x="268" y="168"/>
                  </a:cubicBezTo>
                  <a:cubicBezTo>
                    <a:pt x="268" y="0"/>
                    <a:pt x="268" y="0"/>
                    <a:pt x="268" y="0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45" y="0"/>
                    <a:pt x="0" y="44"/>
                    <a:pt x="0" y="99"/>
                  </a:cubicBezTo>
                  <a:cubicBezTo>
                    <a:pt x="0" y="1299"/>
                    <a:pt x="0" y="1299"/>
                    <a:pt x="0" y="1299"/>
                  </a:cubicBezTo>
                  <a:cubicBezTo>
                    <a:pt x="0" y="1354"/>
                    <a:pt x="45" y="1398"/>
                    <a:pt x="99" y="1398"/>
                  </a:cubicBezTo>
                  <a:cubicBezTo>
                    <a:pt x="1453" y="1398"/>
                    <a:pt x="1453" y="1398"/>
                    <a:pt x="1453" y="1398"/>
                  </a:cubicBezTo>
                  <a:cubicBezTo>
                    <a:pt x="1507" y="1398"/>
                    <a:pt x="1552" y="1354"/>
                    <a:pt x="1552" y="1299"/>
                  </a:cubicBezTo>
                  <a:cubicBezTo>
                    <a:pt x="1552" y="99"/>
                    <a:pt x="1552" y="99"/>
                    <a:pt x="1552" y="99"/>
                  </a:cubicBezTo>
                  <a:cubicBezTo>
                    <a:pt x="1552" y="44"/>
                    <a:pt x="1507" y="0"/>
                    <a:pt x="1453" y="0"/>
                  </a:cubicBezTo>
                  <a:close/>
                  <a:moveTo>
                    <a:pt x="1453" y="1299"/>
                  </a:moveTo>
                  <a:cubicBezTo>
                    <a:pt x="99" y="1299"/>
                    <a:pt x="99" y="1299"/>
                    <a:pt x="99" y="1299"/>
                  </a:cubicBezTo>
                  <a:cubicBezTo>
                    <a:pt x="99" y="393"/>
                    <a:pt x="99" y="393"/>
                    <a:pt x="99" y="393"/>
                  </a:cubicBezTo>
                  <a:cubicBezTo>
                    <a:pt x="1453" y="393"/>
                    <a:pt x="1453" y="393"/>
                    <a:pt x="1453" y="393"/>
                  </a:cubicBezTo>
                  <a:cubicBezTo>
                    <a:pt x="1453" y="1299"/>
                    <a:pt x="1453" y="1299"/>
                    <a:pt x="1453" y="1299"/>
                  </a:cubicBezTo>
                  <a:cubicBezTo>
                    <a:pt x="1453" y="1299"/>
                    <a:pt x="1453" y="1299"/>
                    <a:pt x="1453" y="1299"/>
                  </a:cubicBezTo>
                  <a:close/>
                  <a:moveTo>
                    <a:pt x="1453" y="1299"/>
                  </a:moveTo>
                  <a:cubicBezTo>
                    <a:pt x="1453" y="1299"/>
                    <a:pt x="1453" y="1299"/>
                    <a:pt x="1453" y="1299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fr-FR" sz="1350"/>
            </a:p>
          </p:txBody>
        </p:sp>
        <p:sp>
          <p:nvSpPr>
            <p:cNvPr id="55" name="Freeform 37">
              <a:extLst>
                <a:ext uri="{FF2B5EF4-FFF2-40B4-BE49-F238E27FC236}">
                  <a16:creationId xmlns:a16="http://schemas.microsoft.com/office/drawing/2014/main" id="{958095C4-AE41-542F-D26F-0B31A524937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86436" y="4772024"/>
              <a:ext cx="155575" cy="136525"/>
            </a:xfrm>
            <a:custGeom>
              <a:avLst/>
              <a:gdLst>
                <a:gd name="T0" fmla="*/ 13 w 204"/>
                <a:gd name="T1" fmla="*/ 180 h 180"/>
                <a:gd name="T2" fmla="*/ 192 w 204"/>
                <a:gd name="T3" fmla="*/ 180 h 180"/>
                <a:gd name="T4" fmla="*/ 204 w 204"/>
                <a:gd name="T5" fmla="*/ 167 h 180"/>
                <a:gd name="T6" fmla="*/ 204 w 204"/>
                <a:gd name="T7" fmla="*/ 13 h 180"/>
                <a:gd name="T8" fmla="*/ 192 w 204"/>
                <a:gd name="T9" fmla="*/ 0 h 180"/>
                <a:gd name="T10" fmla="*/ 13 w 204"/>
                <a:gd name="T11" fmla="*/ 0 h 180"/>
                <a:gd name="T12" fmla="*/ 0 w 204"/>
                <a:gd name="T13" fmla="*/ 13 h 180"/>
                <a:gd name="T14" fmla="*/ 0 w 204"/>
                <a:gd name="T15" fmla="*/ 167 h 180"/>
                <a:gd name="T16" fmla="*/ 13 w 204"/>
                <a:gd name="T17" fmla="*/ 180 h 180"/>
                <a:gd name="T18" fmla="*/ 13 w 204"/>
                <a:gd name="T19" fmla="*/ 180 h 180"/>
                <a:gd name="T20" fmla="*/ 13 w 204"/>
                <a:gd name="T21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4" h="180">
                  <a:moveTo>
                    <a:pt x="13" y="180"/>
                  </a:moveTo>
                  <a:cubicBezTo>
                    <a:pt x="192" y="180"/>
                    <a:pt x="192" y="180"/>
                    <a:pt x="192" y="180"/>
                  </a:cubicBezTo>
                  <a:cubicBezTo>
                    <a:pt x="199" y="180"/>
                    <a:pt x="204" y="174"/>
                    <a:pt x="204" y="167"/>
                  </a:cubicBezTo>
                  <a:cubicBezTo>
                    <a:pt x="204" y="13"/>
                    <a:pt x="204" y="13"/>
                    <a:pt x="204" y="13"/>
                  </a:cubicBezTo>
                  <a:cubicBezTo>
                    <a:pt x="204" y="5"/>
                    <a:pt x="199" y="0"/>
                    <a:pt x="192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6" y="0"/>
                    <a:pt x="0" y="5"/>
                    <a:pt x="0" y="13"/>
                  </a:cubicBezTo>
                  <a:cubicBezTo>
                    <a:pt x="0" y="167"/>
                    <a:pt x="0" y="167"/>
                    <a:pt x="0" y="167"/>
                  </a:cubicBezTo>
                  <a:cubicBezTo>
                    <a:pt x="0" y="174"/>
                    <a:pt x="6" y="180"/>
                    <a:pt x="13" y="180"/>
                  </a:cubicBezTo>
                  <a:close/>
                  <a:moveTo>
                    <a:pt x="13" y="180"/>
                  </a:moveTo>
                  <a:cubicBezTo>
                    <a:pt x="13" y="180"/>
                    <a:pt x="13" y="180"/>
                    <a:pt x="13" y="18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fr-FR" sz="1350"/>
            </a:p>
          </p:txBody>
        </p:sp>
        <p:sp>
          <p:nvSpPr>
            <p:cNvPr id="56" name="Freeform 38">
              <a:extLst>
                <a:ext uri="{FF2B5EF4-FFF2-40B4-BE49-F238E27FC236}">
                  <a16:creationId xmlns:a16="http://schemas.microsoft.com/office/drawing/2014/main" id="{2DE54F43-DB0D-C07E-C8D7-81CE1DE9DC8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007099" y="4772024"/>
              <a:ext cx="155575" cy="136525"/>
            </a:xfrm>
            <a:custGeom>
              <a:avLst/>
              <a:gdLst>
                <a:gd name="T0" fmla="*/ 13 w 204"/>
                <a:gd name="T1" fmla="*/ 180 h 180"/>
                <a:gd name="T2" fmla="*/ 192 w 204"/>
                <a:gd name="T3" fmla="*/ 180 h 180"/>
                <a:gd name="T4" fmla="*/ 204 w 204"/>
                <a:gd name="T5" fmla="*/ 167 h 180"/>
                <a:gd name="T6" fmla="*/ 204 w 204"/>
                <a:gd name="T7" fmla="*/ 13 h 180"/>
                <a:gd name="T8" fmla="*/ 192 w 204"/>
                <a:gd name="T9" fmla="*/ 0 h 180"/>
                <a:gd name="T10" fmla="*/ 13 w 204"/>
                <a:gd name="T11" fmla="*/ 0 h 180"/>
                <a:gd name="T12" fmla="*/ 0 w 204"/>
                <a:gd name="T13" fmla="*/ 13 h 180"/>
                <a:gd name="T14" fmla="*/ 0 w 204"/>
                <a:gd name="T15" fmla="*/ 167 h 180"/>
                <a:gd name="T16" fmla="*/ 13 w 204"/>
                <a:gd name="T17" fmla="*/ 180 h 180"/>
                <a:gd name="T18" fmla="*/ 13 w 204"/>
                <a:gd name="T19" fmla="*/ 180 h 180"/>
                <a:gd name="T20" fmla="*/ 13 w 204"/>
                <a:gd name="T21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4" h="180">
                  <a:moveTo>
                    <a:pt x="13" y="180"/>
                  </a:moveTo>
                  <a:cubicBezTo>
                    <a:pt x="192" y="180"/>
                    <a:pt x="192" y="180"/>
                    <a:pt x="192" y="180"/>
                  </a:cubicBezTo>
                  <a:cubicBezTo>
                    <a:pt x="199" y="180"/>
                    <a:pt x="204" y="174"/>
                    <a:pt x="204" y="167"/>
                  </a:cubicBezTo>
                  <a:cubicBezTo>
                    <a:pt x="204" y="13"/>
                    <a:pt x="204" y="13"/>
                    <a:pt x="204" y="13"/>
                  </a:cubicBezTo>
                  <a:cubicBezTo>
                    <a:pt x="204" y="5"/>
                    <a:pt x="199" y="0"/>
                    <a:pt x="192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6" y="0"/>
                    <a:pt x="0" y="5"/>
                    <a:pt x="0" y="13"/>
                  </a:cubicBezTo>
                  <a:cubicBezTo>
                    <a:pt x="0" y="167"/>
                    <a:pt x="0" y="167"/>
                    <a:pt x="0" y="167"/>
                  </a:cubicBezTo>
                  <a:cubicBezTo>
                    <a:pt x="0" y="174"/>
                    <a:pt x="6" y="180"/>
                    <a:pt x="13" y="180"/>
                  </a:cubicBezTo>
                  <a:close/>
                  <a:moveTo>
                    <a:pt x="13" y="180"/>
                  </a:moveTo>
                  <a:cubicBezTo>
                    <a:pt x="13" y="180"/>
                    <a:pt x="13" y="180"/>
                    <a:pt x="13" y="18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fr-FR" sz="1350"/>
            </a:p>
          </p:txBody>
        </p:sp>
        <p:sp>
          <p:nvSpPr>
            <p:cNvPr id="57" name="Freeform 39">
              <a:extLst>
                <a:ext uri="{FF2B5EF4-FFF2-40B4-BE49-F238E27FC236}">
                  <a16:creationId xmlns:a16="http://schemas.microsoft.com/office/drawing/2014/main" id="{DBE5C27E-9E82-3040-8B1C-95FB3D11158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43524" y="4964112"/>
              <a:ext cx="155575" cy="136525"/>
            </a:xfrm>
            <a:custGeom>
              <a:avLst/>
              <a:gdLst>
                <a:gd name="T0" fmla="*/ 13 w 204"/>
                <a:gd name="T1" fmla="*/ 180 h 180"/>
                <a:gd name="T2" fmla="*/ 191 w 204"/>
                <a:gd name="T3" fmla="*/ 180 h 180"/>
                <a:gd name="T4" fmla="*/ 204 w 204"/>
                <a:gd name="T5" fmla="*/ 167 h 180"/>
                <a:gd name="T6" fmla="*/ 204 w 204"/>
                <a:gd name="T7" fmla="*/ 12 h 180"/>
                <a:gd name="T8" fmla="*/ 191 w 204"/>
                <a:gd name="T9" fmla="*/ 0 h 180"/>
                <a:gd name="T10" fmla="*/ 13 w 204"/>
                <a:gd name="T11" fmla="*/ 0 h 180"/>
                <a:gd name="T12" fmla="*/ 0 w 204"/>
                <a:gd name="T13" fmla="*/ 12 h 180"/>
                <a:gd name="T14" fmla="*/ 0 w 204"/>
                <a:gd name="T15" fmla="*/ 167 h 180"/>
                <a:gd name="T16" fmla="*/ 13 w 204"/>
                <a:gd name="T17" fmla="*/ 180 h 180"/>
                <a:gd name="T18" fmla="*/ 13 w 204"/>
                <a:gd name="T19" fmla="*/ 180 h 180"/>
                <a:gd name="T20" fmla="*/ 13 w 204"/>
                <a:gd name="T21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4" h="180">
                  <a:moveTo>
                    <a:pt x="13" y="180"/>
                  </a:moveTo>
                  <a:cubicBezTo>
                    <a:pt x="191" y="180"/>
                    <a:pt x="191" y="180"/>
                    <a:pt x="191" y="180"/>
                  </a:cubicBezTo>
                  <a:cubicBezTo>
                    <a:pt x="199" y="180"/>
                    <a:pt x="204" y="174"/>
                    <a:pt x="204" y="167"/>
                  </a:cubicBezTo>
                  <a:cubicBezTo>
                    <a:pt x="204" y="12"/>
                    <a:pt x="204" y="12"/>
                    <a:pt x="204" y="12"/>
                  </a:cubicBezTo>
                  <a:cubicBezTo>
                    <a:pt x="204" y="5"/>
                    <a:pt x="199" y="0"/>
                    <a:pt x="191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6" y="0"/>
                    <a:pt x="0" y="5"/>
                    <a:pt x="0" y="12"/>
                  </a:cubicBezTo>
                  <a:cubicBezTo>
                    <a:pt x="0" y="167"/>
                    <a:pt x="0" y="167"/>
                    <a:pt x="0" y="167"/>
                  </a:cubicBezTo>
                  <a:cubicBezTo>
                    <a:pt x="0" y="174"/>
                    <a:pt x="6" y="180"/>
                    <a:pt x="13" y="180"/>
                  </a:cubicBezTo>
                  <a:close/>
                  <a:moveTo>
                    <a:pt x="13" y="180"/>
                  </a:moveTo>
                  <a:cubicBezTo>
                    <a:pt x="13" y="180"/>
                    <a:pt x="13" y="180"/>
                    <a:pt x="13" y="18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fr-FR" sz="1350"/>
            </a:p>
          </p:txBody>
        </p:sp>
        <p:sp>
          <p:nvSpPr>
            <p:cNvPr id="58" name="Freeform 40">
              <a:extLst>
                <a:ext uri="{FF2B5EF4-FFF2-40B4-BE49-F238E27FC236}">
                  <a16:creationId xmlns:a16="http://schemas.microsoft.com/office/drawing/2014/main" id="{7A18ADBC-6146-B89F-AFE1-B9931BF425D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64186" y="4964112"/>
              <a:ext cx="155575" cy="136525"/>
            </a:xfrm>
            <a:custGeom>
              <a:avLst/>
              <a:gdLst>
                <a:gd name="T0" fmla="*/ 13 w 204"/>
                <a:gd name="T1" fmla="*/ 180 h 180"/>
                <a:gd name="T2" fmla="*/ 192 w 204"/>
                <a:gd name="T3" fmla="*/ 180 h 180"/>
                <a:gd name="T4" fmla="*/ 204 w 204"/>
                <a:gd name="T5" fmla="*/ 167 h 180"/>
                <a:gd name="T6" fmla="*/ 204 w 204"/>
                <a:gd name="T7" fmla="*/ 12 h 180"/>
                <a:gd name="T8" fmla="*/ 192 w 204"/>
                <a:gd name="T9" fmla="*/ 0 h 180"/>
                <a:gd name="T10" fmla="*/ 13 w 204"/>
                <a:gd name="T11" fmla="*/ 0 h 180"/>
                <a:gd name="T12" fmla="*/ 0 w 204"/>
                <a:gd name="T13" fmla="*/ 12 h 180"/>
                <a:gd name="T14" fmla="*/ 0 w 204"/>
                <a:gd name="T15" fmla="*/ 167 h 180"/>
                <a:gd name="T16" fmla="*/ 13 w 204"/>
                <a:gd name="T17" fmla="*/ 180 h 180"/>
                <a:gd name="T18" fmla="*/ 13 w 204"/>
                <a:gd name="T19" fmla="*/ 180 h 180"/>
                <a:gd name="T20" fmla="*/ 13 w 204"/>
                <a:gd name="T21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4" h="180">
                  <a:moveTo>
                    <a:pt x="13" y="180"/>
                  </a:moveTo>
                  <a:cubicBezTo>
                    <a:pt x="192" y="180"/>
                    <a:pt x="192" y="180"/>
                    <a:pt x="192" y="180"/>
                  </a:cubicBezTo>
                  <a:cubicBezTo>
                    <a:pt x="199" y="180"/>
                    <a:pt x="204" y="174"/>
                    <a:pt x="204" y="167"/>
                  </a:cubicBezTo>
                  <a:cubicBezTo>
                    <a:pt x="204" y="12"/>
                    <a:pt x="204" y="12"/>
                    <a:pt x="204" y="12"/>
                  </a:cubicBezTo>
                  <a:cubicBezTo>
                    <a:pt x="204" y="5"/>
                    <a:pt x="199" y="0"/>
                    <a:pt x="192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6" y="0"/>
                    <a:pt x="0" y="5"/>
                    <a:pt x="0" y="12"/>
                  </a:cubicBezTo>
                  <a:cubicBezTo>
                    <a:pt x="0" y="167"/>
                    <a:pt x="0" y="167"/>
                    <a:pt x="0" y="167"/>
                  </a:cubicBezTo>
                  <a:cubicBezTo>
                    <a:pt x="0" y="174"/>
                    <a:pt x="6" y="180"/>
                    <a:pt x="13" y="180"/>
                  </a:cubicBezTo>
                  <a:close/>
                  <a:moveTo>
                    <a:pt x="13" y="180"/>
                  </a:moveTo>
                  <a:cubicBezTo>
                    <a:pt x="13" y="180"/>
                    <a:pt x="13" y="180"/>
                    <a:pt x="13" y="18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fr-FR" sz="1350"/>
            </a:p>
          </p:txBody>
        </p:sp>
        <p:sp>
          <p:nvSpPr>
            <p:cNvPr id="59" name="Freeform 41">
              <a:extLst>
                <a:ext uri="{FF2B5EF4-FFF2-40B4-BE49-F238E27FC236}">
                  <a16:creationId xmlns:a16="http://schemas.microsoft.com/office/drawing/2014/main" id="{6DBAC35C-3CD7-9BF7-7746-4812562EEA1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86436" y="4964112"/>
              <a:ext cx="155575" cy="136525"/>
            </a:xfrm>
            <a:custGeom>
              <a:avLst/>
              <a:gdLst>
                <a:gd name="T0" fmla="*/ 13 w 204"/>
                <a:gd name="T1" fmla="*/ 180 h 180"/>
                <a:gd name="T2" fmla="*/ 192 w 204"/>
                <a:gd name="T3" fmla="*/ 180 h 180"/>
                <a:gd name="T4" fmla="*/ 204 w 204"/>
                <a:gd name="T5" fmla="*/ 167 h 180"/>
                <a:gd name="T6" fmla="*/ 204 w 204"/>
                <a:gd name="T7" fmla="*/ 12 h 180"/>
                <a:gd name="T8" fmla="*/ 192 w 204"/>
                <a:gd name="T9" fmla="*/ 0 h 180"/>
                <a:gd name="T10" fmla="*/ 13 w 204"/>
                <a:gd name="T11" fmla="*/ 0 h 180"/>
                <a:gd name="T12" fmla="*/ 0 w 204"/>
                <a:gd name="T13" fmla="*/ 12 h 180"/>
                <a:gd name="T14" fmla="*/ 0 w 204"/>
                <a:gd name="T15" fmla="*/ 167 h 180"/>
                <a:gd name="T16" fmla="*/ 13 w 204"/>
                <a:gd name="T17" fmla="*/ 180 h 180"/>
                <a:gd name="T18" fmla="*/ 13 w 204"/>
                <a:gd name="T19" fmla="*/ 180 h 180"/>
                <a:gd name="T20" fmla="*/ 13 w 204"/>
                <a:gd name="T21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4" h="180">
                  <a:moveTo>
                    <a:pt x="13" y="180"/>
                  </a:moveTo>
                  <a:cubicBezTo>
                    <a:pt x="192" y="180"/>
                    <a:pt x="192" y="180"/>
                    <a:pt x="192" y="180"/>
                  </a:cubicBezTo>
                  <a:cubicBezTo>
                    <a:pt x="199" y="180"/>
                    <a:pt x="204" y="174"/>
                    <a:pt x="204" y="167"/>
                  </a:cubicBezTo>
                  <a:cubicBezTo>
                    <a:pt x="204" y="12"/>
                    <a:pt x="204" y="12"/>
                    <a:pt x="204" y="12"/>
                  </a:cubicBezTo>
                  <a:cubicBezTo>
                    <a:pt x="204" y="5"/>
                    <a:pt x="199" y="0"/>
                    <a:pt x="192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6" y="0"/>
                    <a:pt x="0" y="5"/>
                    <a:pt x="0" y="12"/>
                  </a:cubicBezTo>
                  <a:cubicBezTo>
                    <a:pt x="0" y="167"/>
                    <a:pt x="0" y="167"/>
                    <a:pt x="0" y="167"/>
                  </a:cubicBezTo>
                  <a:cubicBezTo>
                    <a:pt x="0" y="174"/>
                    <a:pt x="6" y="180"/>
                    <a:pt x="13" y="180"/>
                  </a:cubicBezTo>
                  <a:close/>
                  <a:moveTo>
                    <a:pt x="13" y="180"/>
                  </a:moveTo>
                  <a:cubicBezTo>
                    <a:pt x="13" y="180"/>
                    <a:pt x="13" y="180"/>
                    <a:pt x="13" y="18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fr-FR" sz="1350"/>
            </a:p>
          </p:txBody>
        </p:sp>
        <p:sp>
          <p:nvSpPr>
            <p:cNvPr id="60" name="Freeform 42">
              <a:extLst>
                <a:ext uri="{FF2B5EF4-FFF2-40B4-BE49-F238E27FC236}">
                  <a16:creationId xmlns:a16="http://schemas.microsoft.com/office/drawing/2014/main" id="{97C69C5E-A386-CA79-599A-704656BC7B2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007099" y="4964112"/>
              <a:ext cx="155575" cy="136525"/>
            </a:xfrm>
            <a:custGeom>
              <a:avLst/>
              <a:gdLst>
                <a:gd name="T0" fmla="*/ 13 w 204"/>
                <a:gd name="T1" fmla="*/ 180 h 180"/>
                <a:gd name="T2" fmla="*/ 192 w 204"/>
                <a:gd name="T3" fmla="*/ 180 h 180"/>
                <a:gd name="T4" fmla="*/ 204 w 204"/>
                <a:gd name="T5" fmla="*/ 167 h 180"/>
                <a:gd name="T6" fmla="*/ 204 w 204"/>
                <a:gd name="T7" fmla="*/ 12 h 180"/>
                <a:gd name="T8" fmla="*/ 192 w 204"/>
                <a:gd name="T9" fmla="*/ 0 h 180"/>
                <a:gd name="T10" fmla="*/ 13 w 204"/>
                <a:gd name="T11" fmla="*/ 0 h 180"/>
                <a:gd name="T12" fmla="*/ 0 w 204"/>
                <a:gd name="T13" fmla="*/ 12 h 180"/>
                <a:gd name="T14" fmla="*/ 0 w 204"/>
                <a:gd name="T15" fmla="*/ 167 h 180"/>
                <a:gd name="T16" fmla="*/ 13 w 204"/>
                <a:gd name="T17" fmla="*/ 180 h 180"/>
                <a:gd name="T18" fmla="*/ 13 w 204"/>
                <a:gd name="T19" fmla="*/ 180 h 180"/>
                <a:gd name="T20" fmla="*/ 13 w 204"/>
                <a:gd name="T21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4" h="180">
                  <a:moveTo>
                    <a:pt x="13" y="180"/>
                  </a:moveTo>
                  <a:cubicBezTo>
                    <a:pt x="192" y="180"/>
                    <a:pt x="192" y="180"/>
                    <a:pt x="192" y="180"/>
                  </a:cubicBezTo>
                  <a:cubicBezTo>
                    <a:pt x="199" y="180"/>
                    <a:pt x="204" y="174"/>
                    <a:pt x="204" y="167"/>
                  </a:cubicBezTo>
                  <a:cubicBezTo>
                    <a:pt x="204" y="12"/>
                    <a:pt x="204" y="12"/>
                    <a:pt x="204" y="12"/>
                  </a:cubicBezTo>
                  <a:cubicBezTo>
                    <a:pt x="204" y="5"/>
                    <a:pt x="199" y="0"/>
                    <a:pt x="192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6" y="0"/>
                    <a:pt x="0" y="5"/>
                    <a:pt x="0" y="12"/>
                  </a:cubicBezTo>
                  <a:cubicBezTo>
                    <a:pt x="0" y="167"/>
                    <a:pt x="0" y="167"/>
                    <a:pt x="0" y="167"/>
                  </a:cubicBezTo>
                  <a:cubicBezTo>
                    <a:pt x="0" y="174"/>
                    <a:pt x="6" y="180"/>
                    <a:pt x="13" y="180"/>
                  </a:cubicBezTo>
                  <a:close/>
                  <a:moveTo>
                    <a:pt x="13" y="180"/>
                  </a:moveTo>
                  <a:cubicBezTo>
                    <a:pt x="13" y="180"/>
                    <a:pt x="13" y="180"/>
                    <a:pt x="13" y="18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fr-FR" sz="1350"/>
            </a:p>
          </p:txBody>
        </p:sp>
        <p:sp>
          <p:nvSpPr>
            <p:cNvPr id="61" name="Freeform 43">
              <a:extLst>
                <a:ext uri="{FF2B5EF4-FFF2-40B4-BE49-F238E27FC236}">
                  <a16:creationId xmlns:a16="http://schemas.microsoft.com/office/drawing/2014/main" id="{BFBC324B-7068-84F3-3620-819E0DA1C26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43524" y="5156199"/>
              <a:ext cx="155575" cy="136525"/>
            </a:xfrm>
            <a:custGeom>
              <a:avLst/>
              <a:gdLst>
                <a:gd name="T0" fmla="*/ 191 w 204"/>
                <a:gd name="T1" fmla="*/ 0 h 180"/>
                <a:gd name="T2" fmla="*/ 13 w 204"/>
                <a:gd name="T3" fmla="*/ 0 h 180"/>
                <a:gd name="T4" fmla="*/ 0 w 204"/>
                <a:gd name="T5" fmla="*/ 13 h 180"/>
                <a:gd name="T6" fmla="*/ 0 w 204"/>
                <a:gd name="T7" fmla="*/ 168 h 180"/>
                <a:gd name="T8" fmla="*/ 13 w 204"/>
                <a:gd name="T9" fmla="*/ 180 h 180"/>
                <a:gd name="T10" fmla="*/ 191 w 204"/>
                <a:gd name="T11" fmla="*/ 180 h 180"/>
                <a:gd name="T12" fmla="*/ 204 w 204"/>
                <a:gd name="T13" fmla="*/ 168 h 180"/>
                <a:gd name="T14" fmla="*/ 204 w 204"/>
                <a:gd name="T15" fmla="*/ 13 h 180"/>
                <a:gd name="T16" fmla="*/ 191 w 204"/>
                <a:gd name="T17" fmla="*/ 0 h 180"/>
                <a:gd name="T18" fmla="*/ 191 w 204"/>
                <a:gd name="T19" fmla="*/ 0 h 180"/>
                <a:gd name="T20" fmla="*/ 191 w 204"/>
                <a:gd name="T21" fmla="*/ 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4" h="180">
                  <a:moveTo>
                    <a:pt x="191" y="0"/>
                  </a:moveTo>
                  <a:cubicBezTo>
                    <a:pt x="13" y="0"/>
                    <a:pt x="13" y="0"/>
                    <a:pt x="13" y="0"/>
                  </a:cubicBezTo>
                  <a:cubicBezTo>
                    <a:pt x="6" y="0"/>
                    <a:pt x="0" y="6"/>
                    <a:pt x="0" y="13"/>
                  </a:cubicBezTo>
                  <a:cubicBezTo>
                    <a:pt x="0" y="168"/>
                    <a:pt x="0" y="168"/>
                    <a:pt x="0" y="168"/>
                  </a:cubicBezTo>
                  <a:cubicBezTo>
                    <a:pt x="0" y="175"/>
                    <a:pt x="6" y="180"/>
                    <a:pt x="13" y="180"/>
                  </a:cubicBezTo>
                  <a:cubicBezTo>
                    <a:pt x="191" y="180"/>
                    <a:pt x="191" y="180"/>
                    <a:pt x="191" y="180"/>
                  </a:cubicBezTo>
                  <a:cubicBezTo>
                    <a:pt x="199" y="180"/>
                    <a:pt x="204" y="175"/>
                    <a:pt x="204" y="168"/>
                  </a:cubicBezTo>
                  <a:cubicBezTo>
                    <a:pt x="204" y="13"/>
                    <a:pt x="204" y="13"/>
                    <a:pt x="204" y="13"/>
                  </a:cubicBezTo>
                  <a:cubicBezTo>
                    <a:pt x="204" y="6"/>
                    <a:pt x="199" y="0"/>
                    <a:pt x="191" y="0"/>
                  </a:cubicBezTo>
                  <a:close/>
                  <a:moveTo>
                    <a:pt x="191" y="0"/>
                  </a:moveTo>
                  <a:cubicBezTo>
                    <a:pt x="191" y="0"/>
                    <a:pt x="191" y="0"/>
                    <a:pt x="191" y="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fr-FR" sz="1350"/>
            </a:p>
          </p:txBody>
        </p:sp>
        <p:sp>
          <p:nvSpPr>
            <p:cNvPr id="62" name="Freeform 44">
              <a:extLst>
                <a:ext uri="{FF2B5EF4-FFF2-40B4-BE49-F238E27FC236}">
                  <a16:creationId xmlns:a16="http://schemas.microsoft.com/office/drawing/2014/main" id="{A05AB154-9ABE-5D4A-D72E-07C82466103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64186" y="5156199"/>
              <a:ext cx="155575" cy="136525"/>
            </a:xfrm>
            <a:custGeom>
              <a:avLst/>
              <a:gdLst>
                <a:gd name="T0" fmla="*/ 192 w 204"/>
                <a:gd name="T1" fmla="*/ 0 h 180"/>
                <a:gd name="T2" fmla="*/ 13 w 204"/>
                <a:gd name="T3" fmla="*/ 0 h 180"/>
                <a:gd name="T4" fmla="*/ 0 w 204"/>
                <a:gd name="T5" fmla="*/ 13 h 180"/>
                <a:gd name="T6" fmla="*/ 0 w 204"/>
                <a:gd name="T7" fmla="*/ 168 h 180"/>
                <a:gd name="T8" fmla="*/ 13 w 204"/>
                <a:gd name="T9" fmla="*/ 180 h 180"/>
                <a:gd name="T10" fmla="*/ 192 w 204"/>
                <a:gd name="T11" fmla="*/ 180 h 180"/>
                <a:gd name="T12" fmla="*/ 204 w 204"/>
                <a:gd name="T13" fmla="*/ 168 h 180"/>
                <a:gd name="T14" fmla="*/ 204 w 204"/>
                <a:gd name="T15" fmla="*/ 13 h 180"/>
                <a:gd name="T16" fmla="*/ 192 w 204"/>
                <a:gd name="T17" fmla="*/ 0 h 180"/>
                <a:gd name="T18" fmla="*/ 192 w 204"/>
                <a:gd name="T19" fmla="*/ 0 h 180"/>
                <a:gd name="T20" fmla="*/ 192 w 204"/>
                <a:gd name="T21" fmla="*/ 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4" h="180">
                  <a:moveTo>
                    <a:pt x="192" y="0"/>
                  </a:moveTo>
                  <a:cubicBezTo>
                    <a:pt x="13" y="0"/>
                    <a:pt x="13" y="0"/>
                    <a:pt x="13" y="0"/>
                  </a:cubicBezTo>
                  <a:cubicBezTo>
                    <a:pt x="6" y="0"/>
                    <a:pt x="0" y="6"/>
                    <a:pt x="0" y="13"/>
                  </a:cubicBezTo>
                  <a:cubicBezTo>
                    <a:pt x="0" y="168"/>
                    <a:pt x="0" y="168"/>
                    <a:pt x="0" y="168"/>
                  </a:cubicBezTo>
                  <a:cubicBezTo>
                    <a:pt x="0" y="175"/>
                    <a:pt x="6" y="180"/>
                    <a:pt x="13" y="180"/>
                  </a:cubicBezTo>
                  <a:cubicBezTo>
                    <a:pt x="192" y="180"/>
                    <a:pt x="192" y="180"/>
                    <a:pt x="192" y="180"/>
                  </a:cubicBezTo>
                  <a:cubicBezTo>
                    <a:pt x="199" y="180"/>
                    <a:pt x="204" y="175"/>
                    <a:pt x="204" y="168"/>
                  </a:cubicBezTo>
                  <a:cubicBezTo>
                    <a:pt x="204" y="13"/>
                    <a:pt x="204" y="13"/>
                    <a:pt x="204" y="13"/>
                  </a:cubicBezTo>
                  <a:cubicBezTo>
                    <a:pt x="204" y="6"/>
                    <a:pt x="199" y="0"/>
                    <a:pt x="192" y="0"/>
                  </a:cubicBezTo>
                  <a:close/>
                  <a:moveTo>
                    <a:pt x="192" y="0"/>
                  </a:moveTo>
                  <a:cubicBezTo>
                    <a:pt x="192" y="0"/>
                    <a:pt x="192" y="0"/>
                    <a:pt x="192" y="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fr-FR" sz="1350"/>
            </a:p>
          </p:txBody>
        </p:sp>
        <p:sp>
          <p:nvSpPr>
            <p:cNvPr id="63" name="Freeform 45">
              <a:extLst>
                <a:ext uri="{FF2B5EF4-FFF2-40B4-BE49-F238E27FC236}">
                  <a16:creationId xmlns:a16="http://schemas.microsoft.com/office/drawing/2014/main" id="{2E4ED818-1A94-C647-9026-DE3858BE7BD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86436" y="5156199"/>
              <a:ext cx="155575" cy="136525"/>
            </a:xfrm>
            <a:custGeom>
              <a:avLst/>
              <a:gdLst>
                <a:gd name="T0" fmla="*/ 192 w 204"/>
                <a:gd name="T1" fmla="*/ 0 h 180"/>
                <a:gd name="T2" fmla="*/ 13 w 204"/>
                <a:gd name="T3" fmla="*/ 0 h 180"/>
                <a:gd name="T4" fmla="*/ 0 w 204"/>
                <a:gd name="T5" fmla="*/ 13 h 180"/>
                <a:gd name="T6" fmla="*/ 0 w 204"/>
                <a:gd name="T7" fmla="*/ 168 h 180"/>
                <a:gd name="T8" fmla="*/ 13 w 204"/>
                <a:gd name="T9" fmla="*/ 180 h 180"/>
                <a:gd name="T10" fmla="*/ 192 w 204"/>
                <a:gd name="T11" fmla="*/ 180 h 180"/>
                <a:gd name="T12" fmla="*/ 204 w 204"/>
                <a:gd name="T13" fmla="*/ 168 h 180"/>
                <a:gd name="T14" fmla="*/ 204 w 204"/>
                <a:gd name="T15" fmla="*/ 13 h 180"/>
                <a:gd name="T16" fmla="*/ 192 w 204"/>
                <a:gd name="T17" fmla="*/ 0 h 180"/>
                <a:gd name="T18" fmla="*/ 192 w 204"/>
                <a:gd name="T19" fmla="*/ 0 h 180"/>
                <a:gd name="T20" fmla="*/ 192 w 204"/>
                <a:gd name="T21" fmla="*/ 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4" h="180">
                  <a:moveTo>
                    <a:pt x="192" y="0"/>
                  </a:moveTo>
                  <a:cubicBezTo>
                    <a:pt x="13" y="0"/>
                    <a:pt x="13" y="0"/>
                    <a:pt x="13" y="0"/>
                  </a:cubicBezTo>
                  <a:cubicBezTo>
                    <a:pt x="6" y="0"/>
                    <a:pt x="0" y="6"/>
                    <a:pt x="0" y="13"/>
                  </a:cubicBezTo>
                  <a:cubicBezTo>
                    <a:pt x="0" y="168"/>
                    <a:pt x="0" y="168"/>
                    <a:pt x="0" y="168"/>
                  </a:cubicBezTo>
                  <a:cubicBezTo>
                    <a:pt x="0" y="175"/>
                    <a:pt x="6" y="180"/>
                    <a:pt x="13" y="180"/>
                  </a:cubicBezTo>
                  <a:cubicBezTo>
                    <a:pt x="192" y="180"/>
                    <a:pt x="192" y="180"/>
                    <a:pt x="192" y="180"/>
                  </a:cubicBezTo>
                  <a:cubicBezTo>
                    <a:pt x="199" y="180"/>
                    <a:pt x="204" y="175"/>
                    <a:pt x="204" y="168"/>
                  </a:cubicBezTo>
                  <a:cubicBezTo>
                    <a:pt x="204" y="13"/>
                    <a:pt x="204" y="13"/>
                    <a:pt x="204" y="13"/>
                  </a:cubicBezTo>
                  <a:cubicBezTo>
                    <a:pt x="204" y="6"/>
                    <a:pt x="199" y="0"/>
                    <a:pt x="192" y="0"/>
                  </a:cubicBezTo>
                  <a:close/>
                  <a:moveTo>
                    <a:pt x="192" y="0"/>
                  </a:moveTo>
                  <a:cubicBezTo>
                    <a:pt x="192" y="0"/>
                    <a:pt x="192" y="0"/>
                    <a:pt x="192" y="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fr-FR" sz="1350"/>
            </a:p>
          </p:txBody>
        </p:sp>
        <p:sp>
          <p:nvSpPr>
            <p:cNvPr id="64" name="Freeform 46">
              <a:extLst>
                <a:ext uri="{FF2B5EF4-FFF2-40B4-BE49-F238E27FC236}">
                  <a16:creationId xmlns:a16="http://schemas.microsoft.com/office/drawing/2014/main" id="{93A735A8-358E-7E2A-A94C-CEE6B8A9541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007099" y="5156199"/>
              <a:ext cx="155575" cy="136525"/>
            </a:xfrm>
            <a:custGeom>
              <a:avLst/>
              <a:gdLst>
                <a:gd name="T0" fmla="*/ 192 w 204"/>
                <a:gd name="T1" fmla="*/ 0 h 180"/>
                <a:gd name="T2" fmla="*/ 13 w 204"/>
                <a:gd name="T3" fmla="*/ 0 h 180"/>
                <a:gd name="T4" fmla="*/ 0 w 204"/>
                <a:gd name="T5" fmla="*/ 13 h 180"/>
                <a:gd name="T6" fmla="*/ 0 w 204"/>
                <a:gd name="T7" fmla="*/ 168 h 180"/>
                <a:gd name="T8" fmla="*/ 13 w 204"/>
                <a:gd name="T9" fmla="*/ 180 h 180"/>
                <a:gd name="T10" fmla="*/ 192 w 204"/>
                <a:gd name="T11" fmla="*/ 180 h 180"/>
                <a:gd name="T12" fmla="*/ 204 w 204"/>
                <a:gd name="T13" fmla="*/ 168 h 180"/>
                <a:gd name="T14" fmla="*/ 204 w 204"/>
                <a:gd name="T15" fmla="*/ 13 h 180"/>
                <a:gd name="T16" fmla="*/ 192 w 204"/>
                <a:gd name="T17" fmla="*/ 0 h 180"/>
                <a:gd name="T18" fmla="*/ 192 w 204"/>
                <a:gd name="T19" fmla="*/ 0 h 180"/>
                <a:gd name="T20" fmla="*/ 192 w 204"/>
                <a:gd name="T21" fmla="*/ 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4" h="180">
                  <a:moveTo>
                    <a:pt x="192" y="0"/>
                  </a:moveTo>
                  <a:cubicBezTo>
                    <a:pt x="13" y="0"/>
                    <a:pt x="13" y="0"/>
                    <a:pt x="13" y="0"/>
                  </a:cubicBezTo>
                  <a:cubicBezTo>
                    <a:pt x="6" y="0"/>
                    <a:pt x="0" y="6"/>
                    <a:pt x="0" y="13"/>
                  </a:cubicBezTo>
                  <a:cubicBezTo>
                    <a:pt x="0" y="168"/>
                    <a:pt x="0" y="168"/>
                    <a:pt x="0" y="168"/>
                  </a:cubicBezTo>
                  <a:cubicBezTo>
                    <a:pt x="0" y="175"/>
                    <a:pt x="6" y="180"/>
                    <a:pt x="13" y="180"/>
                  </a:cubicBezTo>
                  <a:cubicBezTo>
                    <a:pt x="192" y="180"/>
                    <a:pt x="192" y="180"/>
                    <a:pt x="192" y="180"/>
                  </a:cubicBezTo>
                  <a:cubicBezTo>
                    <a:pt x="199" y="180"/>
                    <a:pt x="204" y="175"/>
                    <a:pt x="204" y="168"/>
                  </a:cubicBezTo>
                  <a:cubicBezTo>
                    <a:pt x="204" y="13"/>
                    <a:pt x="204" y="13"/>
                    <a:pt x="204" y="13"/>
                  </a:cubicBezTo>
                  <a:cubicBezTo>
                    <a:pt x="204" y="6"/>
                    <a:pt x="199" y="0"/>
                    <a:pt x="192" y="0"/>
                  </a:cubicBezTo>
                  <a:close/>
                  <a:moveTo>
                    <a:pt x="192" y="0"/>
                  </a:moveTo>
                  <a:cubicBezTo>
                    <a:pt x="192" y="0"/>
                    <a:pt x="192" y="0"/>
                    <a:pt x="192" y="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fr-FR" sz="1350"/>
            </a:p>
          </p:txBody>
        </p:sp>
      </p:grpSp>
      <p:grpSp>
        <p:nvGrpSpPr>
          <p:cNvPr id="65" name="Groupe 64">
            <a:extLst>
              <a:ext uri="{FF2B5EF4-FFF2-40B4-BE49-F238E27FC236}">
                <a16:creationId xmlns:a16="http://schemas.microsoft.com/office/drawing/2014/main" id="{D86E9330-AE48-BCD2-C853-95A3BA8426D5}"/>
              </a:ext>
            </a:extLst>
          </p:cNvPr>
          <p:cNvGrpSpPr/>
          <p:nvPr/>
        </p:nvGrpSpPr>
        <p:grpSpPr>
          <a:xfrm>
            <a:off x="3846230" y="2938240"/>
            <a:ext cx="496629" cy="479706"/>
            <a:chOff x="3379787" y="4256089"/>
            <a:chExt cx="1211262" cy="1169988"/>
          </a:xfrm>
          <a:solidFill>
            <a:schemeClr val="tx1"/>
          </a:solidFill>
        </p:grpSpPr>
        <p:sp>
          <p:nvSpPr>
            <p:cNvPr id="66" name="Freeform 50">
              <a:extLst>
                <a:ext uri="{FF2B5EF4-FFF2-40B4-BE49-F238E27FC236}">
                  <a16:creationId xmlns:a16="http://schemas.microsoft.com/office/drawing/2014/main" id="{3E3F662B-4C9C-959E-D21E-8B7C1C9DE9B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557587" y="4410077"/>
              <a:ext cx="274637" cy="273050"/>
            </a:xfrm>
            <a:custGeom>
              <a:avLst/>
              <a:gdLst>
                <a:gd name="T0" fmla="*/ 34 w 34"/>
                <a:gd name="T1" fmla="*/ 29 h 34"/>
                <a:gd name="T2" fmla="*/ 25 w 34"/>
                <a:gd name="T3" fmla="*/ 20 h 34"/>
                <a:gd name="T4" fmla="*/ 27 w 34"/>
                <a:gd name="T5" fmla="*/ 14 h 34"/>
                <a:gd name="T6" fmla="*/ 13 w 34"/>
                <a:gd name="T7" fmla="*/ 0 h 34"/>
                <a:gd name="T8" fmla="*/ 0 w 34"/>
                <a:gd name="T9" fmla="*/ 14 h 34"/>
                <a:gd name="T10" fmla="*/ 13 w 34"/>
                <a:gd name="T11" fmla="*/ 28 h 34"/>
                <a:gd name="T12" fmla="*/ 20 w 34"/>
                <a:gd name="T13" fmla="*/ 25 h 34"/>
                <a:gd name="T14" fmla="*/ 30 w 34"/>
                <a:gd name="T15" fmla="*/ 34 h 34"/>
                <a:gd name="T16" fmla="*/ 34 w 34"/>
                <a:gd name="T17" fmla="*/ 29 h 34"/>
                <a:gd name="T18" fmla="*/ 34 w 34"/>
                <a:gd name="T19" fmla="*/ 29 h 34"/>
                <a:gd name="T20" fmla="*/ 34 w 34"/>
                <a:gd name="T21" fmla="*/ 29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" h="34">
                  <a:moveTo>
                    <a:pt x="34" y="29"/>
                  </a:moveTo>
                  <a:cubicBezTo>
                    <a:pt x="25" y="20"/>
                    <a:pt x="25" y="20"/>
                    <a:pt x="25" y="20"/>
                  </a:cubicBezTo>
                  <a:cubicBezTo>
                    <a:pt x="26" y="18"/>
                    <a:pt x="27" y="16"/>
                    <a:pt x="27" y="14"/>
                  </a:cubicBezTo>
                  <a:cubicBezTo>
                    <a:pt x="27" y="6"/>
                    <a:pt x="21" y="0"/>
                    <a:pt x="13" y="0"/>
                  </a:cubicBezTo>
                  <a:cubicBezTo>
                    <a:pt x="6" y="0"/>
                    <a:pt x="0" y="6"/>
                    <a:pt x="0" y="14"/>
                  </a:cubicBezTo>
                  <a:cubicBezTo>
                    <a:pt x="0" y="21"/>
                    <a:pt x="6" y="28"/>
                    <a:pt x="13" y="28"/>
                  </a:cubicBezTo>
                  <a:cubicBezTo>
                    <a:pt x="16" y="28"/>
                    <a:pt x="18" y="27"/>
                    <a:pt x="20" y="25"/>
                  </a:cubicBezTo>
                  <a:cubicBezTo>
                    <a:pt x="30" y="34"/>
                    <a:pt x="30" y="34"/>
                    <a:pt x="30" y="34"/>
                  </a:cubicBezTo>
                  <a:cubicBezTo>
                    <a:pt x="31" y="32"/>
                    <a:pt x="32" y="31"/>
                    <a:pt x="34" y="29"/>
                  </a:cubicBezTo>
                  <a:close/>
                  <a:moveTo>
                    <a:pt x="34" y="29"/>
                  </a:moveTo>
                  <a:cubicBezTo>
                    <a:pt x="34" y="29"/>
                    <a:pt x="34" y="29"/>
                    <a:pt x="34" y="29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fr-FR" sz="1350"/>
            </a:p>
          </p:txBody>
        </p:sp>
        <p:sp>
          <p:nvSpPr>
            <p:cNvPr id="67" name="Freeform 51">
              <a:extLst>
                <a:ext uri="{FF2B5EF4-FFF2-40B4-BE49-F238E27FC236}">
                  <a16:creationId xmlns:a16="http://schemas.microsoft.com/office/drawing/2014/main" id="{B6FEA5B1-79C0-11C0-A177-C69EABB7E6E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098924" y="4256089"/>
              <a:ext cx="282575" cy="379413"/>
            </a:xfrm>
            <a:custGeom>
              <a:avLst/>
              <a:gdLst>
                <a:gd name="T0" fmla="*/ 6 w 35"/>
                <a:gd name="T1" fmla="*/ 47 h 47"/>
                <a:gd name="T2" fmla="*/ 18 w 35"/>
                <a:gd name="T3" fmla="*/ 27 h 47"/>
                <a:gd name="T4" fmla="*/ 22 w 35"/>
                <a:gd name="T5" fmla="*/ 27 h 47"/>
                <a:gd name="T6" fmla="*/ 35 w 35"/>
                <a:gd name="T7" fmla="*/ 14 h 47"/>
                <a:gd name="T8" fmla="*/ 22 w 35"/>
                <a:gd name="T9" fmla="*/ 0 h 47"/>
                <a:gd name="T10" fmla="*/ 8 w 35"/>
                <a:gd name="T11" fmla="*/ 14 h 47"/>
                <a:gd name="T12" fmla="*/ 12 w 35"/>
                <a:gd name="T13" fmla="*/ 23 h 47"/>
                <a:gd name="T14" fmla="*/ 0 w 35"/>
                <a:gd name="T15" fmla="*/ 43 h 47"/>
                <a:gd name="T16" fmla="*/ 6 w 35"/>
                <a:gd name="T17" fmla="*/ 47 h 47"/>
                <a:gd name="T18" fmla="*/ 6 w 35"/>
                <a:gd name="T19" fmla="*/ 47 h 47"/>
                <a:gd name="T20" fmla="*/ 6 w 35"/>
                <a:gd name="T21" fmla="*/ 4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5" h="47">
                  <a:moveTo>
                    <a:pt x="6" y="47"/>
                  </a:moveTo>
                  <a:cubicBezTo>
                    <a:pt x="18" y="27"/>
                    <a:pt x="18" y="27"/>
                    <a:pt x="18" y="27"/>
                  </a:cubicBezTo>
                  <a:cubicBezTo>
                    <a:pt x="19" y="27"/>
                    <a:pt x="21" y="27"/>
                    <a:pt x="22" y="27"/>
                  </a:cubicBezTo>
                  <a:cubicBezTo>
                    <a:pt x="29" y="27"/>
                    <a:pt x="35" y="21"/>
                    <a:pt x="35" y="14"/>
                  </a:cubicBezTo>
                  <a:cubicBezTo>
                    <a:pt x="35" y="6"/>
                    <a:pt x="29" y="0"/>
                    <a:pt x="22" y="0"/>
                  </a:cubicBezTo>
                  <a:cubicBezTo>
                    <a:pt x="14" y="0"/>
                    <a:pt x="8" y="6"/>
                    <a:pt x="8" y="14"/>
                  </a:cubicBezTo>
                  <a:cubicBezTo>
                    <a:pt x="8" y="17"/>
                    <a:pt x="10" y="21"/>
                    <a:pt x="12" y="23"/>
                  </a:cubicBezTo>
                  <a:cubicBezTo>
                    <a:pt x="0" y="43"/>
                    <a:pt x="0" y="43"/>
                    <a:pt x="0" y="43"/>
                  </a:cubicBezTo>
                  <a:cubicBezTo>
                    <a:pt x="2" y="44"/>
                    <a:pt x="4" y="46"/>
                    <a:pt x="6" y="47"/>
                  </a:cubicBezTo>
                  <a:close/>
                  <a:moveTo>
                    <a:pt x="6" y="47"/>
                  </a:moveTo>
                  <a:cubicBezTo>
                    <a:pt x="6" y="47"/>
                    <a:pt x="6" y="47"/>
                    <a:pt x="6" y="47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fr-FR" sz="1350"/>
            </a:p>
          </p:txBody>
        </p:sp>
        <p:sp>
          <p:nvSpPr>
            <p:cNvPr id="68" name="Freeform 52">
              <a:extLst>
                <a:ext uri="{FF2B5EF4-FFF2-40B4-BE49-F238E27FC236}">
                  <a16:creationId xmlns:a16="http://schemas.microsoft.com/office/drawing/2014/main" id="{0C720E7D-E828-2B87-AEAF-68AD3EE2F83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243387" y="4772027"/>
              <a:ext cx="347662" cy="219075"/>
            </a:xfrm>
            <a:custGeom>
              <a:avLst/>
              <a:gdLst>
                <a:gd name="T0" fmla="*/ 30 w 43"/>
                <a:gd name="T1" fmla="*/ 0 h 27"/>
                <a:gd name="T2" fmla="*/ 17 w 43"/>
                <a:gd name="T3" fmla="*/ 9 h 27"/>
                <a:gd name="T4" fmla="*/ 0 w 43"/>
                <a:gd name="T5" fmla="*/ 7 h 27"/>
                <a:gd name="T6" fmla="*/ 0 w 43"/>
                <a:gd name="T7" fmla="*/ 8 h 27"/>
                <a:gd name="T8" fmla="*/ 0 w 43"/>
                <a:gd name="T9" fmla="*/ 14 h 27"/>
                <a:gd name="T10" fmla="*/ 16 w 43"/>
                <a:gd name="T11" fmla="*/ 16 h 27"/>
                <a:gd name="T12" fmla="*/ 30 w 43"/>
                <a:gd name="T13" fmla="*/ 27 h 27"/>
                <a:gd name="T14" fmla="*/ 43 w 43"/>
                <a:gd name="T15" fmla="*/ 14 h 27"/>
                <a:gd name="T16" fmla="*/ 30 w 43"/>
                <a:gd name="T17" fmla="*/ 0 h 27"/>
                <a:gd name="T18" fmla="*/ 30 w 43"/>
                <a:gd name="T19" fmla="*/ 0 h 27"/>
                <a:gd name="T20" fmla="*/ 30 w 43"/>
                <a:gd name="T21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3" h="27">
                  <a:moveTo>
                    <a:pt x="30" y="0"/>
                  </a:moveTo>
                  <a:cubicBezTo>
                    <a:pt x="24" y="0"/>
                    <a:pt x="19" y="4"/>
                    <a:pt x="17" y="9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7"/>
                    <a:pt x="0" y="8"/>
                    <a:pt x="0" y="8"/>
                  </a:cubicBezTo>
                  <a:cubicBezTo>
                    <a:pt x="0" y="10"/>
                    <a:pt x="0" y="12"/>
                    <a:pt x="0" y="14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8" y="22"/>
                    <a:pt x="23" y="27"/>
                    <a:pt x="30" y="27"/>
                  </a:cubicBezTo>
                  <a:cubicBezTo>
                    <a:pt x="37" y="27"/>
                    <a:pt x="43" y="21"/>
                    <a:pt x="43" y="14"/>
                  </a:cubicBezTo>
                  <a:cubicBezTo>
                    <a:pt x="43" y="6"/>
                    <a:pt x="37" y="0"/>
                    <a:pt x="30" y="0"/>
                  </a:cubicBezTo>
                  <a:close/>
                  <a:moveTo>
                    <a:pt x="30" y="0"/>
                  </a:moveTo>
                  <a:cubicBezTo>
                    <a:pt x="30" y="0"/>
                    <a:pt x="30" y="0"/>
                    <a:pt x="30" y="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fr-FR" sz="1350"/>
            </a:p>
          </p:txBody>
        </p:sp>
        <p:sp>
          <p:nvSpPr>
            <p:cNvPr id="69" name="Freeform 53">
              <a:extLst>
                <a:ext uri="{FF2B5EF4-FFF2-40B4-BE49-F238E27FC236}">
                  <a16:creationId xmlns:a16="http://schemas.microsoft.com/office/drawing/2014/main" id="{CF6E3F30-BF47-0061-2FAC-4D69596F87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994149" y="5070477"/>
              <a:ext cx="217487" cy="355600"/>
            </a:xfrm>
            <a:custGeom>
              <a:avLst/>
              <a:gdLst>
                <a:gd name="T0" fmla="*/ 14 w 27"/>
                <a:gd name="T1" fmla="*/ 16 h 44"/>
                <a:gd name="T2" fmla="*/ 10 w 27"/>
                <a:gd name="T3" fmla="*/ 0 h 44"/>
                <a:gd name="T4" fmla="*/ 4 w 27"/>
                <a:gd name="T5" fmla="*/ 2 h 44"/>
                <a:gd name="T6" fmla="*/ 8 w 27"/>
                <a:gd name="T7" fmla="*/ 18 h 44"/>
                <a:gd name="T8" fmla="*/ 0 w 27"/>
                <a:gd name="T9" fmla="*/ 30 h 44"/>
                <a:gd name="T10" fmla="*/ 14 w 27"/>
                <a:gd name="T11" fmla="*/ 44 h 44"/>
                <a:gd name="T12" fmla="*/ 27 w 27"/>
                <a:gd name="T13" fmla="*/ 30 h 44"/>
                <a:gd name="T14" fmla="*/ 14 w 27"/>
                <a:gd name="T15" fmla="*/ 16 h 44"/>
                <a:gd name="T16" fmla="*/ 14 w 27"/>
                <a:gd name="T17" fmla="*/ 16 h 44"/>
                <a:gd name="T18" fmla="*/ 14 w 27"/>
                <a:gd name="T19" fmla="*/ 16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7" h="44">
                  <a:moveTo>
                    <a:pt x="14" y="16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8" y="1"/>
                    <a:pt x="6" y="1"/>
                    <a:pt x="4" y="2"/>
                  </a:cubicBezTo>
                  <a:cubicBezTo>
                    <a:pt x="8" y="18"/>
                    <a:pt x="8" y="18"/>
                    <a:pt x="8" y="18"/>
                  </a:cubicBezTo>
                  <a:cubicBezTo>
                    <a:pt x="3" y="20"/>
                    <a:pt x="0" y="25"/>
                    <a:pt x="0" y="30"/>
                  </a:cubicBezTo>
                  <a:cubicBezTo>
                    <a:pt x="0" y="37"/>
                    <a:pt x="6" y="44"/>
                    <a:pt x="14" y="44"/>
                  </a:cubicBezTo>
                  <a:cubicBezTo>
                    <a:pt x="21" y="44"/>
                    <a:pt x="27" y="37"/>
                    <a:pt x="27" y="30"/>
                  </a:cubicBezTo>
                  <a:cubicBezTo>
                    <a:pt x="27" y="23"/>
                    <a:pt x="22" y="17"/>
                    <a:pt x="14" y="16"/>
                  </a:cubicBezTo>
                  <a:close/>
                  <a:moveTo>
                    <a:pt x="14" y="16"/>
                  </a:moveTo>
                  <a:cubicBezTo>
                    <a:pt x="14" y="16"/>
                    <a:pt x="14" y="16"/>
                    <a:pt x="14" y="16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fr-FR" sz="1350"/>
            </a:p>
          </p:txBody>
        </p:sp>
        <p:sp>
          <p:nvSpPr>
            <p:cNvPr id="70" name="Freeform 54">
              <a:extLst>
                <a:ext uri="{FF2B5EF4-FFF2-40B4-BE49-F238E27FC236}">
                  <a16:creationId xmlns:a16="http://schemas.microsoft.com/office/drawing/2014/main" id="{872AD288-7D71-A32F-151A-91794B549CF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379787" y="4886327"/>
              <a:ext cx="387350" cy="225425"/>
            </a:xfrm>
            <a:custGeom>
              <a:avLst/>
              <a:gdLst>
                <a:gd name="T0" fmla="*/ 46 w 48"/>
                <a:gd name="T1" fmla="*/ 0 h 28"/>
                <a:gd name="T2" fmla="*/ 25 w 48"/>
                <a:gd name="T3" fmla="*/ 7 h 28"/>
                <a:gd name="T4" fmla="*/ 14 w 48"/>
                <a:gd name="T5" fmla="*/ 1 h 28"/>
                <a:gd name="T6" fmla="*/ 0 w 48"/>
                <a:gd name="T7" fmla="*/ 15 h 28"/>
                <a:gd name="T8" fmla="*/ 14 w 48"/>
                <a:gd name="T9" fmla="*/ 28 h 28"/>
                <a:gd name="T10" fmla="*/ 27 w 48"/>
                <a:gd name="T11" fmla="*/ 15 h 28"/>
                <a:gd name="T12" fmla="*/ 27 w 48"/>
                <a:gd name="T13" fmla="*/ 14 h 28"/>
                <a:gd name="T14" fmla="*/ 48 w 48"/>
                <a:gd name="T15" fmla="*/ 7 h 28"/>
                <a:gd name="T16" fmla="*/ 46 w 48"/>
                <a:gd name="T17" fmla="*/ 0 h 28"/>
                <a:gd name="T18" fmla="*/ 46 w 48"/>
                <a:gd name="T19" fmla="*/ 0 h 28"/>
                <a:gd name="T20" fmla="*/ 46 w 48"/>
                <a:gd name="T21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8" h="28">
                  <a:moveTo>
                    <a:pt x="46" y="0"/>
                  </a:moveTo>
                  <a:cubicBezTo>
                    <a:pt x="25" y="7"/>
                    <a:pt x="25" y="7"/>
                    <a:pt x="25" y="7"/>
                  </a:cubicBezTo>
                  <a:cubicBezTo>
                    <a:pt x="23" y="4"/>
                    <a:pt x="18" y="1"/>
                    <a:pt x="14" y="1"/>
                  </a:cubicBezTo>
                  <a:cubicBezTo>
                    <a:pt x="6" y="1"/>
                    <a:pt x="0" y="7"/>
                    <a:pt x="0" y="15"/>
                  </a:cubicBezTo>
                  <a:cubicBezTo>
                    <a:pt x="0" y="22"/>
                    <a:pt x="6" y="28"/>
                    <a:pt x="14" y="28"/>
                  </a:cubicBezTo>
                  <a:cubicBezTo>
                    <a:pt x="21" y="28"/>
                    <a:pt x="27" y="22"/>
                    <a:pt x="27" y="15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7" y="5"/>
                    <a:pt x="46" y="3"/>
                    <a:pt x="46" y="0"/>
                  </a:cubicBezTo>
                  <a:close/>
                  <a:moveTo>
                    <a:pt x="46" y="0"/>
                  </a:moveTo>
                  <a:cubicBezTo>
                    <a:pt x="46" y="0"/>
                    <a:pt x="46" y="0"/>
                    <a:pt x="46" y="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fr-FR" sz="1350"/>
            </a:p>
          </p:txBody>
        </p:sp>
        <p:sp>
          <p:nvSpPr>
            <p:cNvPr id="71" name="Freeform 55">
              <a:extLst>
                <a:ext uri="{FF2B5EF4-FFF2-40B4-BE49-F238E27FC236}">
                  <a16:creationId xmlns:a16="http://schemas.microsoft.com/office/drawing/2014/main" id="{461D6EA8-DA48-E504-C672-27A31FAF315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6824" y="4643439"/>
              <a:ext cx="381000" cy="379413"/>
            </a:xfrm>
            <a:custGeom>
              <a:avLst/>
              <a:gdLst>
                <a:gd name="T0" fmla="*/ 47 w 47"/>
                <a:gd name="T1" fmla="*/ 24 h 47"/>
                <a:gd name="T2" fmla="*/ 23 w 47"/>
                <a:gd name="T3" fmla="*/ 47 h 47"/>
                <a:gd name="T4" fmla="*/ 0 w 47"/>
                <a:gd name="T5" fmla="*/ 24 h 47"/>
                <a:gd name="T6" fmla="*/ 23 w 47"/>
                <a:gd name="T7" fmla="*/ 0 h 47"/>
                <a:gd name="T8" fmla="*/ 47 w 47"/>
                <a:gd name="T9" fmla="*/ 24 h 47"/>
                <a:gd name="T10" fmla="*/ 47 w 47"/>
                <a:gd name="T11" fmla="*/ 24 h 47"/>
                <a:gd name="T12" fmla="*/ 47 w 47"/>
                <a:gd name="T13" fmla="*/ 24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7" h="47">
                  <a:moveTo>
                    <a:pt x="47" y="24"/>
                  </a:moveTo>
                  <a:cubicBezTo>
                    <a:pt x="47" y="37"/>
                    <a:pt x="36" y="47"/>
                    <a:pt x="23" y="47"/>
                  </a:cubicBezTo>
                  <a:cubicBezTo>
                    <a:pt x="10" y="47"/>
                    <a:pt x="0" y="37"/>
                    <a:pt x="0" y="24"/>
                  </a:cubicBezTo>
                  <a:cubicBezTo>
                    <a:pt x="0" y="11"/>
                    <a:pt x="10" y="0"/>
                    <a:pt x="23" y="0"/>
                  </a:cubicBezTo>
                  <a:cubicBezTo>
                    <a:pt x="36" y="0"/>
                    <a:pt x="47" y="11"/>
                    <a:pt x="47" y="24"/>
                  </a:cubicBezTo>
                  <a:close/>
                  <a:moveTo>
                    <a:pt x="47" y="24"/>
                  </a:moveTo>
                  <a:cubicBezTo>
                    <a:pt x="47" y="24"/>
                    <a:pt x="47" y="24"/>
                    <a:pt x="47" y="24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fr-FR" sz="1350"/>
            </a:p>
          </p:txBody>
        </p:sp>
      </p:grpSp>
      <p:grpSp>
        <p:nvGrpSpPr>
          <p:cNvPr id="72" name="Shape 286">
            <a:extLst>
              <a:ext uri="{FF2B5EF4-FFF2-40B4-BE49-F238E27FC236}">
                <a16:creationId xmlns:a16="http://schemas.microsoft.com/office/drawing/2014/main" id="{F5111BBF-35B0-AD7C-6B42-09F9EB4B6FDC}"/>
              </a:ext>
            </a:extLst>
          </p:cNvPr>
          <p:cNvGrpSpPr/>
          <p:nvPr/>
        </p:nvGrpSpPr>
        <p:grpSpPr>
          <a:xfrm>
            <a:off x="5198921" y="2966879"/>
            <a:ext cx="332777" cy="391156"/>
            <a:chOff x="593725" y="1709738"/>
            <a:chExt cx="361950" cy="425449"/>
          </a:xfrm>
          <a:solidFill>
            <a:schemeClr val="tx1"/>
          </a:solidFill>
        </p:grpSpPr>
        <p:sp>
          <p:nvSpPr>
            <p:cNvPr id="73" name="Shape 287">
              <a:extLst>
                <a:ext uri="{FF2B5EF4-FFF2-40B4-BE49-F238E27FC236}">
                  <a16:creationId xmlns:a16="http://schemas.microsoft.com/office/drawing/2014/main" id="{31D82817-C9E1-FAE7-B19E-266256123648}"/>
                </a:ext>
              </a:extLst>
            </p:cNvPr>
            <p:cNvSpPr/>
            <p:nvPr/>
          </p:nvSpPr>
          <p:spPr>
            <a:xfrm>
              <a:off x="700087" y="1709738"/>
              <a:ext cx="136524" cy="19049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883" y="120000"/>
                  </a:moveTo>
                  <a:cubicBezTo>
                    <a:pt x="111240" y="120000"/>
                    <a:pt x="111240" y="120000"/>
                    <a:pt x="111240" y="120000"/>
                  </a:cubicBezTo>
                  <a:cubicBezTo>
                    <a:pt x="115620" y="120000"/>
                    <a:pt x="120000" y="93333"/>
                    <a:pt x="120000" y="60000"/>
                  </a:cubicBezTo>
                  <a:cubicBezTo>
                    <a:pt x="120000" y="26666"/>
                    <a:pt x="115620" y="0"/>
                    <a:pt x="111240" y="0"/>
                  </a:cubicBezTo>
                  <a:cubicBezTo>
                    <a:pt x="7883" y="0"/>
                    <a:pt x="7883" y="0"/>
                    <a:pt x="7883" y="0"/>
                  </a:cubicBezTo>
                  <a:cubicBezTo>
                    <a:pt x="3503" y="0"/>
                    <a:pt x="0" y="26666"/>
                    <a:pt x="0" y="60000"/>
                  </a:cubicBezTo>
                  <a:cubicBezTo>
                    <a:pt x="0" y="93333"/>
                    <a:pt x="3503" y="120000"/>
                    <a:pt x="7883" y="12000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lIns="68569" tIns="34275" rIns="68569" bIns="34275" anchor="t" anchorCtr="0">
              <a:noAutofit/>
            </a:bodyPr>
            <a:lstStyle/>
            <a:p>
              <a:endParaRPr sz="101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" name="Shape 288">
              <a:extLst>
                <a:ext uri="{FF2B5EF4-FFF2-40B4-BE49-F238E27FC236}">
                  <a16:creationId xmlns:a16="http://schemas.microsoft.com/office/drawing/2014/main" id="{E769985C-82AC-1A87-0767-9728C9ACC4A9}"/>
                </a:ext>
              </a:extLst>
            </p:cNvPr>
            <p:cNvSpPr/>
            <p:nvPr/>
          </p:nvSpPr>
          <p:spPr>
            <a:xfrm>
              <a:off x="593725" y="1736725"/>
              <a:ext cx="361950" cy="398462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5027" y="101608"/>
                  </a:moveTo>
                  <a:cubicBezTo>
                    <a:pt x="88176" y="62412"/>
                    <a:pt x="88176" y="62412"/>
                    <a:pt x="88176" y="62412"/>
                  </a:cubicBezTo>
                  <a:cubicBezTo>
                    <a:pt x="88176" y="62412"/>
                    <a:pt x="88176" y="62412"/>
                    <a:pt x="88176" y="62412"/>
                  </a:cubicBezTo>
                  <a:cubicBezTo>
                    <a:pt x="87845" y="61809"/>
                    <a:pt x="87845" y="61809"/>
                    <a:pt x="87845" y="61809"/>
                  </a:cubicBezTo>
                  <a:cubicBezTo>
                    <a:pt x="85856" y="59396"/>
                    <a:pt x="75911" y="44020"/>
                    <a:pt x="75911" y="31356"/>
                  </a:cubicBezTo>
                  <a:cubicBezTo>
                    <a:pt x="75911" y="2713"/>
                    <a:pt x="75911" y="2713"/>
                    <a:pt x="75911" y="2713"/>
                  </a:cubicBezTo>
                  <a:cubicBezTo>
                    <a:pt x="75911" y="1206"/>
                    <a:pt x="74585" y="0"/>
                    <a:pt x="72928" y="0"/>
                  </a:cubicBezTo>
                  <a:cubicBezTo>
                    <a:pt x="42430" y="0"/>
                    <a:pt x="42430" y="0"/>
                    <a:pt x="42430" y="0"/>
                  </a:cubicBezTo>
                  <a:cubicBezTo>
                    <a:pt x="40773" y="0"/>
                    <a:pt x="39447" y="1206"/>
                    <a:pt x="39447" y="2713"/>
                  </a:cubicBezTo>
                  <a:cubicBezTo>
                    <a:pt x="39447" y="31356"/>
                    <a:pt x="39447" y="31356"/>
                    <a:pt x="39447" y="31356"/>
                  </a:cubicBezTo>
                  <a:cubicBezTo>
                    <a:pt x="39447" y="44924"/>
                    <a:pt x="28839" y="62110"/>
                    <a:pt x="28839" y="62713"/>
                  </a:cubicBezTo>
                  <a:cubicBezTo>
                    <a:pt x="28839" y="62713"/>
                    <a:pt x="28839" y="62713"/>
                    <a:pt x="28839" y="62713"/>
                  </a:cubicBezTo>
                  <a:cubicBezTo>
                    <a:pt x="4640" y="101608"/>
                    <a:pt x="4640" y="101608"/>
                    <a:pt x="4640" y="101608"/>
                  </a:cubicBezTo>
                  <a:cubicBezTo>
                    <a:pt x="0" y="107939"/>
                    <a:pt x="331" y="112160"/>
                    <a:pt x="1988" y="114572"/>
                  </a:cubicBezTo>
                  <a:cubicBezTo>
                    <a:pt x="3314" y="116984"/>
                    <a:pt x="6961" y="120000"/>
                    <a:pt x="16574" y="120000"/>
                  </a:cubicBezTo>
                  <a:cubicBezTo>
                    <a:pt x="103425" y="120000"/>
                    <a:pt x="103425" y="120000"/>
                    <a:pt x="103425" y="120000"/>
                  </a:cubicBezTo>
                  <a:cubicBezTo>
                    <a:pt x="112707" y="120000"/>
                    <a:pt x="116353" y="116984"/>
                    <a:pt x="118011" y="114572"/>
                  </a:cubicBezTo>
                  <a:cubicBezTo>
                    <a:pt x="119337" y="112160"/>
                    <a:pt x="120000" y="107939"/>
                    <a:pt x="115027" y="101608"/>
                  </a:cubicBezTo>
                  <a:close/>
                  <a:moveTo>
                    <a:pt x="45745" y="31356"/>
                  </a:moveTo>
                  <a:cubicBezTo>
                    <a:pt x="45745" y="5427"/>
                    <a:pt x="45745" y="5427"/>
                    <a:pt x="45745" y="5427"/>
                  </a:cubicBezTo>
                  <a:cubicBezTo>
                    <a:pt x="69944" y="5427"/>
                    <a:pt x="69944" y="5427"/>
                    <a:pt x="69944" y="5427"/>
                  </a:cubicBezTo>
                  <a:cubicBezTo>
                    <a:pt x="69944" y="31356"/>
                    <a:pt x="69944" y="31356"/>
                    <a:pt x="69944" y="31356"/>
                  </a:cubicBezTo>
                  <a:cubicBezTo>
                    <a:pt x="69944" y="41909"/>
                    <a:pt x="75580" y="53668"/>
                    <a:pt x="79558" y="60301"/>
                  </a:cubicBezTo>
                  <a:cubicBezTo>
                    <a:pt x="78895" y="60301"/>
                    <a:pt x="77900" y="60301"/>
                    <a:pt x="77237" y="60301"/>
                  </a:cubicBezTo>
                  <a:cubicBezTo>
                    <a:pt x="68950" y="60301"/>
                    <a:pt x="64640" y="62713"/>
                    <a:pt x="60662" y="64522"/>
                  </a:cubicBezTo>
                  <a:cubicBezTo>
                    <a:pt x="57016" y="66633"/>
                    <a:pt x="53701" y="68140"/>
                    <a:pt x="47071" y="68140"/>
                  </a:cubicBezTo>
                  <a:cubicBezTo>
                    <a:pt x="40773" y="68140"/>
                    <a:pt x="37790" y="66934"/>
                    <a:pt x="34475" y="65125"/>
                  </a:cubicBezTo>
                  <a:cubicBezTo>
                    <a:pt x="36132" y="62110"/>
                    <a:pt x="45745" y="45527"/>
                    <a:pt x="45745" y="31356"/>
                  </a:cubicBezTo>
                  <a:close/>
                  <a:moveTo>
                    <a:pt x="112375" y="111859"/>
                  </a:moveTo>
                  <a:cubicBezTo>
                    <a:pt x="111381" y="113668"/>
                    <a:pt x="108066" y="114572"/>
                    <a:pt x="103425" y="114572"/>
                  </a:cubicBezTo>
                  <a:cubicBezTo>
                    <a:pt x="16574" y="114572"/>
                    <a:pt x="16574" y="114572"/>
                    <a:pt x="16574" y="114572"/>
                  </a:cubicBezTo>
                  <a:cubicBezTo>
                    <a:pt x="11602" y="114572"/>
                    <a:pt x="8287" y="113668"/>
                    <a:pt x="7292" y="111859"/>
                  </a:cubicBezTo>
                  <a:cubicBezTo>
                    <a:pt x="6629" y="110351"/>
                    <a:pt x="7624" y="107939"/>
                    <a:pt x="9944" y="104924"/>
                  </a:cubicBezTo>
                  <a:cubicBezTo>
                    <a:pt x="9944" y="104623"/>
                    <a:pt x="9944" y="104623"/>
                    <a:pt x="9944" y="104623"/>
                  </a:cubicBezTo>
                  <a:cubicBezTo>
                    <a:pt x="31160" y="69949"/>
                    <a:pt x="31160" y="69949"/>
                    <a:pt x="31160" y="69949"/>
                  </a:cubicBezTo>
                  <a:cubicBezTo>
                    <a:pt x="35138" y="71758"/>
                    <a:pt x="39447" y="73869"/>
                    <a:pt x="47071" y="73869"/>
                  </a:cubicBezTo>
                  <a:cubicBezTo>
                    <a:pt x="55359" y="73869"/>
                    <a:pt x="60000" y="71457"/>
                    <a:pt x="63646" y="69648"/>
                  </a:cubicBezTo>
                  <a:cubicBezTo>
                    <a:pt x="67292" y="67537"/>
                    <a:pt x="70607" y="66030"/>
                    <a:pt x="77237" y="66030"/>
                  </a:cubicBezTo>
                  <a:cubicBezTo>
                    <a:pt x="79558" y="66030"/>
                    <a:pt x="81878" y="66331"/>
                    <a:pt x="83867" y="66633"/>
                  </a:cubicBezTo>
                  <a:cubicBezTo>
                    <a:pt x="109723" y="104623"/>
                    <a:pt x="109723" y="104623"/>
                    <a:pt x="109723" y="104623"/>
                  </a:cubicBezTo>
                  <a:cubicBezTo>
                    <a:pt x="109723" y="104623"/>
                    <a:pt x="110055" y="104924"/>
                    <a:pt x="110055" y="104924"/>
                  </a:cubicBezTo>
                  <a:cubicBezTo>
                    <a:pt x="112375" y="107939"/>
                    <a:pt x="113370" y="110351"/>
                    <a:pt x="112375" y="11185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lIns="68569" tIns="34275" rIns="68569" bIns="34275" anchor="t" anchorCtr="0">
              <a:noAutofit/>
            </a:bodyPr>
            <a:lstStyle/>
            <a:p>
              <a:endParaRPr sz="101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5" name="Shape 401">
            <a:extLst>
              <a:ext uri="{FF2B5EF4-FFF2-40B4-BE49-F238E27FC236}">
                <a16:creationId xmlns:a16="http://schemas.microsoft.com/office/drawing/2014/main" id="{56D57EA9-15C1-062E-D09E-57AB963734BA}"/>
              </a:ext>
            </a:extLst>
          </p:cNvPr>
          <p:cNvGrpSpPr/>
          <p:nvPr/>
        </p:nvGrpSpPr>
        <p:grpSpPr>
          <a:xfrm>
            <a:off x="8795563" y="2949346"/>
            <a:ext cx="402834" cy="402834"/>
            <a:chOff x="2212975" y="2384425"/>
            <a:chExt cx="438150" cy="438150"/>
          </a:xfrm>
          <a:solidFill>
            <a:schemeClr val="tx1"/>
          </a:solidFill>
        </p:grpSpPr>
        <p:sp>
          <p:nvSpPr>
            <p:cNvPr id="76" name="Shape 402">
              <a:extLst>
                <a:ext uri="{FF2B5EF4-FFF2-40B4-BE49-F238E27FC236}">
                  <a16:creationId xmlns:a16="http://schemas.microsoft.com/office/drawing/2014/main" id="{72C3EE32-574B-C104-EE45-6F75970108D9}"/>
                </a:ext>
              </a:extLst>
            </p:cNvPr>
            <p:cNvSpPr/>
            <p:nvPr/>
          </p:nvSpPr>
          <p:spPr>
            <a:xfrm>
              <a:off x="2363788" y="2536825"/>
              <a:ext cx="138112" cy="13652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869" y="59562"/>
                  </a:moveTo>
                  <a:cubicBezTo>
                    <a:pt x="0" y="91970"/>
                    <a:pt x="26956" y="119124"/>
                    <a:pt x="59130" y="120000"/>
                  </a:cubicBezTo>
                  <a:cubicBezTo>
                    <a:pt x="60000" y="120000"/>
                    <a:pt x="60000" y="120000"/>
                    <a:pt x="60000" y="120000"/>
                  </a:cubicBezTo>
                  <a:cubicBezTo>
                    <a:pt x="60000" y="120000"/>
                    <a:pt x="60000" y="120000"/>
                    <a:pt x="60000" y="120000"/>
                  </a:cubicBezTo>
                  <a:cubicBezTo>
                    <a:pt x="92173" y="120000"/>
                    <a:pt x="119130" y="92846"/>
                    <a:pt x="119130" y="60437"/>
                  </a:cubicBezTo>
                  <a:cubicBezTo>
                    <a:pt x="120000" y="27153"/>
                    <a:pt x="93913" y="0"/>
                    <a:pt x="60869" y="0"/>
                  </a:cubicBezTo>
                  <a:cubicBezTo>
                    <a:pt x="60000" y="0"/>
                    <a:pt x="60000" y="0"/>
                    <a:pt x="60000" y="0"/>
                  </a:cubicBezTo>
                  <a:cubicBezTo>
                    <a:pt x="27826" y="0"/>
                    <a:pt x="869" y="26277"/>
                    <a:pt x="869" y="59562"/>
                  </a:cubicBezTo>
                  <a:close/>
                  <a:moveTo>
                    <a:pt x="60000" y="16642"/>
                  </a:moveTo>
                  <a:cubicBezTo>
                    <a:pt x="60869" y="16642"/>
                    <a:pt x="60869" y="16642"/>
                    <a:pt x="60869" y="16642"/>
                  </a:cubicBezTo>
                  <a:cubicBezTo>
                    <a:pt x="84347" y="16642"/>
                    <a:pt x="103478" y="35912"/>
                    <a:pt x="103478" y="60437"/>
                  </a:cubicBezTo>
                  <a:cubicBezTo>
                    <a:pt x="102608" y="84087"/>
                    <a:pt x="83478" y="103357"/>
                    <a:pt x="60000" y="103357"/>
                  </a:cubicBezTo>
                  <a:cubicBezTo>
                    <a:pt x="60000" y="103357"/>
                    <a:pt x="60000" y="103357"/>
                    <a:pt x="60000" y="103357"/>
                  </a:cubicBezTo>
                  <a:cubicBezTo>
                    <a:pt x="35652" y="103357"/>
                    <a:pt x="16521" y="83211"/>
                    <a:pt x="17391" y="59562"/>
                  </a:cubicBezTo>
                  <a:cubicBezTo>
                    <a:pt x="17391" y="35912"/>
                    <a:pt x="36521" y="16642"/>
                    <a:pt x="60000" y="1664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lIns="68569" tIns="34275" rIns="68569" bIns="34275" anchor="t" anchorCtr="0">
              <a:noAutofit/>
            </a:bodyPr>
            <a:lstStyle/>
            <a:p>
              <a:endParaRPr sz="101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Shape 403">
              <a:extLst>
                <a:ext uri="{FF2B5EF4-FFF2-40B4-BE49-F238E27FC236}">
                  <a16:creationId xmlns:a16="http://schemas.microsoft.com/office/drawing/2014/main" id="{61B7ED37-1C16-803E-B10C-BCDE1F219698}"/>
                </a:ext>
              </a:extLst>
            </p:cNvPr>
            <p:cNvSpPr/>
            <p:nvPr/>
          </p:nvSpPr>
          <p:spPr>
            <a:xfrm>
              <a:off x="2212975" y="2582863"/>
              <a:ext cx="46037" cy="44450"/>
            </a:xfrm>
            <a:prstGeom prst="ellipse">
              <a:avLst/>
            </a:prstGeom>
            <a:grpFill/>
            <a:ln>
              <a:noFill/>
            </a:ln>
          </p:spPr>
          <p:txBody>
            <a:bodyPr lIns="68569" tIns="34275" rIns="68569" bIns="34275" anchor="t" anchorCtr="0">
              <a:noAutofit/>
            </a:bodyPr>
            <a:lstStyle/>
            <a:p>
              <a:endParaRPr sz="101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" name="Shape 404">
              <a:extLst>
                <a:ext uri="{FF2B5EF4-FFF2-40B4-BE49-F238E27FC236}">
                  <a16:creationId xmlns:a16="http://schemas.microsoft.com/office/drawing/2014/main" id="{25AD27D2-28D4-9E88-A227-79AD78DCB723}"/>
                </a:ext>
              </a:extLst>
            </p:cNvPr>
            <p:cNvSpPr/>
            <p:nvPr/>
          </p:nvSpPr>
          <p:spPr>
            <a:xfrm>
              <a:off x="2606675" y="2582863"/>
              <a:ext cx="44450" cy="44450"/>
            </a:xfrm>
            <a:prstGeom prst="ellipse">
              <a:avLst/>
            </a:prstGeom>
            <a:grpFill/>
            <a:ln>
              <a:noFill/>
            </a:ln>
          </p:spPr>
          <p:txBody>
            <a:bodyPr lIns="68569" tIns="34275" rIns="68569" bIns="34275" anchor="t" anchorCtr="0">
              <a:noAutofit/>
            </a:bodyPr>
            <a:lstStyle/>
            <a:p>
              <a:endParaRPr sz="101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" name="Shape 405">
              <a:extLst>
                <a:ext uri="{FF2B5EF4-FFF2-40B4-BE49-F238E27FC236}">
                  <a16:creationId xmlns:a16="http://schemas.microsoft.com/office/drawing/2014/main" id="{EED0F716-A205-479D-08E4-618C59EF8D6F}"/>
                </a:ext>
              </a:extLst>
            </p:cNvPr>
            <p:cNvSpPr/>
            <p:nvPr/>
          </p:nvSpPr>
          <p:spPr>
            <a:xfrm>
              <a:off x="2409825" y="2384425"/>
              <a:ext cx="46037" cy="46037"/>
            </a:xfrm>
            <a:prstGeom prst="ellipse">
              <a:avLst/>
            </a:prstGeom>
            <a:grpFill/>
            <a:ln>
              <a:noFill/>
            </a:ln>
          </p:spPr>
          <p:txBody>
            <a:bodyPr lIns="68569" tIns="34275" rIns="68569" bIns="34275" anchor="t" anchorCtr="0">
              <a:noAutofit/>
            </a:bodyPr>
            <a:lstStyle/>
            <a:p>
              <a:endParaRPr sz="101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" name="Shape 406">
              <a:extLst>
                <a:ext uri="{FF2B5EF4-FFF2-40B4-BE49-F238E27FC236}">
                  <a16:creationId xmlns:a16="http://schemas.microsoft.com/office/drawing/2014/main" id="{23D8B907-5AAA-59E7-7BCE-51310E6498A5}"/>
                </a:ext>
              </a:extLst>
            </p:cNvPr>
            <p:cNvSpPr/>
            <p:nvPr/>
          </p:nvSpPr>
          <p:spPr>
            <a:xfrm>
              <a:off x="2409825" y="2778125"/>
              <a:ext cx="46037" cy="44450"/>
            </a:xfrm>
            <a:prstGeom prst="ellipse">
              <a:avLst/>
            </a:prstGeom>
            <a:grpFill/>
            <a:ln>
              <a:noFill/>
            </a:ln>
          </p:spPr>
          <p:txBody>
            <a:bodyPr lIns="68569" tIns="34275" rIns="68569" bIns="34275" anchor="t" anchorCtr="0">
              <a:noAutofit/>
            </a:bodyPr>
            <a:lstStyle/>
            <a:p>
              <a:endParaRPr sz="101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" name="Shape 407">
              <a:extLst>
                <a:ext uri="{FF2B5EF4-FFF2-40B4-BE49-F238E27FC236}">
                  <a16:creationId xmlns:a16="http://schemas.microsoft.com/office/drawing/2014/main" id="{757A2292-B747-C4CE-B517-99C1445B4829}"/>
                </a:ext>
              </a:extLst>
            </p:cNvPr>
            <p:cNvSpPr/>
            <p:nvPr/>
          </p:nvSpPr>
          <p:spPr>
            <a:xfrm>
              <a:off x="2266950" y="2438400"/>
              <a:ext cx="44450" cy="44450"/>
            </a:xfrm>
            <a:prstGeom prst="ellipse">
              <a:avLst/>
            </a:prstGeom>
            <a:grpFill/>
            <a:ln>
              <a:noFill/>
            </a:ln>
          </p:spPr>
          <p:txBody>
            <a:bodyPr lIns="68569" tIns="34275" rIns="68569" bIns="34275" anchor="t" anchorCtr="0">
              <a:noAutofit/>
            </a:bodyPr>
            <a:lstStyle/>
            <a:p>
              <a:endParaRPr sz="101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" name="Shape 408">
              <a:extLst>
                <a:ext uri="{FF2B5EF4-FFF2-40B4-BE49-F238E27FC236}">
                  <a16:creationId xmlns:a16="http://schemas.microsoft.com/office/drawing/2014/main" id="{264D7725-7156-003F-B195-BA936DADF630}"/>
                </a:ext>
              </a:extLst>
            </p:cNvPr>
            <p:cNvSpPr/>
            <p:nvPr/>
          </p:nvSpPr>
          <p:spPr>
            <a:xfrm>
              <a:off x="2554288" y="2725738"/>
              <a:ext cx="46037" cy="46037"/>
            </a:xfrm>
            <a:prstGeom prst="ellipse">
              <a:avLst/>
            </a:prstGeom>
            <a:grpFill/>
            <a:ln>
              <a:noFill/>
            </a:ln>
          </p:spPr>
          <p:txBody>
            <a:bodyPr lIns="68569" tIns="34275" rIns="68569" bIns="34275" anchor="t" anchorCtr="0">
              <a:noAutofit/>
            </a:bodyPr>
            <a:lstStyle/>
            <a:p>
              <a:endParaRPr sz="101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" name="Shape 409">
              <a:extLst>
                <a:ext uri="{FF2B5EF4-FFF2-40B4-BE49-F238E27FC236}">
                  <a16:creationId xmlns:a16="http://schemas.microsoft.com/office/drawing/2014/main" id="{B179C1F1-271B-96C5-3551-7AB6D288BF4D}"/>
                </a:ext>
              </a:extLst>
            </p:cNvPr>
            <p:cNvSpPr/>
            <p:nvPr/>
          </p:nvSpPr>
          <p:spPr>
            <a:xfrm>
              <a:off x="2554288" y="2438400"/>
              <a:ext cx="46037" cy="44450"/>
            </a:xfrm>
            <a:prstGeom prst="ellipse">
              <a:avLst/>
            </a:prstGeom>
            <a:grpFill/>
            <a:ln>
              <a:noFill/>
            </a:ln>
          </p:spPr>
          <p:txBody>
            <a:bodyPr lIns="68569" tIns="34275" rIns="68569" bIns="34275" anchor="t" anchorCtr="0">
              <a:noAutofit/>
            </a:bodyPr>
            <a:lstStyle/>
            <a:p>
              <a:endParaRPr sz="101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" name="Shape 410">
              <a:extLst>
                <a:ext uri="{FF2B5EF4-FFF2-40B4-BE49-F238E27FC236}">
                  <a16:creationId xmlns:a16="http://schemas.microsoft.com/office/drawing/2014/main" id="{0CC97E2D-91C6-C5DB-3E69-E8F5332F76F7}"/>
                </a:ext>
              </a:extLst>
            </p:cNvPr>
            <p:cNvSpPr/>
            <p:nvPr/>
          </p:nvSpPr>
          <p:spPr>
            <a:xfrm>
              <a:off x="2266950" y="2725738"/>
              <a:ext cx="44450" cy="46037"/>
            </a:xfrm>
            <a:prstGeom prst="ellipse">
              <a:avLst/>
            </a:prstGeom>
            <a:grpFill/>
            <a:ln>
              <a:noFill/>
            </a:ln>
          </p:spPr>
          <p:txBody>
            <a:bodyPr lIns="68569" tIns="34275" rIns="68569" bIns="34275" anchor="t" anchorCtr="0">
              <a:noAutofit/>
            </a:bodyPr>
            <a:lstStyle/>
            <a:p>
              <a:endParaRPr sz="101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" name="Shape 411">
              <a:extLst>
                <a:ext uri="{FF2B5EF4-FFF2-40B4-BE49-F238E27FC236}">
                  <a16:creationId xmlns:a16="http://schemas.microsoft.com/office/drawing/2014/main" id="{A0C68842-3095-D32F-F777-3B2F268EE3A6}"/>
                </a:ext>
              </a:extLst>
            </p:cNvPr>
            <p:cNvSpPr/>
            <p:nvPr/>
          </p:nvSpPr>
          <p:spPr>
            <a:xfrm>
              <a:off x="2324100" y="2497138"/>
              <a:ext cx="215899" cy="214312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4444" y="0"/>
                  </a:moveTo>
                  <a:cubicBezTo>
                    <a:pt x="60555" y="0"/>
                    <a:pt x="60555" y="0"/>
                    <a:pt x="60555" y="0"/>
                  </a:cubicBezTo>
                  <a:cubicBezTo>
                    <a:pt x="60000" y="0"/>
                    <a:pt x="60000" y="0"/>
                    <a:pt x="60000" y="0"/>
                  </a:cubicBezTo>
                  <a:cubicBezTo>
                    <a:pt x="27222" y="0"/>
                    <a:pt x="555" y="26232"/>
                    <a:pt x="555" y="59162"/>
                  </a:cubicBezTo>
                  <a:cubicBezTo>
                    <a:pt x="0" y="75348"/>
                    <a:pt x="6111" y="90418"/>
                    <a:pt x="17222" y="102139"/>
                  </a:cubicBezTo>
                  <a:cubicBezTo>
                    <a:pt x="28333" y="113302"/>
                    <a:pt x="43333" y="120000"/>
                    <a:pt x="59444" y="120000"/>
                  </a:cubicBezTo>
                  <a:cubicBezTo>
                    <a:pt x="60000" y="120000"/>
                    <a:pt x="60000" y="120000"/>
                    <a:pt x="60000" y="120000"/>
                  </a:cubicBezTo>
                  <a:cubicBezTo>
                    <a:pt x="60000" y="120000"/>
                    <a:pt x="60000" y="120000"/>
                    <a:pt x="60000" y="120000"/>
                  </a:cubicBezTo>
                  <a:cubicBezTo>
                    <a:pt x="92777" y="120000"/>
                    <a:pt x="119444" y="93209"/>
                    <a:pt x="120000" y="60279"/>
                  </a:cubicBezTo>
                  <a:cubicBezTo>
                    <a:pt x="120000" y="5023"/>
                    <a:pt x="120000" y="5023"/>
                    <a:pt x="120000" y="5023"/>
                  </a:cubicBezTo>
                  <a:cubicBezTo>
                    <a:pt x="120000" y="2232"/>
                    <a:pt x="117777" y="0"/>
                    <a:pt x="114444" y="0"/>
                  </a:cubicBezTo>
                  <a:close/>
                  <a:moveTo>
                    <a:pt x="109444" y="60279"/>
                  </a:moveTo>
                  <a:cubicBezTo>
                    <a:pt x="109444" y="87627"/>
                    <a:pt x="87222" y="109395"/>
                    <a:pt x="60000" y="109395"/>
                  </a:cubicBezTo>
                  <a:cubicBezTo>
                    <a:pt x="59444" y="109395"/>
                    <a:pt x="59444" y="109395"/>
                    <a:pt x="59444" y="109395"/>
                  </a:cubicBezTo>
                  <a:cubicBezTo>
                    <a:pt x="46666" y="109395"/>
                    <a:pt x="33888" y="103813"/>
                    <a:pt x="25000" y="94883"/>
                  </a:cubicBezTo>
                  <a:cubicBezTo>
                    <a:pt x="15555" y="85395"/>
                    <a:pt x="10555" y="72558"/>
                    <a:pt x="10555" y="59162"/>
                  </a:cubicBezTo>
                  <a:cubicBezTo>
                    <a:pt x="11111" y="32372"/>
                    <a:pt x="33333" y="10046"/>
                    <a:pt x="60000" y="10046"/>
                  </a:cubicBezTo>
                  <a:cubicBezTo>
                    <a:pt x="109444" y="10046"/>
                    <a:pt x="109444" y="10046"/>
                    <a:pt x="109444" y="10046"/>
                  </a:cubicBezTo>
                  <a:lnTo>
                    <a:pt x="109444" y="6027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68569" tIns="34275" rIns="68569" bIns="34275" anchor="t" anchorCtr="0">
              <a:noAutofit/>
            </a:bodyPr>
            <a:lstStyle/>
            <a:p>
              <a:endParaRPr sz="101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6" name="Shape 412">
            <a:extLst>
              <a:ext uri="{FF2B5EF4-FFF2-40B4-BE49-F238E27FC236}">
                <a16:creationId xmlns:a16="http://schemas.microsoft.com/office/drawing/2014/main" id="{AFE5FB0C-DE18-7CE2-F67F-2801D5B6047F}"/>
              </a:ext>
            </a:extLst>
          </p:cNvPr>
          <p:cNvGrpSpPr/>
          <p:nvPr/>
        </p:nvGrpSpPr>
        <p:grpSpPr>
          <a:xfrm>
            <a:off x="6953870" y="2969625"/>
            <a:ext cx="293369" cy="391156"/>
            <a:chOff x="1525587" y="2392363"/>
            <a:chExt cx="319087" cy="425449"/>
          </a:xfrm>
          <a:solidFill>
            <a:schemeClr val="tx1"/>
          </a:solidFill>
        </p:grpSpPr>
        <p:sp>
          <p:nvSpPr>
            <p:cNvPr id="87" name="Shape 413">
              <a:extLst>
                <a:ext uri="{FF2B5EF4-FFF2-40B4-BE49-F238E27FC236}">
                  <a16:creationId xmlns:a16="http://schemas.microsoft.com/office/drawing/2014/main" id="{E1F42BCA-E622-A39C-FC96-60FE252D335A}"/>
                </a:ext>
              </a:extLst>
            </p:cNvPr>
            <p:cNvSpPr/>
            <p:nvPr/>
          </p:nvSpPr>
          <p:spPr>
            <a:xfrm>
              <a:off x="1525587" y="2392363"/>
              <a:ext cx="319087" cy="425449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60000" y="0"/>
                  </a:moveTo>
                  <a:cubicBezTo>
                    <a:pt x="27000" y="0"/>
                    <a:pt x="0" y="20329"/>
                    <a:pt x="0" y="45176"/>
                  </a:cubicBezTo>
                  <a:cubicBezTo>
                    <a:pt x="0" y="82447"/>
                    <a:pt x="55500" y="117741"/>
                    <a:pt x="57750" y="119435"/>
                  </a:cubicBezTo>
                  <a:cubicBezTo>
                    <a:pt x="58500" y="119717"/>
                    <a:pt x="59250" y="120000"/>
                    <a:pt x="60000" y="120000"/>
                  </a:cubicBezTo>
                  <a:cubicBezTo>
                    <a:pt x="60750" y="120000"/>
                    <a:pt x="61875" y="119717"/>
                    <a:pt x="62250" y="119435"/>
                  </a:cubicBezTo>
                  <a:cubicBezTo>
                    <a:pt x="64875" y="117741"/>
                    <a:pt x="120000" y="83011"/>
                    <a:pt x="120000" y="45176"/>
                  </a:cubicBezTo>
                  <a:cubicBezTo>
                    <a:pt x="120000" y="20329"/>
                    <a:pt x="93375" y="0"/>
                    <a:pt x="60000" y="0"/>
                  </a:cubicBezTo>
                  <a:close/>
                  <a:moveTo>
                    <a:pt x="60000" y="113788"/>
                  </a:moveTo>
                  <a:cubicBezTo>
                    <a:pt x="49875" y="106729"/>
                    <a:pt x="7125" y="75952"/>
                    <a:pt x="7125" y="45176"/>
                  </a:cubicBezTo>
                  <a:cubicBezTo>
                    <a:pt x="7125" y="23152"/>
                    <a:pt x="30750" y="5364"/>
                    <a:pt x="60000" y="5364"/>
                  </a:cubicBezTo>
                  <a:cubicBezTo>
                    <a:pt x="89250" y="5364"/>
                    <a:pt x="113250" y="23152"/>
                    <a:pt x="113250" y="45176"/>
                  </a:cubicBezTo>
                  <a:cubicBezTo>
                    <a:pt x="113250" y="76235"/>
                    <a:pt x="70500" y="106729"/>
                    <a:pt x="60000" y="11378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lIns="68569" tIns="34275" rIns="68569" bIns="34275" anchor="t" anchorCtr="0">
              <a:noAutofit/>
            </a:bodyPr>
            <a:lstStyle/>
            <a:p>
              <a:endParaRPr sz="101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" name="Shape 414">
              <a:extLst>
                <a:ext uri="{FF2B5EF4-FFF2-40B4-BE49-F238E27FC236}">
                  <a16:creationId xmlns:a16="http://schemas.microsoft.com/office/drawing/2014/main" id="{E976F2F3-FD5B-D10E-0E34-418A33B65B60}"/>
                </a:ext>
              </a:extLst>
            </p:cNvPr>
            <p:cNvSpPr/>
            <p:nvPr/>
          </p:nvSpPr>
          <p:spPr>
            <a:xfrm>
              <a:off x="1603375" y="2470150"/>
              <a:ext cx="163513" cy="16351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59631" y="0"/>
                  </a:moveTo>
                  <a:cubicBezTo>
                    <a:pt x="26503" y="0"/>
                    <a:pt x="0" y="27239"/>
                    <a:pt x="0" y="60368"/>
                  </a:cubicBezTo>
                  <a:cubicBezTo>
                    <a:pt x="0" y="93496"/>
                    <a:pt x="26503" y="120000"/>
                    <a:pt x="59631" y="120000"/>
                  </a:cubicBezTo>
                  <a:cubicBezTo>
                    <a:pt x="92760" y="120000"/>
                    <a:pt x="120000" y="93496"/>
                    <a:pt x="120000" y="60368"/>
                  </a:cubicBezTo>
                  <a:cubicBezTo>
                    <a:pt x="120000" y="27239"/>
                    <a:pt x="92760" y="0"/>
                    <a:pt x="59631" y="0"/>
                  </a:cubicBezTo>
                  <a:close/>
                  <a:moveTo>
                    <a:pt x="59631" y="106748"/>
                  </a:moveTo>
                  <a:cubicBezTo>
                    <a:pt x="34601" y="106748"/>
                    <a:pt x="13987" y="85398"/>
                    <a:pt x="13987" y="60368"/>
                  </a:cubicBezTo>
                  <a:cubicBezTo>
                    <a:pt x="13987" y="34601"/>
                    <a:pt x="34601" y="13987"/>
                    <a:pt x="59631" y="13987"/>
                  </a:cubicBezTo>
                  <a:cubicBezTo>
                    <a:pt x="85398" y="13987"/>
                    <a:pt x="106012" y="34601"/>
                    <a:pt x="106012" y="60368"/>
                  </a:cubicBezTo>
                  <a:cubicBezTo>
                    <a:pt x="106012" y="85398"/>
                    <a:pt x="85398" y="106748"/>
                    <a:pt x="59631" y="10674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lIns="68569" tIns="34275" rIns="68569" bIns="34275" anchor="t" anchorCtr="0">
              <a:noAutofit/>
            </a:bodyPr>
            <a:lstStyle/>
            <a:p>
              <a:endParaRPr sz="101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9" name="Shape 415">
            <a:extLst>
              <a:ext uri="{FF2B5EF4-FFF2-40B4-BE49-F238E27FC236}">
                <a16:creationId xmlns:a16="http://schemas.microsoft.com/office/drawing/2014/main" id="{3A05CB55-054D-7069-E88A-E5F9F8A07907}"/>
              </a:ext>
            </a:extLst>
          </p:cNvPr>
          <p:cNvGrpSpPr/>
          <p:nvPr/>
        </p:nvGrpSpPr>
        <p:grpSpPr>
          <a:xfrm>
            <a:off x="6350461" y="2940589"/>
            <a:ext cx="383859" cy="391156"/>
            <a:chOff x="585787" y="2392363"/>
            <a:chExt cx="417513" cy="425449"/>
          </a:xfrm>
          <a:solidFill>
            <a:schemeClr val="tx1"/>
          </a:solidFill>
        </p:grpSpPr>
        <p:sp>
          <p:nvSpPr>
            <p:cNvPr id="90" name="Shape 416">
              <a:extLst>
                <a:ext uri="{FF2B5EF4-FFF2-40B4-BE49-F238E27FC236}">
                  <a16:creationId xmlns:a16="http://schemas.microsoft.com/office/drawing/2014/main" id="{B1E52AFC-BDD8-CDCB-6DB5-726153CF6594}"/>
                </a:ext>
              </a:extLst>
            </p:cNvPr>
            <p:cNvSpPr/>
            <p:nvPr/>
          </p:nvSpPr>
          <p:spPr>
            <a:xfrm>
              <a:off x="585787" y="2392363"/>
              <a:ext cx="417513" cy="425449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04172" y="59858"/>
                  </a:moveTo>
                  <a:cubicBezTo>
                    <a:pt x="114532" y="49129"/>
                    <a:pt x="119999" y="38117"/>
                    <a:pt x="115107" y="29929"/>
                  </a:cubicBezTo>
                  <a:cubicBezTo>
                    <a:pt x="111942" y="24564"/>
                    <a:pt x="105035" y="21741"/>
                    <a:pt x="95251" y="21741"/>
                  </a:cubicBezTo>
                  <a:cubicBezTo>
                    <a:pt x="90935" y="21741"/>
                    <a:pt x="86330" y="22305"/>
                    <a:pt x="81726" y="23435"/>
                  </a:cubicBezTo>
                  <a:cubicBezTo>
                    <a:pt x="76834" y="9035"/>
                    <a:pt x="68776" y="0"/>
                    <a:pt x="59856" y="0"/>
                  </a:cubicBezTo>
                  <a:cubicBezTo>
                    <a:pt x="50935" y="0"/>
                    <a:pt x="43165" y="9035"/>
                    <a:pt x="38273" y="23435"/>
                  </a:cubicBezTo>
                  <a:cubicBezTo>
                    <a:pt x="33381" y="22305"/>
                    <a:pt x="29064" y="21741"/>
                    <a:pt x="24748" y="21741"/>
                  </a:cubicBezTo>
                  <a:cubicBezTo>
                    <a:pt x="14964" y="21741"/>
                    <a:pt x="8057" y="24564"/>
                    <a:pt x="4892" y="29929"/>
                  </a:cubicBezTo>
                  <a:cubicBezTo>
                    <a:pt x="0" y="38117"/>
                    <a:pt x="5467" y="49129"/>
                    <a:pt x="15827" y="59858"/>
                  </a:cubicBezTo>
                  <a:cubicBezTo>
                    <a:pt x="5467" y="70870"/>
                    <a:pt x="0" y="81882"/>
                    <a:pt x="4892" y="90070"/>
                  </a:cubicBezTo>
                  <a:cubicBezTo>
                    <a:pt x="8057" y="95152"/>
                    <a:pt x="14964" y="97976"/>
                    <a:pt x="24748" y="97976"/>
                  </a:cubicBezTo>
                  <a:cubicBezTo>
                    <a:pt x="24748" y="97976"/>
                    <a:pt x="24748" y="97976"/>
                    <a:pt x="24748" y="97976"/>
                  </a:cubicBezTo>
                  <a:cubicBezTo>
                    <a:pt x="29064" y="97976"/>
                    <a:pt x="33381" y="97411"/>
                    <a:pt x="38273" y="96564"/>
                  </a:cubicBezTo>
                  <a:cubicBezTo>
                    <a:pt x="43165" y="110964"/>
                    <a:pt x="50935" y="120000"/>
                    <a:pt x="59856" y="120000"/>
                  </a:cubicBezTo>
                  <a:cubicBezTo>
                    <a:pt x="68776" y="120000"/>
                    <a:pt x="76834" y="110964"/>
                    <a:pt x="81726" y="96564"/>
                  </a:cubicBezTo>
                  <a:cubicBezTo>
                    <a:pt x="86330" y="97411"/>
                    <a:pt x="90935" y="97976"/>
                    <a:pt x="95251" y="97976"/>
                  </a:cubicBezTo>
                  <a:cubicBezTo>
                    <a:pt x="95251" y="97976"/>
                    <a:pt x="95251" y="97976"/>
                    <a:pt x="95251" y="97976"/>
                  </a:cubicBezTo>
                  <a:cubicBezTo>
                    <a:pt x="105035" y="97976"/>
                    <a:pt x="111942" y="95152"/>
                    <a:pt x="115107" y="90070"/>
                  </a:cubicBezTo>
                  <a:cubicBezTo>
                    <a:pt x="119999" y="81882"/>
                    <a:pt x="114532" y="70870"/>
                    <a:pt x="104172" y="59858"/>
                  </a:cubicBezTo>
                  <a:close/>
                  <a:moveTo>
                    <a:pt x="95251" y="27105"/>
                  </a:moveTo>
                  <a:cubicBezTo>
                    <a:pt x="103021" y="27105"/>
                    <a:pt x="108489" y="29082"/>
                    <a:pt x="110503" y="32470"/>
                  </a:cubicBezTo>
                  <a:cubicBezTo>
                    <a:pt x="113669" y="37835"/>
                    <a:pt x="109352" y="46870"/>
                    <a:pt x="100431" y="56188"/>
                  </a:cubicBezTo>
                  <a:cubicBezTo>
                    <a:pt x="96115" y="52235"/>
                    <a:pt x="91510" y="48564"/>
                    <a:pt x="86330" y="44894"/>
                  </a:cubicBezTo>
                  <a:cubicBezTo>
                    <a:pt x="85755" y="38964"/>
                    <a:pt x="84604" y="33317"/>
                    <a:pt x="83165" y="28517"/>
                  </a:cubicBezTo>
                  <a:cubicBezTo>
                    <a:pt x="87482" y="27670"/>
                    <a:pt x="91510" y="27105"/>
                    <a:pt x="95251" y="27105"/>
                  </a:cubicBezTo>
                  <a:close/>
                  <a:moveTo>
                    <a:pt x="70791" y="78494"/>
                  </a:moveTo>
                  <a:cubicBezTo>
                    <a:pt x="67338" y="80470"/>
                    <a:pt x="63597" y="82447"/>
                    <a:pt x="59856" y="83858"/>
                  </a:cubicBezTo>
                  <a:cubicBezTo>
                    <a:pt x="56402" y="82447"/>
                    <a:pt x="52661" y="80470"/>
                    <a:pt x="48920" y="78494"/>
                  </a:cubicBezTo>
                  <a:cubicBezTo>
                    <a:pt x="45467" y="76517"/>
                    <a:pt x="42014" y="74258"/>
                    <a:pt x="38561" y="72000"/>
                  </a:cubicBezTo>
                  <a:cubicBezTo>
                    <a:pt x="38273" y="68329"/>
                    <a:pt x="38273" y="64094"/>
                    <a:pt x="38273" y="59858"/>
                  </a:cubicBezTo>
                  <a:cubicBezTo>
                    <a:pt x="38273" y="55623"/>
                    <a:pt x="38273" y="51670"/>
                    <a:pt x="38561" y="47717"/>
                  </a:cubicBezTo>
                  <a:cubicBezTo>
                    <a:pt x="42014" y="45741"/>
                    <a:pt x="45467" y="43482"/>
                    <a:pt x="48920" y="41505"/>
                  </a:cubicBezTo>
                  <a:cubicBezTo>
                    <a:pt x="52661" y="39247"/>
                    <a:pt x="56402" y="37552"/>
                    <a:pt x="59856" y="35858"/>
                  </a:cubicBezTo>
                  <a:cubicBezTo>
                    <a:pt x="63597" y="37552"/>
                    <a:pt x="67338" y="39247"/>
                    <a:pt x="70791" y="41505"/>
                  </a:cubicBezTo>
                  <a:cubicBezTo>
                    <a:pt x="74532" y="43482"/>
                    <a:pt x="77985" y="45741"/>
                    <a:pt x="81151" y="47717"/>
                  </a:cubicBezTo>
                  <a:cubicBezTo>
                    <a:pt x="81726" y="51670"/>
                    <a:pt x="81726" y="55623"/>
                    <a:pt x="81726" y="59858"/>
                  </a:cubicBezTo>
                  <a:cubicBezTo>
                    <a:pt x="81726" y="64094"/>
                    <a:pt x="81726" y="68329"/>
                    <a:pt x="81151" y="72000"/>
                  </a:cubicBezTo>
                  <a:cubicBezTo>
                    <a:pt x="77985" y="74258"/>
                    <a:pt x="74532" y="76517"/>
                    <a:pt x="70791" y="78494"/>
                  </a:cubicBezTo>
                  <a:close/>
                  <a:moveTo>
                    <a:pt x="80287" y="79058"/>
                  </a:moveTo>
                  <a:cubicBezTo>
                    <a:pt x="79712" y="83011"/>
                    <a:pt x="78848" y="86964"/>
                    <a:pt x="77985" y="90352"/>
                  </a:cubicBezTo>
                  <a:cubicBezTo>
                    <a:pt x="74244" y="89505"/>
                    <a:pt x="70503" y="88094"/>
                    <a:pt x="66474" y="86682"/>
                  </a:cubicBezTo>
                  <a:cubicBezTo>
                    <a:pt x="69064" y="85552"/>
                    <a:pt x="71366" y="84423"/>
                    <a:pt x="73669" y="83011"/>
                  </a:cubicBezTo>
                  <a:cubicBezTo>
                    <a:pt x="75971" y="81882"/>
                    <a:pt x="78273" y="80470"/>
                    <a:pt x="80287" y="79058"/>
                  </a:cubicBezTo>
                  <a:close/>
                  <a:moveTo>
                    <a:pt x="53237" y="86682"/>
                  </a:moveTo>
                  <a:cubicBezTo>
                    <a:pt x="49496" y="88094"/>
                    <a:pt x="45755" y="89505"/>
                    <a:pt x="42014" y="90352"/>
                  </a:cubicBezTo>
                  <a:cubicBezTo>
                    <a:pt x="40863" y="86964"/>
                    <a:pt x="40287" y="83011"/>
                    <a:pt x="39424" y="79058"/>
                  </a:cubicBezTo>
                  <a:cubicBezTo>
                    <a:pt x="41726" y="80470"/>
                    <a:pt x="44028" y="81882"/>
                    <a:pt x="46330" y="83011"/>
                  </a:cubicBezTo>
                  <a:cubicBezTo>
                    <a:pt x="48633" y="84423"/>
                    <a:pt x="50935" y="85552"/>
                    <a:pt x="53237" y="86682"/>
                  </a:cubicBezTo>
                  <a:close/>
                  <a:moveTo>
                    <a:pt x="33093" y="68047"/>
                  </a:moveTo>
                  <a:cubicBezTo>
                    <a:pt x="29352" y="65223"/>
                    <a:pt x="26187" y="62682"/>
                    <a:pt x="23309" y="59858"/>
                  </a:cubicBezTo>
                  <a:cubicBezTo>
                    <a:pt x="26187" y="57317"/>
                    <a:pt x="29352" y="54494"/>
                    <a:pt x="33093" y="51952"/>
                  </a:cubicBezTo>
                  <a:cubicBezTo>
                    <a:pt x="32805" y="54494"/>
                    <a:pt x="32805" y="57317"/>
                    <a:pt x="32805" y="59858"/>
                  </a:cubicBezTo>
                  <a:cubicBezTo>
                    <a:pt x="32805" y="62682"/>
                    <a:pt x="32805" y="65223"/>
                    <a:pt x="33093" y="68047"/>
                  </a:cubicBezTo>
                  <a:close/>
                  <a:moveTo>
                    <a:pt x="39424" y="40941"/>
                  </a:moveTo>
                  <a:cubicBezTo>
                    <a:pt x="40287" y="36988"/>
                    <a:pt x="40863" y="33035"/>
                    <a:pt x="42014" y="29647"/>
                  </a:cubicBezTo>
                  <a:cubicBezTo>
                    <a:pt x="45755" y="30494"/>
                    <a:pt x="49496" y="31623"/>
                    <a:pt x="53237" y="33035"/>
                  </a:cubicBezTo>
                  <a:cubicBezTo>
                    <a:pt x="50935" y="34447"/>
                    <a:pt x="48633" y="35576"/>
                    <a:pt x="46330" y="36705"/>
                  </a:cubicBezTo>
                  <a:cubicBezTo>
                    <a:pt x="44028" y="38117"/>
                    <a:pt x="41726" y="39529"/>
                    <a:pt x="39424" y="40941"/>
                  </a:cubicBezTo>
                  <a:close/>
                  <a:moveTo>
                    <a:pt x="66474" y="33035"/>
                  </a:moveTo>
                  <a:cubicBezTo>
                    <a:pt x="70503" y="31623"/>
                    <a:pt x="74244" y="30494"/>
                    <a:pt x="77985" y="29647"/>
                  </a:cubicBezTo>
                  <a:cubicBezTo>
                    <a:pt x="78848" y="33035"/>
                    <a:pt x="79712" y="36988"/>
                    <a:pt x="80287" y="40941"/>
                  </a:cubicBezTo>
                  <a:cubicBezTo>
                    <a:pt x="78273" y="39529"/>
                    <a:pt x="75971" y="38117"/>
                    <a:pt x="73669" y="36705"/>
                  </a:cubicBezTo>
                  <a:cubicBezTo>
                    <a:pt x="71366" y="35576"/>
                    <a:pt x="69064" y="34447"/>
                    <a:pt x="66474" y="33035"/>
                  </a:cubicBezTo>
                  <a:close/>
                  <a:moveTo>
                    <a:pt x="86906" y="51952"/>
                  </a:moveTo>
                  <a:cubicBezTo>
                    <a:pt x="90359" y="54494"/>
                    <a:pt x="93812" y="57317"/>
                    <a:pt x="96402" y="59858"/>
                  </a:cubicBezTo>
                  <a:cubicBezTo>
                    <a:pt x="93812" y="62682"/>
                    <a:pt x="90359" y="65223"/>
                    <a:pt x="86906" y="68047"/>
                  </a:cubicBezTo>
                  <a:cubicBezTo>
                    <a:pt x="87194" y="65223"/>
                    <a:pt x="87194" y="62682"/>
                    <a:pt x="87194" y="59858"/>
                  </a:cubicBezTo>
                  <a:cubicBezTo>
                    <a:pt x="87194" y="57317"/>
                    <a:pt x="87194" y="54494"/>
                    <a:pt x="86906" y="51952"/>
                  </a:cubicBezTo>
                  <a:close/>
                  <a:moveTo>
                    <a:pt x="59856" y="5364"/>
                  </a:moveTo>
                  <a:cubicBezTo>
                    <a:pt x="65899" y="5364"/>
                    <a:pt x="72230" y="12423"/>
                    <a:pt x="76546" y="24564"/>
                  </a:cubicBezTo>
                  <a:cubicBezTo>
                    <a:pt x="71079" y="25976"/>
                    <a:pt x="65611" y="27670"/>
                    <a:pt x="59856" y="30211"/>
                  </a:cubicBezTo>
                  <a:cubicBezTo>
                    <a:pt x="54388" y="27670"/>
                    <a:pt x="48920" y="25976"/>
                    <a:pt x="43453" y="24564"/>
                  </a:cubicBezTo>
                  <a:cubicBezTo>
                    <a:pt x="47769" y="12423"/>
                    <a:pt x="54100" y="5364"/>
                    <a:pt x="59856" y="5364"/>
                  </a:cubicBezTo>
                  <a:close/>
                  <a:moveTo>
                    <a:pt x="9496" y="32470"/>
                  </a:moveTo>
                  <a:cubicBezTo>
                    <a:pt x="11510" y="29082"/>
                    <a:pt x="16978" y="27105"/>
                    <a:pt x="24748" y="27105"/>
                  </a:cubicBezTo>
                  <a:cubicBezTo>
                    <a:pt x="28489" y="27105"/>
                    <a:pt x="32517" y="27670"/>
                    <a:pt x="36834" y="28517"/>
                  </a:cubicBezTo>
                  <a:cubicBezTo>
                    <a:pt x="35395" y="33317"/>
                    <a:pt x="34244" y="38964"/>
                    <a:pt x="33669" y="44894"/>
                  </a:cubicBezTo>
                  <a:cubicBezTo>
                    <a:pt x="28489" y="48564"/>
                    <a:pt x="23884" y="52235"/>
                    <a:pt x="19568" y="56188"/>
                  </a:cubicBezTo>
                  <a:cubicBezTo>
                    <a:pt x="10647" y="46870"/>
                    <a:pt x="6330" y="37835"/>
                    <a:pt x="9496" y="32470"/>
                  </a:cubicBezTo>
                  <a:close/>
                  <a:moveTo>
                    <a:pt x="24748" y="92611"/>
                  </a:moveTo>
                  <a:cubicBezTo>
                    <a:pt x="24748" y="92611"/>
                    <a:pt x="24748" y="92611"/>
                    <a:pt x="24748" y="92611"/>
                  </a:cubicBezTo>
                  <a:cubicBezTo>
                    <a:pt x="16978" y="92611"/>
                    <a:pt x="11510" y="90917"/>
                    <a:pt x="9496" y="87247"/>
                  </a:cubicBezTo>
                  <a:cubicBezTo>
                    <a:pt x="6330" y="81882"/>
                    <a:pt x="10647" y="73129"/>
                    <a:pt x="19568" y="63811"/>
                  </a:cubicBezTo>
                  <a:cubicBezTo>
                    <a:pt x="23884" y="67482"/>
                    <a:pt x="28489" y="71435"/>
                    <a:pt x="33669" y="75105"/>
                  </a:cubicBezTo>
                  <a:cubicBezTo>
                    <a:pt x="34244" y="81035"/>
                    <a:pt x="35395" y="86400"/>
                    <a:pt x="36834" y="91482"/>
                  </a:cubicBezTo>
                  <a:cubicBezTo>
                    <a:pt x="32517" y="92329"/>
                    <a:pt x="28489" y="92611"/>
                    <a:pt x="24748" y="92611"/>
                  </a:cubicBezTo>
                  <a:close/>
                  <a:moveTo>
                    <a:pt x="59856" y="114635"/>
                  </a:moveTo>
                  <a:cubicBezTo>
                    <a:pt x="54100" y="114635"/>
                    <a:pt x="47769" y="107576"/>
                    <a:pt x="43453" y="95435"/>
                  </a:cubicBezTo>
                  <a:cubicBezTo>
                    <a:pt x="48920" y="94023"/>
                    <a:pt x="54388" y="92047"/>
                    <a:pt x="59856" y="89788"/>
                  </a:cubicBezTo>
                  <a:cubicBezTo>
                    <a:pt x="65611" y="92047"/>
                    <a:pt x="71079" y="94023"/>
                    <a:pt x="76546" y="95435"/>
                  </a:cubicBezTo>
                  <a:cubicBezTo>
                    <a:pt x="72230" y="107576"/>
                    <a:pt x="65899" y="114635"/>
                    <a:pt x="59856" y="114635"/>
                  </a:cubicBezTo>
                  <a:close/>
                  <a:moveTo>
                    <a:pt x="110503" y="87247"/>
                  </a:moveTo>
                  <a:cubicBezTo>
                    <a:pt x="108489" y="90917"/>
                    <a:pt x="103021" y="92611"/>
                    <a:pt x="95251" y="92611"/>
                  </a:cubicBezTo>
                  <a:cubicBezTo>
                    <a:pt x="91510" y="92611"/>
                    <a:pt x="87482" y="92329"/>
                    <a:pt x="83165" y="91482"/>
                  </a:cubicBezTo>
                  <a:cubicBezTo>
                    <a:pt x="84604" y="86400"/>
                    <a:pt x="85755" y="81035"/>
                    <a:pt x="86330" y="75105"/>
                  </a:cubicBezTo>
                  <a:cubicBezTo>
                    <a:pt x="91510" y="71435"/>
                    <a:pt x="96115" y="67482"/>
                    <a:pt x="100431" y="63811"/>
                  </a:cubicBezTo>
                  <a:cubicBezTo>
                    <a:pt x="109352" y="73129"/>
                    <a:pt x="113669" y="81882"/>
                    <a:pt x="110503" y="8724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lIns="68569" tIns="34275" rIns="68569" bIns="34275" anchor="t" anchorCtr="0">
              <a:noAutofit/>
            </a:bodyPr>
            <a:lstStyle/>
            <a:p>
              <a:endParaRPr sz="101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" name="Shape 417">
              <a:extLst>
                <a:ext uri="{FF2B5EF4-FFF2-40B4-BE49-F238E27FC236}">
                  <a16:creationId xmlns:a16="http://schemas.microsoft.com/office/drawing/2014/main" id="{312E696C-325B-312A-DF95-61F425ED8B05}"/>
                </a:ext>
              </a:extLst>
            </p:cNvPr>
            <p:cNvSpPr/>
            <p:nvPr/>
          </p:nvSpPr>
          <p:spPr>
            <a:xfrm>
              <a:off x="758825" y="2568575"/>
              <a:ext cx="71437" cy="71437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59154" y="0"/>
                  </a:moveTo>
                  <a:cubicBezTo>
                    <a:pt x="27042" y="0"/>
                    <a:pt x="0" y="27042"/>
                    <a:pt x="0" y="59154"/>
                  </a:cubicBezTo>
                  <a:cubicBezTo>
                    <a:pt x="0" y="92957"/>
                    <a:pt x="27042" y="120000"/>
                    <a:pt x="59154" y="120000"/>
                  </a:cubicBezTo>
                  <a:cubicBezTo>
                    <a:pt x="92957" y="120000"/>
                    <a:pt x="120000" y="92957"/>
                    <a:pt x="120000" y="59154"/>
                  </a:cubicBezTo>
                  <a:cubicBezTo>
                    <a:pt x="120000" y="27042"/>
                    <a:pt x="92957" y="0"/>
                    <a:pt x="59154" y="0"/>
                  </a:cubicBezTo>
                  <a:close/>
                  <a:moveTo>
                    <a:pt x="59154" y="87887"/>
                  </a:moveTo>
                  <a:cubicBezTo>
                    <a:pt x="43943" y="87887"/>
                    <a:pt x="32112" y="76056"/>
                    <a:pt x="32112" y="59154"/>
                  </a:cubicBezTo>
                  <a:cubicBezTo>
                    <a:pt x="32112" y="43943"/>
                    <a:pt x="43943" y="30422"/>
                    <a:pt x="59154" y="30422"/>
                  </a:cubicBezTo>
                  <a:cubicBezTo>
                    <a:pt x="76056" y="30422"/>
                    <a:pt x="87887" y="43943"/>
                    <a:pt x="87887" y="59154"/>
                  </a:cubicBezTo>
                  <a:cubicBezTo>
                    <a:pt x="87887" y="76056"/>
                    <a:pt x="76056" y="87887"/>
                    <a:pt x="59154" y="8788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lIns="68569" tIns="34275" rIns="68569" bIns="34275" anchor="t" anchorCtr="0">
              <a:noAutofit/>
            </a:bodyPr>
            <a:lstStyle/>
            <a:p>
              <a:endParaRPr sz="101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2" name="Shape 429">
            <a:extLst>
              <a:ext uri="{FF2B5EF4-FFF2-40B4-BE49-F238E27FC236}">
                <a16:creationId xmlns:a16="http://schemas.microsoft.com/office/drawing/2014/main" id="{1E61C138-84CE-68C9-A9DA-23522AB23AFA}"/>
              </a:ext>
            </a:extLst>
          </p:cNvPr>
          <p:cNvGrpSpPr/>
          <p:nvPr/>
        </p:nvGrpSpPr>
        <p:grpSpPr>
          <a:xfrm>
            <a:off x="8159420" y="2949346"/>
            <a:ext cx="394076" cy="391156"/>
            <a:chOff x="2217738" y="1709738"/>
            <a:chExt cx="428624" cy="425449"/>
          </a:xfrm>
          <a:solidFill>
            <a:schemeClr val="tx1"/>
          </a:solidFill>
        </p:grpSpPr>
        <p:sp>
          <p:nvSpPr>
            <p:cNvPr id="93" name="Shape 430">
              <a:extLst>
                <a:ext uri="{FF2B5EF4-FFF2-40B4-BE49-F238E27FC236}">
                  <a16:creationId xmlns:a16="http://schemas.microsoft.com/office/drawing/2014/main" id="{70EE13B5-E5B9-A6C4-55F9-F8CA1220D6EE}"/>
                </a:ext>
              </a:extLst>
            </p:cNvPr>
            <p:cNvSpPr/>
            <p:nvPr/>
          </p:nvSpPr>
          <p:spPr>
            <a:xfrm>
              <a:off x="2336800" y="1709738"/>
              <a:ext cx="244474" cy="19050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65409" y="29206"/>
                  </a:moveTo>
                  <a:cubicBezTo>
                    <a:pt x="99344" y="105396"/>
                    <a:pt x="99344" y="105396"/>
                    <a:pt x="99344" y="105396"/>
                  </a:cubicBezTo>
                  <a:cubicBezTo>
                    <a:pt x="77213" y="99682"/>
                    <a:pt x="77213" y="99682"/>
                    <a:pt x="77213" y="99682"/>
                  </a:cubicBezTo>
                  <a:cubicBezTo>
                    <a:pt x="74754" y="99047"/>
                    <a:pt x="72295" y="100952"/>
                    <a:pt x="71803" y="104126"/>
                  </a:cubicBezTo>
                  <a:cubicBezTo>
                    <a:pt x="71311" y="107301"/>
                    <a:pt x="72786" y="110476"/>
                    <a:pt x="75245" y="111111"/>
                  </a:cubicBezTo>
                  <a:cubicBezTo>
                    <a:pt x="107704" y="119365"/>
                    <a:pt x="107704" y="119365"/>
                    <a:pt x="107704" y="119365"/>
                  </a:cubicBezTo>
                  <a:cubicBezTo>
                    <a:pt x="107704" y="119365"/>
                    <a:pt x="107704" y="119365"/>
                    <a:pt x="107704" y="119365"/>
                  </a:cubicBezTo>
                  <a:cubicBezTo>
                    <a:pt x="108196" y="120000"/>
                    <a:pt x="108196" y="120000"/>
                    <a:pt x="108688" y="120000"/>
                  </a:cubicBezTo>
                  <a:cubicBezTo>
                    <a:pt x="108688" y="120000"/>
                    <a:pt x="108688" y="120000"/>
                    <a:pt x="108688" y="120000"/>
                  </a:cubicBezTo>
                  <a:cubicBezTo>
                    <a:pt x="108688" y="120000"/>
                    <a:pt x="108688" y="120000"/>
                    <a:pt x="108688" y="120000"/>
                  </a:cubicBezTo>
                  <a:cubicBezTo>
                    <a:pt x="108688" y="120000"/>
                    <a:pt x="108688" y="120000"/>
                    <a:pt x="108688" y="120000"/>
                  </a:cubicBezTo>
                  <a:cubicBezTo>
                    <a:pt x="108688" y="120000"/>
                    <a:pt x="109180" y="120000"/>
                    <a:pt x="109180" y="119365"/>
                  </a:cubicBezTo>
                  <a:cubicBezTo>
                    <a:pt x="109180" y="119365"/>
                    <a:pt x="109180" y="119365"/>
                    <a:pt x="109672" y="119365"/>
                  </a:cubicBezTo>
                  <a:cubicBezTo>
                    <a:pt x="109672" y="119365"/>
                    <a:pt x="109672" y="119365"/>
                    <a:pt x="110163" y="119365"/>
                  </a:cubicBezTo>
                  <a:cubicBezTo>
                    <a:pt x="110163" y="119365"/>
                    <a:pt x="110163" y="119365"/>
                    <a:pt x="110163" y="119365"/>
                  </a:cubicBezTo>
                  <a:cubicBezTo>
                    <a:pt x="110163" y="119365"/>
                    <a:pt x="110655" y="119365"/>
                    <a:pt x="110655" y="118730"/>
                  </a:cubicBezTo>
                  <a:cubicBezTo>
                    <a:pt x="110655" y="118730"/>
                    <a:pt x="110655" y="118730"/>
                    <a:pt x="110655" y="118730"/>
                  </a:cubicBezTo>
                  <a:cubicBezTo>
                    <a:pt x="110655" y="118730"/>
                    <a:pt x="110655" y="118730"/>
                    <a:pt x="110655" y="118730"/>
                  </a:cubicBezTo>
                  <a:cubicBezTo>
                    <a:pt x="110655" y="118730"/>
                    <a:pt x="110655" y="118730"/>
                    <a:pt x="110655" y="118730"/>
                  </a:cubicBezTo>
                  <a:cubicBezTo>
                    <a:pt x="111147" y="118730"/>
                    <a:pt x="111147" y="118730"/>
                    <a:pt x="111639" y="118095"/>
                  </a:cubicBezTo>
                  <a:cubicBezTo>
                    <a:pt x="111639" y="118095"/>
                    <a:pt x="111639" y="118095"/>
                    <a:pt x="111639" y="118095"/>
                  </a:cubicBezTo>
                  <a:cubicBezTo>
                    <a:pt x="111639" y="118095"/>
                    <a:pt x="112131" y="117460"/>
                    <a:pt x="112131" y="117460"/>
                  </a:cubicBezTo>
                  <a:cubicBezTo>
                    <a:pt x="112131" y="117460"/>
                    <a:pt x="112131" y="117460"/>
                    <a:pt x="112131" y="117460"/>
                  </a:cubicBezTo>
                  <a:cubicBezTo>
                    <a:pt x="112622" y="116825"/>
                    <a:pt x="112622" y="116825"/>
                    <a:pt x="112622" y="116825"/>
                  </a:cubicBezTo>
                  <a:cubicBezTo>
                    <a:pt x="112622" y="116190"/>
                    <a:pt x="112622" y="116190"/>
                    <a:pt x="112622" y="116190"/>
                  </a:cubicBezTo>
                  <a:cubicBezTo>
                    <a:pt x="112622" y="116190"/>
                    <a:pt x="112622" y="115555"/>
                    <a:pt x="113114" y="115555"/>
                  </a:cubicBezTo>
                  <a:cubicBezTo>
                    <a:pt x="113114" y="115555"/>
                    <a:pt x="113114" y="115555"/>
                    <a:pt x="113114" y="114920"/>
                  </a:cubicBezTo>
                  <a:cubicBezTo>
                    <a:pt x="113114" y="114920"/>
                    <a:pt x="113114" y="114920"/>
                    <a:pt x="113114" y="114920"/>
                  </a:cubicBezTo>
                  <a:cubicBezTo>
                    <a:pt x="119508" y="73650"/>
                    <a:pt x="119508" y="73650"/>
                    <a:pt x="119508" y="73650"/>
                  </a:cubicBezTo>
                  <a:cubicBezTo>
                    <a:pt x="120000" y="69841"/>
                    <a:pt x="118524" y="67301"/>
                    <a:pt x="116065" y="66666"/>
                  </a:cubicBezTo>
                  <a:cubicBezTo>
                    <a:pt x="113606" y="66031"/>
                    <a:pt x="111147" y="67936"/>
                    <a:pt x="110655" y="71111"/>
                  </a:cubicBezTo>
                  <a:cubicBezTo>
                    <a:pt x="106229" y="97142"/>
                    <a:pt x="106229" y="97142"/>
                    <a:pt x="106229" y="97142"/>
                  </a:cubicBezTo>
                  <a:cubicBezTo>
                    <a:pt x="73278" y="22857"/>
                    <a:pt x="73278" y="22857"/>
                    <a:pt x="73278" y="22857"/>
                  </a:cubicBezTo>
                  <a:cubicBezTo>
                    <a:pt x="66885" y="8253"/>
                    <a:pt x="57540" y="0"/>
                    <a:pt x="47213" y="0"/>
                  </a:cubicBezTo>
                  <a:cubicBezTo>
                    <a:pt x="37377" y="0"/>
                    <a:pt x="28032" y="7619"/>
                    <a:pt x="21147" y="22857"/>
                  </a:cubicBezTo>
                  <a:cubicBezTo>
                    <a:pt x="1475" y="60317"/>
                    <a:pt x="1475" y="60317"/>
                    <a:pt x="1475" y="60317"/>
                  </a:cubicBezTo>
                  <a:cubicBezTo>
                    <a:pt x="0" y="63492"/>
                    <a:pt x="491" y="67301"/>
                    <a:pt x="2950" y="68571"/>
                  </a:cubicBezTo>
                  <a:cubicBezTo>
                    <a:pt x="4918" y="70476"/>
                    <a:pt x="7868" y="69841"/>
                    <a:pt x="9344" y="67301"/>
                  </a:cubicBezTo>
                  <a:cubicBezTo>
                    <a:pt x="29016" y="29206"/>
                    <a:pt x="29016" y="29206"/>
                    <a:pt x="29016" y="29206"/>
                  </a:cubicBezTo>
                  <a:cubicBezTo>
                    <a:pt x="29016" y="29206"/>
                    <a:pt x="29016" y="29206"/>
                    <a:pt x="29016" y="29206"/>
                  </a:cubicBezTo>
                  <a:cubicBezTo>
                    <a:pt x="33934" y="17777"/>
                    <a:pt x="40819" y="11428"/>
                    <a:pt x="47213" y="11428"/>
                  </a:cubicBezTo>
                  <a:cubicBezTo>
                    <a:pt x="54098" y="11428"/>
                    <a:pt x="60491" y="17777"/>
                    <a:pt x="65409" y="2920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lIns="68569" tIns="34275" rIns="68569" bIns="34275" anchor="t" anchorCtr="0">
              <a:noAutofit/>
            </a:bodyPr>
            <a:lstStyle/>
            <a:p>
              <a:endParaRPr sz="101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Shape 431">
              <a:extLst>
                <a:ext uri="{FF2B5EF4-FFF2-40B4-BE49-F238E27FC236}">
                  <a16:creationId xmlns:a16="http://schemas.microsoft.com/office/drawing/2014/main" id="{15766246-2B01-7C5D-66FF-D815F36506AE}"/>
                </a:ext>
              </a:extLst>
            </p:cNvPr>
            <p:cNvSpPr/>
            <p:nvPr/>
          </p:nvSpPr>
          <p:spPr>
            <a:xfrm>
              <a:off x="2217738" y="1854200"/>
              <a:ext cx="141287" cy="241299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86571" y="15435"/>
                  </a:moveTo>
                  <a:cubicBezTo>
                    <a:pt x="102857" y="38838"/>
                    <a:pt x="102857" y="38838"/>
                    <a:pt x="102857" y="38838"/>
                  </a:cubicBezTo>
                  <a:cubicBezTo>
                    <a:pt x="104571" y="40829"/>
                    <a:pt x="107142" y="41825"/>
                    <a:pt x="110571" y="41825"/>
                  </a:cubicBezTo>
                  <a:cubicBezTo>
                    <a:pt x="111428" y="41825"/>
                    <a:pt x="112285" y="41825"/>
                    <a:pt x="113142" y="41327"/>
                  </a:cubicBezTo>
                  <a:cubicBezTo>
                    <a:pt x="117428" y="40331"/>
                    <a:pt x="120000" y="37842"/>
                    <a:pt x="118285" y="35352"/>
                  </a:cubicBezTo>
                  <a:cubicBezTo>
                    <a:pt x="95142" y="2987"/>
                    <a:pt x="95142" y="2987"/>
                    <a:pt x="95142" y="2987"/>
                  </a:cubicBezTo>
                  <a:cubicBezTo>
                    <a:pt x="95142" y="2489"/>
                    <a:pt x="95142" y="2489"/>
                    <a:pt x="95142" y="2489"/>
                  </a:cubicBezTo>
                  <a:cubicBezTo>
                    <a:pt x="95142" y="2489"/>
                    <a:pt x="95142" y="2489"/>
                    <a:pt x="95142" y="2489"/>
                  </a:cubicBezTo>
                  <a:cubicBezTo>
                    <a:pt x="95142" y="1991"/>
                    <a:pt x="95142" y="1991"/>
                    <a:pt x="94285" y="1991"/>
                  </a:cubicBezTo>
                  <a:cubicBezTo>
                    <a:pt x="94285" y="1493"/>
                    <a:pt x="94285" y="1493"/>
                    <a:pt x="94285" y="1493"/>
                  </a:cubicBezTo>
                  <a:cubicBezTo>
                    <a:pt x="94285" y="1493"/>
                    <a:pt x="94285" y="1493"/>
                    <a:pt x="93428" y="995"/>
                  </a:cubicBezTo>
                  <a:cubicBezTo>
                    <a:pt x="93428" y="995"/>
                    <a:pt x="93428" y="995"/>
                    <a:pt x="93428" y="995"/>
                  </a:cubicBezTo>
                  <a:cubicBezTo>
                    <a:pt x="92571" y="995"/>
                    <a:pt x="92571" y="497"/>
                    <a:pt x="92571" y="497"/>
                  </a:cubicBezTo>
                  <a:cubicBezTo>
                    <a:pt x="92571" y="497"/>
                    <a:pt x="92571" y="497"/>
                    <a:pt x="91714" y="497"/>
                  </a:cubicBezTo>
                  <a:cubicBezTo>
                    <a:pt x="91714" y="497"/>
                    <a:pt x="91714" y="497"/>
                    <a:pt x="91714" y="497"/>
                  </a:cubicBezTo>
                  <a:cubicBezTo>
                    <a:pt x="90857" y="0"/>
                    <a:pt x="90000" y="0"/>
                    <a:pt x="89142" y="0"/>
                  </a:cubicBezTo>
                  <a:cubicBezTo>
                    <a:pt x="89142" y="0"/>
                    <a:pt x="89142" y="0"/>
                    <a:pt x="89142" y="0"/>
                  </a:cubicBezTo>
                  <a:cubicBezTo>
                    <a:pt x="88285" y="0"/>
                    <a:pt x="88285" y="0"/>
                    <a:pt x="87428" y="0"/>
                  </a:cubicBezTo>
                  <a:cubicBezTo>
                    <a:pt x="87428" y="0"/>
                    <a:pt x="87428" y="0"/>
                    <a:pt x="87428" y="0"/>
                  </a:cubicBezTo>
                  <a:cubicBezTo>
                    <a:pt x="86571" y="0"/>
                    <a:pt x="86571" y="0"/>
                    <a:pt x="86571" y="0"/>
                  </a:cubicBezTo>
                  <a:cubicBezTo>
                    <a:pt x="30000" y="6473"/>
                    <a:pt x="30000" y="6473"/>
                    <a:pt x="30000" y="6473"/>
                  </a:cubicBezTo>
                  <a:cubicBezTo>
                    <a:pt x="25714" y="6970"/>
                    <a:pt x="23142" y="9460"/>
                    <a:pt x="24000" y="11950"/>
                  </a:cubicBezTo>
                  <a:cubicBezTo>
                    <a:pt x="24857" y="14439"/>
                    <a:pt x="29142" y="15933"/>
                    <a:pt x="33428" y="15435"/>
                  </a:cubicBezTo>
                  <a:cubicBezTo>
                    <a:pt x="72000" y="10954"/>
                    <a:pt x="72000" y="10954"/>
                    <a:pt x="72000" y="10954"/>
                  </a:cubicBezTo>
                  <a:cubicBezTo>
                    <a:pt x="13714" y="70705"/>
                    <a:pt x="13714" y="70705"/>
                    <a:pt x="13714" y="70705"/>
                  </a:cubicBezTo>
                  <a:cubicBezTo>
                    <a:pt x="1714" y="83153"/>
                    <a:pt x="0" y="95601"/>
                    <a:pt x="10285" y="105560"/>
                  </a:cubicBezTo>
                  <a:cubicBezTo>
                    <a:pt x="19714" y="114522"/>
                    <a:pt x="37714" y="120000"/>
                    <a:pt x="60000" y="120000"/>
                  </a:cubicBezTo>
                  <a:cubicBezTo>
                    <a:pt x="110571" y="120000"/>
                    <a:pt x="110571" y="120000"/>
                    <a:pt x="110571" y="120000"/>
                  </a:cubicBezTo>
                  <a:cubicBezTo>
                    <a:pt x="114857" y="120000"/>
                    <a:pt x="118285" y="118008"/>
                    <a:pt x="118285" y="115518"/>
                  </a:cubicBezTo>
                  <a:cubicBezTo>
                    <a:pt x="118285" y="113029"/>
                    <a:pt x="114857" y="111037"/>
                    <a:pt x="110571" y="111037"/>
                  </a:cubicBezTo>
                  <a:cubicBezTo>
                    <a:pt x="60000" y="111037"/>
                    <a:pt x="60000" y="111037"/>
                    <a:pt x="60000" y="111037"/>
                  </a:cubicBezTo>
                  <a:cubicBezTo>
                    <a:pt x="43714" y="111037"/>
                    <a:pt x="30857" y="107053"/>
                    <a:pt x="24000" y="100580"/>
                  </a:cubicBezTo>
                  <a:cubicBezTo>
                    <a:pt x="17142" y="93609"/>
                    <a:pt x="18857" y="84647"/>
                    <a:pt x="27428" y="75684"/>
                  </a:cubicBezTo>
                  <a:lnTo>
                    <a:pt x="86571" y="1543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68569" tIns="34275" rIns="68569" bIns="34275" anchor="t" anchorCtr="0">
              <a:noAutofit/>
            </a:bodyPr>
            <a:lstStyle/>
            <a:p>
              <a:endParaRPr sz="101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" name="Shape 432">
              <a:extLst>
                <a:ext uri="{FF2B5EF4-FFF2-40B4-BE49-F238E27FC236}">
                  <a16:creationId xmlns:a16="http://schemas.microsoft.com/office/drawing/2014/main" id="{8ADB6299-4981-0094-15BE-7CC3E310FCD4}"/>
                </a:ext>
              </a:extLst>
            </p:cNvPr>
            <p:cNvSpPr/>
            <p:nvPr/>
          </p:nvSpPr>
          <p:spPr>
            <a:xfrm>
              <a:off x="2416175" y="1931988"/>
              <a:ext cx="230188" cy="203199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2173" y="39014"/>
                  </a:moveTo>
                  <a:cubicBezTo>
                    <a:pt x="98608" y="4137"/>
                    <a:pt x="98608" y="4137"/>
                    <a:pt x="98608" y="4137"/>
                  </a:cubicBezTo>
                  <a:cubicBezTo>
                    <a:pt x="97043" y="1182"/>
                    <a:pt x="94434" y="0"/>
                    <a:pt x="91826" y="1182"/>
                  </a:cubicBezTo>
                  <a:cubicBezTo>
                    <a:pt x="89217" y="2364"/>
                    <a:pt x="88173" y="5911"/>
                    <a:pt x="89217" y="8275"/>
                  </a:cubicBezTo>
                  <a:cubicBezTo>
                    <a:pt x="103304" y="43743"/>
                    <a:pt x="103304" y="43743"/>
                    <a:pt x="103304" y="43743"/>
                  </a:cubicBezTo>
                  <a:cubicBezTo>
                    <a:pt x="103304" y="44334"/>
                    <a:pt x="103304" y="44334"/>
                    <a:pt x="103304" y="44334"/>
                  </a:cubicBezTo>
                  <a:cubicBezTo>
                    <a:pt x="109043" y="54975"/>
                    <a:pt x="109565" y="66206"/>
                    <a:pt x="105391" y="73891"/>
                  </a:cubicBezTo>
                  <a:cubicBezTo>
                    <a:pt x="101739" y="81576"/>
                    <a:pt x="93913" y="85714"/>
                    <a:pt x="83478" y="85714"/>
                  </a:cubicBezTo>
                  <a:cubicBezTo>
                    <a:pt x="16695" y="86305"/>
                    <a:pt x="16695" y="86305"/>
                    <a:pt x="16695" y="86305"/>
                  </a:cubicBezTo>
                  <a:cubicBezTo>
                    <a:pt x="29217" y="72118"/>
                    <a:pt x="29217" y="72118"/>
                    <a:pt x="29217" y="72118"/>
                  </a:cubicBezTo>
                  <a:cubicBezTo>
                    <a:pt x="30782" y="69753"/>
                    <a:pt x="30782" y="66206"/>
                    <a:pt x="29217" y="64433"/>
                  </a:cubicBezTo>
                  <a:cubicBezTo>
                    <a:pt x="27130" y="62068"/>
                    <a:pt x="24000" y="62068"/>
                    <a:pt x="21913" y="64433"/>
                  </a:cubicBezTo>
                  <a:cubicBezTo>
                    <a:pt x="1565" y="87487"/>
                    <a:pt x="1565" y="87487"/>
                    <a:pt x="1565" y="87487"/>
                  </a:cubicBezTo>
                  <a:cubicBezTo>
                    <a:pt x="521" y="88669"/>
                    <a:pt x="0" y="89852"/>
                    <a:pt x="0" y="91625"/>
                  </a:cubicBezTo>
                  <a:cubicBezTo>
                    <a:pt x="0" y="91625"/>
                    <a:pt x="0" y="91625"/>
                    <a:pt x="0" y="91625"/>
                  </a:cubicBezTo>
                  <a:cubicBezTo>
                    <a:pt x="0" y="91625"/>
                    <a:pt x="0" y="91625"/>
                    <a:pt x="0" y="91625"/>
                  </a:cubicBezTo>
                  <a:cubicBezTo>
                    <a:pt x="0" y="93399"/>
                    <a:pt x="1043" y="95172"/>
                    <a:pt x="2086" y="96354"/>
                  </a:cubicBezTo>
                  <a:cubicBezTo>
                    <a:pt x="21913" y="118817"/>
                    <a:pt x="21913" y="118817"/>
                    <a:pt x="21913" y="118817"/>
                  </a:cubicBezTo>
                  <a:cubicBezTo>
                    <a:pt x="22956" y="120000"/>
                    <a:pt x="24521" y="120000"/>
                    <a:pt x="25565" y="120000"/>
                  </a:cubicBezTo>
                  <a:cubicBezTo>
                    <a:pt x="26608" y="120000"/>
                    <a:pt x="28173" y="120000"/>
                    <a:pt x="29217" y="118817"/>
                  </a:cubicBezTo>
                  <a:cubicBezTo>
                    <a:pt x="30782" y="116453"/>
                    <a:pt x="30782" y="112906"/>
                    <a:pt x="29217" y="110541"/>
                  </a:cubicBezTo>
                  <a:cubicBezTo>
                    <a:pt x="16695" y="96945"/>
                    <a:pt x="16695" y="96945"/>
                    <a:pt x="16695" y="96945"/>
                  </a:cubicBezTo>
                  <a:cubicBezTo>
                    <a:pt x="83478" y="96945"/>
                    <a:pt x="83478" y="96945"/>
                    <a:pt x="83478" y="96945"/>
                  </a:cubicBezTo>
                  <a:cubicBezTo>
                    <a:pt x="97565" y="96945"/>
                    <a:pt x="108521" y="90443"/>
                    <a:pt x="114260" y="79211"/>
                  </a:cubicBezTo>
                  <a:cubicBezTo>
                    <a:pt x="120000" y="67980"/>
                    <a:pt x="118956" y="53201"/>
                    <a:pt x="112173" y="390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lIns="68569" tIns="34275" rIns="68569" bIns="34275" anchor="t" anchorCtr="0">
              <a:noAutofit/>
            </a:bodyPr>
            <a:lstStyle/>
            <a:p>
              <a:endParaRPr sz="101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6" name="Shape 460">
            <a:extLst>
              <a:ext uri="{FF2B5EF4-FFF2-40B4-BE49-F238E27FC236}">
                <a16:creationId xmlns:a16="http://schemas.microsoft.com/office/drawing/2014/main" id="{D2DF7E89-CD0F-6D9B-7A3B-DAED6EB973FD}"/>
              </a:ext>
            </a:extLst>
          </p:cNvPr>
          <p:cNvGrpSpPr/>
          <p:nvPr/>
        </p:nvGrpSpPr>
        <p:grpSpPr>
          <a:xfrm>
            <a:off x="7507549" y="2954345"/>
            <a:ext cx="433484" cy="391156"/>
            <a:chOff x="1430337" y="1709738"/>
            <a:chExt cx="471487" cy="425449"/>
          </a:xfrm>
          <a:solidFill>
            <a:schemeClr val="tx1"/>
          </a:solidFill>
        </p:grpSpPr>
        <p:sp>
          <p:nvSpPr>
            <p:cNvPr id="97" name="Shape 461">
              <a:extLst>
                <a:ext uri="{FF2B5EF4-FFF2-40B4-BE49-F238E27FC236}">
                  <a16:creationId xmlns:a16="http://schemas.microsoft.com/office/drawing/2014/main" id="{1AAE4617-4E74-A98B-3590-6B71030A3C59}"/>
                </a:ext>
              </a:extLst>
            </p:cNvPr>
            <p:cNvSpPr/>
            <p:nvPr/>
          </p:nvSpPr>
          <p:spPr>
            <a:xfrm>
              <a:off x="1430337" y="1709738"/>
              <a:ext cx="471487" cy="425449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5668" y="89716"/>
                  </a:moveTo>
                  <a:cubicBezTo>
                    <a:pt x="74649" y="11320"/>
                    <a:pt x="74649" y="11320"/>
                    <a:pt x="74649" y="11320"/>
                  </a:cubicBezTo>
                  <a:cubicBezTo>
                    <a:pt x="70828" y="3962"/>
                    <a:pt x="65732" y="0"/>
                    <a:pt x="60127" y="0"/>
                  </a:cubicBezTo>
                  <a:cubicBezTo>
                    <a:pt x="54267" y="0"/>
                    <a:pt x="49171" y="3962"/>
                    <a:pt x="45350" y="11320"/>
                  </a:cubicBezTo>
                  <a:cubicBezTo>
                    <a:pt x="4331" y="89716"/>
                    <a:pt x="4331" y="89716"/>
                    <a:pt x="4331" y="89716"/>
                  </a:cubicBezTo>
                  <a:cubicBezTo>
                    <a:pt x="509" y="97075"/>
                    <a:pt x="0" y="104716"/>
                    <a:pt x="3312" y="110943"/>
                  </a:cubicBezTo>
                  <a:cubicBezTo>
                    <a:pt x="6114" y="116886"/>
                    <a:pt x="12229" y="120000"/>
                    <a:pt x="19363" y="120000"/>
                  </a:cubicBezTo>
                  <a:cubicBezTo>
                    <a:pt x="100636" y="120000"/>
                    <a:pt x="100636" y="120000"/>
                    <a:pt x="100636" y="120000"/>
                  </a:cubicBezTo>
                  <a:cubicBezTo>
                    <a:pt x="100636" y="120000"/>
                    <a:pt x="100636" y="120000"/>
                    <a:pt x="100636" y="120000"/>
                  </a:cubicBezTo>
                  <a:cubicBezTo>
                    <a:pt x="108025" y="120000"/>
                    <a:pt x="113885" y="116886"/>
                    <a:pt x="116942" y="110943"/>
                  </a:cubicBezTo>
                  <a:cubicBezTo>
                    <a:pt x="120000" y="105000"/>
                    <a:pt x="119490" y="97075"/>
                    <a:pt x="115668" y="89716"/>
                  </a:cubicBezTo>
                  <a:close/>
                  <a:moveTo>
                    <a:pt x="112611" y="108396"/>
                  </a:moveTo>
                  <a:cubicBezTo>
                    <a:pt x="110573" y="112358"/>
                    <a:pt x="106242" y="114905"/>
                    <a:pt x="100636" y="114905"/>
                  </a:cubicBezTo>
                  <a:cubicBezTo>
                    <a:pt x="19363" y="114905"/>
                    <a:pt x="19363" y="114905"/>
                    <a:pt x="19363" y="114905"/>
                  </a:cubicBezTo>
                  <a:cubicBezTo>
                    <a:pt x="13757" y="114905"/>
                    <a:pt x="9426" y="112358"/>
                    <a:pt x="7388" y="108396"/>
                  </a:cubicBezTo>
                  <a:cubicBezTo>
                    <a:pt x="5095" y="103867"/>
                    <a:pt x="5350" y="97924"/>
                    <a:pt x="8407" y="92264"/>
                  </a:cubicBezTo>
                  <a:cubicBezTo>
                    <a:pt x="49426" y="13867"/>
                    <a:pt x="49426" y="13867"/>
                    <a:pt x="49426" y="13867"/>
                  </a:cubicBezTo>
                  <a:cubicBezTo>
                    <a:pt x="52229" y="8207"/>
                    <a:pt x="56050" y="5094"/>
                    <a:pt x="60127" y="5094"/>
                  </a:cubicBezTo>
                  <a:cubicBezTo>
                    <a:pt x="63949" y="5094"/>
                    <a:pt x="67770" y="8207"/>
                    <a:pt x="70573" y="13867"/>
                  </a:cubicBezTo>
                  <a:cubicBezTo>
                    <a:pt x="111592" y="92264"/>
                    <a:pt x="111592" y="92264"/>
                    <a:pt x="111592" y="92264"/>
                  </a:cubicBezTo>
                  <a:cubicBezTo>
                    <a:pt x="114649" y="98207"/>
                    <a:pt x="114904" y="103867"/>
                    <a:pt x="112611" y="10839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lIns="68569" tIns="34275" rIns="68569" bIns="34275" anchor="t" anchorCtr="0">
              <a:noAutofit/>
            </a:bodyPr>
            <a:lstStyle/>
            <a:p>
              <a:endParaRPr sz="101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" name="Shape 462">
              <a:extLst>
                <a:ext uri="{FF2B5EF4-FFF2-40B4-BE49-F238E27FC236}">
                  <a16:creationId xmlns:a16="http://schemas.microsoft.com/office/drawing/2014/main" id="{C7C8803D-A6A1-2193-9F63-0D9C3AA08597}"/>
                </a:ext>
              </a:extLst>
            </p:cNvPr>
            <p:cNvSpPr/>
            <p:nvPr/>
          </p:nvSpPr>
          <p:spPr>
            <a:xfrm>
              <a:off x="1657350" y="1827213"/>
              <a:ext cx="19049" cy="15081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63157" y="120000"/>
                  </a:moveTo>
                  <a:cubicBezTo>
                    <a:pt x="94736" y="120000"/>
                    <a:pt x="120000" y="116800"/>
                    <a:pt x="120000" y="112800"/>
                  </a:cubicBezTo>
                  <a:cubicBezTo>
                    <a:pt x="120000" y="8000"/>
                    <a:pt x="120000" y="8000"/>
                    <a:pt x="120000" y="8000"/>
                  </a:cubicBezTo>
                  <a:cubicBezTo>
                    <a:pt x="120000" y="4000"/>
                    <a:pt x="94736" y="0"/>
                    <a:pt x="63157" y="0"/>
                  </a:cubicBezTo>
                  <a:cubicBezTo>
                    <a:pt x="25263" y="0"/>
                    <a:pt x="0" y="4000"/>
                    <a:pt x="0" y="8000"/>
                  </a:cubicBezTo>
                  <a:cubicBezTo>
                    <a:pt x="0" y="112800"/>
                    <a:pt x="0" y="112800"/>
                    <a:pt x="0" y="112800"/>
                  </a:cubicBezTo>
                  <a:cubicBezTo>
                    <a:pt x="0" y="116800"/>
                    <a:pt x="25263" y="120000"/>
                    <a:pt x="63157" y="12000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lIns="68569" tIns="34275" rIns="68569" bIns="34275" anchor="t" anchorCtr="0">
              <a:noAutofit/>
            </a:bodyPr>
            <a:lstStyle/>
            <a:p>
              <a:endParaRPr sz="101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Shape 463">
              <a:extLst>
                <a:ext uri="{FF2B5EF4-FFF2-40B4-BE49-F238E27FC236}">
                  <a16:creationId xmlns:a16="http://schemas.microsoft.com/office/drawing/2014/main" id="{895DD29A-8C14-BBA2-4BB6-B9A8A08C1F2F}"/>
                </a:ext>
              </a:extLst>
            </p:cNvPr>
            <p:cNvSpPr/>
            <p:nvPr/>
          </p:nvSpPr>
          <p:spPr>
            <a:xfrm>
              <a:off x="1636712" y="2005013"/>
              <a:ext cx="58738" cy="5715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60000" y="0"/>
                  </a:moveTo>
                  <a:cubicBezTo>
                    <a:pt x="26896" y="0"/>
                    <a:pt x="0" y="26896"/>
                    <a:pt x="0" y="60000"/>
                  </a:cubicBezTo>
                  <a:cubicBezTo>
                    <a:pt x="0" y="93103"/>
                    <a:pt x="26896" y="120000"/>
                    <a:pt x="60000" y="120000"/>
                  </a:cubicBezTo>
                  <a:cubicBezTo>
                    <a:pt x="93103" y="120000"/>
                    <a:pt x="120000" y="93103"/>
                    <a:pt x="120000" y="60000"/>
                  </a:cubicBezTo>
                  <a:cubicBezTo>
                    <a:pt x="120000" y="26896"/>
                    <a:pt x="93103" y="0"/>
                    <a:pt x="60000" y="0"/>
                  </a:cubicBezTo>
                  <a:close/>
                  <a:moveTo>
                    <a:pt x="60000" y="82758"/>
                  </a:moveTo>
                  <a:cubicBezTo>
                    <a:pt x="47586" y="82758"/>
                    <a:pt x="37241" y="72413"/>
                    <a:pt x="37241" y="60000"/>
                  </a:cubicBezTo>
                  <a:cubicBezTo>
                    <a:pt x="37241" y="49655"/>
                    <a:pt x="47586" y="39310"/>
                    <a:pt x="60000" y="39310"/>
                  </a:cubicBezTo>
                  <a:cubicBezTo>
                    <a:pt x="70344" y="39310"/>
                    <a:pt x="80689" y="49655"/>
                    <a:pt x="80689" y="60000"/>
                  </a:cubicBezTo>
                  <a:cubicBezTo>
                    <a:pt x="80689" y="72413"/>
                    <a:pt x="70344" y="82758"/>
                    <a:pt x="60000" y="8275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lIns="68569" tIns="34275" rIns="68569" bIns="34275" anchor="t" anchorCtr="0">
              <a:noAutofit/>
            </a:bodyPr>
            <a:lstStyle/>
            <a:p>
              <a:endParaRPr sz="101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0" name="Shape 11">
            <a:extLst>
              <a:ext uri="{FF2B5EF4-FFF2-40B4-BE49-F238E27FC236}">
                <a16:creationId xmlns:a16="http://schemas.microsoft.com/office/drawing/2014/main" id="{5651A90C-3D8D-8CF9-8BC1-8327FE34530D}"/>
              </a:ext>
            </a:extLst>
          </p:cNvPr>
          <p:cNvGrpSpPr/>
          <p:nvPr/>
        </p:nvGrpSpPr>
        <p:grpSpPr>
          <a:xfrm>
            <a:off x="5674156" y="2930073"/>
            <a:ext cx="579458" cy="442919"/>
            <a:chOff x="1420813" y="1004887"/>
            <a:chExt cx="552449" cy="422275"/>
          </a:xfrm>
          <a:solidFill>
            <a:schemeClr val="tx1"/>
          </a:solidFill>
        </p:grpSpPr>
        <p:sp>
          <p:nvSpPr>
            <p:cNvPr id="101" name="Shape 12">
              <a:extLst>
                <a:ext uri="{FF2B5EF4-FFF2-40B4-BE49-F238E27FC236}">
                  <a16:creationId xmlns:a16="http://schemas.microsoft.com/office/drawing/2014/main" id="{BE63BC97-CE31-A16E-696A-2280C9A808C1}"/>
                </a:ext>
              </a:extLst>
            </p:cNvPr>
            <p:cNvSpPr/>
            <p:nvPr/>
          </p:nvSpPr>
          <p:spPr>
            <a:xfrm>
              <a:off x="1460500" y="1004887"/>
              <a:ext cx="474663" cy="344487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2264" y="120000"/>
                  </a:moveTo>
                  <a:cubicBezTo>
                    <a:pt x="3522" y="120000"/>
                    <a:pt x="4528" y="118612"/>
                    <a:pt x="4528" y="116878"/>
                  </a:cubicBezTo>
                  <a:cubicBezTo>
                    <a:pt x="4528" y="10057"/>
                    <a:pt x="4528" y="10057"/>
                    <a:pt x="4528" y="10057"/>
                  </a:cubicBezTo>
                  <a:cubicBezTo>
                    <a:pt x="4528" y="7630"/>
                    <a:pt x="5534" y="6242"/>
                    <a:pt x="7295" y="6242"/>
                  </a:cubicBezTo>
                  <a:cubicBezTo>
                    <a:pt x="112704" y="6242"/>
                    <a:pt x="112704" y="6242"/>
                    <a:pt x="112704" y="6242"/>
                  </a:cubicBezTo>
                  <a:cubicBezTo>
                    <a:pt x="114465" y="6242"/>
                    <a:pt x="115220" y="8323"/>
                    <a:pt x="115220" y="10404"/>
                  </a:cubicBezTo>
                  <a:cubicBezTo>
                    <a:pt x="115220" y="116878"/>
                    <a:pt x="115220" y="116878"/>
                    <a:pt x="115220" y="116878"/>
                  </a:cubicBezTo>
                  <a:cubicBezTo>
                    <a:pt x="115220" y="118612"/>
                    <a:pt x="116226" y="120000"/>
                    <a:pt x="117735" y="120000"/>
                  </a:cubicBezTo>
                  <a:cubicBezTo>
                    <a:pt x="118993" y="120000"/>
                    <a:pt x="120000" y="118612"/>
                    <a:pt x="120000" y="116878"/>
                  </a:cubicBezTo>
                  <a:cubicBezTo>
                    <a:pt x="120000" y="10404"/>
                    <a:pt x="120000" y="10404"/>
                    <a:pt x="120000" y="10404"/>
                  </a:cubicBezTo>
                  <a:cubicBezTo>
                    <a:pt x="120000" y="4508"/>
                    <a:pt x="116729" y="0"/>
                    <a:pt x="112704" y="0"/>
                  </a:cubicBezTo>
                  <a:cubicBezTo>
                    <a:pt x="7295" y="0"/>
                    <a:pt x="7295" y="0"/>
                    <a:pt x="7295" y="0"/>
                  </a:cubicBezTo>
                  <a:cubicBezTo>
                    <a:pt x="3018" y="0"/>
                    <a:pt x="0" y="4161"/>
                    <a:pt x="0" y="10057"/>
                  </a:cubicBezTo>
                  <a:cubicBezTo>
                    <a:pt x="0" y="116878"/>
                    <a:pt x="0" y="116878"/>
                    <a:pt x="0" y="116878"/>
                  </a:cubicBezTo>
                  <a:cubicBezTo>
                    <a:pt x="0" y="118612"/>
                    <a:pt x="1006" y="120000"/>
                    <a:pt x="2264" y="12000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lIns="68569" tIns="34275" rIns="68569" bIns="34275" anchor="t" anchorCtr="0">
              <a:noAutofit/>
            </a:bodyPr>
            <a:lstStyle/>
            <a:p>
              <a:endParaRPr sz="101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Shape 13">
              <a:extLst>
                <a:ext uri="{FF2B5EF4-FFF2-40B4-BE49-F238E27FC236}">
                  <a16:creationId xmlns:a16="http://schemas.microsoft.com/office/drawing/2014/main" id="{218594DC-A4AE-CD72-B83F-2BD2FAA6B293}"/>
                </a:ext>
              </a:extLst>
            </p:cNvPr>
            <p:cNvSpPr/>
            <p:nvPr/>
          </p:nvSpPr>
          <p:spPr>
            <a:xfrm>
              <a:off x="1498600" y="1042987"/>
              <a:ext cx="396874" cy="306387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2706" y="0"/>
                  </a:moveTo>
                  <a:cubicBezTo>
                    <a:pt x="1203" y="0"/>
                    <a:pt x="0" y="1563"/>
                    <a:pt x="0" y="3517"/>
                  </a:cubicBezTo>
                  <a:cubicBezTo>
                    <a:pt x="0" y="116482"/>
                    <a:pt x="0" y="116482"/>
                    <a:pt x="0" y="116482"/>
                  </a:cubicBezTo>
                  <a:cubicBezTo>
                    <a:pt x="0" y="118436"/>
                    <a:pt x="1203" y="119999"/>
                    <a:pt x="2706" y="119999"/>
                  </a:cubicBezTo>
                  <a:cubicBezTo>
                    <a:pt x="116992" y="119999"/>
                    <a:pt x="116992" y="119999"/>
                    <a:pt x="116992" y="119999"/>
                  </a:cubicBezTo>
                  <a:cubicBezTo>
                    <a:pt x="118496" y="119999"/>
                    <a:pt x="119999" y="118436"/>
                    <a:pt x="119999" y="116482"/>
                  </a:cubicBezTo>
                  <a:cubicBezTo>
                    <a:pt x="119999" y="3517"/>
                    <a:pt x="119999" y="3517"/>
                    <a:pt x="119999" y="3517"/>
                  </a:cubicBezTo>
                  <a:cubicBezTo>
                    <a:pt x="119999" y="1563"/>
                    <a:pt x="118496" y="0"/>
                    <a:pt x="116992" y="0"/>
                  </a:cubicBezTo>
                  <a:lnTo>
                    <a:pt x="2706" y="0"/>
                  </a:lnTo>
                  <a:close/>
                  <a:moveTo>
                    <a:pt x="114285" y="112573"/>
                  </a:moveTo>
                  <a:cubicBezTo>
                    <a:pt x="5714" y="112573"/>
                    <a:pt x="5714" y="112573"/>
                    <a:pt x="5714" y="112573"/>
                  </a:cubicBezTo>
                  <a:cubicBezTo>
                    <a:pt x="5714" y="7426"/>
                    <a:pt x="5714" y="7426"/>
                    <a:pt x="5714" y="7426"/>
                  </a:cubicBezTo>
                  <a:cubicBezTo>
                    <a:pt x="114285" y="7426"/>
                    <a:pt x="114285" y="7426"/>
                    <a:pt x="114285" y="7426"/>
                  </a:cubicBezTo>
                  <a:lnTo>
                    <a:pt x="114285" y="11257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68569" tIns="34275" rIns="68569" bIns="34275" anchor="t" anchorCtr="0">
              <a:noAutofit/>
            </a:bodyPr>
            <a:lstStyle/>
            <a:p>
              <a:endParaRPr sz="101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" name="Shape 14">
              <a:extLst>
                <a:ext uri="{FF2B5EF4-FFF2-40B4-BE49-F238E27FC236}">
                  <a16:creationId xmlns:a16="http://schemas.microsoft.com/office/drawing/2014/main" id="{9C840EAA-A96C-6D62-E31E-04191F772CAB}"/>
                </a:ext>
              </a:extLst>
            </p:cNvPr>
            <p:cNvSpPr/>
            <p:nvPr/>
          </p:nvSpPr>
          <p:spPr>
            <a:xfrm>
              <a:off x="1420813" y="1368425"/>
              <a:ext cx="552449" cy="5873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8057" y="0"/>
                  </a:moveTo>
                  <a:cubicBezTo>
                    <a:pt x="2158" y="0"/>
                    <a:pt x="2158" y="0"/>
                    <a:pt x="2158" y="0"/>
                  </a:cubicBezTo>
                  <a:cubicBezTo>
                    <a:pt x="1079" y="0"/>
                    <a:pt x="0" y="10169"/>
                    <a:pt x="0" y="20338"/>
                  </a:cubicBezTo>
                  <a:cubicBezTo>
                    <a:pt x="0" y="50847"/>
                    <a:pt x="0" y="50847"/>
                    <a:pt x="0" y="50847"/>
                  </a:cubicBezTo>
                  <a:cubicBezTo>
                    <a:pt x="0" y="87457"/>
                    <a:pt x="4316" y="120000"/>
                    <a:pt x="7769" y="120000"/>
                  </a:cubicBezTo>
                  <a:cubicBezTo>
                    <a:pt x="112446" y="120000"/>
                    <a:pt x="112446" y="120000"/>
                    <a:pt x="112446" y="120000"/>
                  </a:cubicBezTo>
                  <a:cubicBezTo>
                    <a:pt x="115899" y="120000"/>
                    <a:pt x="120000" y="81355"/>
                    <a:pt x="120000" y="46779"/>
                  </a:cubicBezTo>
                  <a:cubicBezTo>
                    <a:pt x="120000" y="20338"/>
                    <a:pt x="120000" y="20338"/>
                    <a:pt x="120000" y="20338"/>
                  </a:cubicBezTo>
                  <a:cubicBezTo>
                    <a:pt x="120000" y="10169"/>
                    <a:pt x="119136" y="0"/>
                    <a:pt x="118057" y="0"/>
                  </a:cubicBezTo>
                  <a:close/>
                  <a:moveTo>
                    <a:pt x="116115" y="46779"/>
                  </a:moveTo>
                  <a:cubicBezTo>
                    <a:pt x="116115" y="58983"/>
                    <a:pt x="113741" y="81355"/>
                    <a:pt x="112446" y="81355"/>
                  </a:cubicBezTo>
                  <a:cubicBezTo>
                    <a:pt x="7769" y="81355"/>
                    <a:pt x="7769" y="81355"/>
                    <a:pt x="7769" y="81355"/>
                  </a:cubicBezTo>
                  <a:cubicBezTo>
                    <a:pt x="6258" y="81355"/>
                    <a:pt x="4100" y="63050"/>
                    <a:pt x="4100" y="50847"/>
                  </a:cubicBezTo>
                  <a:cubicBezTo>
                    <a:pt x="4100" y="38644"/>
                    <a:pt x="4100" y="38644"/>
                    <a:pt x="4100" y="38644"/>
                  </a:cubicBezTo>
                  <a:cubicBezTo>
                    <a:pt x="116115" y="38644"/>
                    <a:pt x="116115" y="38644"/>
                    <a:pt x="116115" y="38644"/>
                  </a:cubicBezTo>
                  <a:lnTo>
                    <a:pt x="116115" y="4677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lIns="68569" tIns="34275" rIns="68569" bIns="34275" anchor="t" anchorCtr="0">
              <a:noAutofit/>
            </a:bodyPr>
            <a:lstStyle/>
            <a:p>
              <a:endParaRPr sz="101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4" name="Shape 6696">
            <a:extLst>
              <a:ext uri="{FF2B5EF4-FFF2-40B4-BE49-F238E27FC236}">
                <a16:creationId xmlns:a16="http://schemas.microsoft.com/office/drawing/2014/main" id="{E841B2B3-461B-8748-18CD-EBF564A6D5B8}"/>
              </a:ext>
            </a:extLst>
          </p:cNvPr>
          <p:cNvSpPr/>
          <p:nvPr/>
        </p:nvSpPr>
        <p:spPr>
          <a:xfrm>
            <a:off x="2750518" y="3600185"/>
            <a:ext cx="269166" cy="68837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929" y="3940"/>
                </a:moveTo>
                <a:lnTo>
                  <a:pt x="5550" y="3940"/>
                </a:lnTo>
                <a:cubicBezTo>
                  <a:pt x="2464" y="3940"/>
                  <a:pt x="0" y="4927"/>
                  <a:pt x="0" y="6134"/>
                </a:cubicBezTo>
                <a:lnTo>
                  <a:pt x="0" y="11865"/>
                </a:lnTo>
                <a:cubicBezTo>
                  <a:pt x="0" y="12304"/>
                  <a:pt x="911" y="12660"/>
                  <a:pt x="2034" y="12660"/>
                </a:cubicBezTo>
                <a:cubicBezTo>
                  <a:pt x="3157" y="12660"/>
                  <a:pt x="4068" y="12304"/>
                  <a:pt x="4068" y="11865"/>
                </a:cubicBezTo>
                <a:lnTo>
                  <a:pt x="4068" y="6737"/>
                </a:lnTo>
                <a:lnTo>
                  <a:pt x="4909" y="6737"/>
                </a:lnTo>
                <a:lnTo>
                  <a:pt x="4909" y="20558"/>
                </a:lnTo>
                <a:cubicBezTo>
                  <a:pt x="4909" y="21133"/>
                  <a:pt x="6102" y="21600"/>
                  <a:pt x="7574" y="21600"/>
                </a:cubicBezTo>
                <a:cubicBezTo>
                  <a:pt x="9046" y="21600"/>
                  <a:pt x="10239" y="21133"/>
                  <a:pt x="10239" y="20558"/>
                </a:cubicBezTo>
                <a:lnTo>
                  <a:pt x="10239" y="12606"/>
                </a:lnTo>
                <a:lnTo>
                  <a:pt x="11361" y="12606"/>
                </a:lnTo>
                <a:lnTo>
                  <a:pt x="11361" y="20558"/>
                </a:lnTo>
                <a:cubicBezTo>
                  <a:pt x="11361" y="21133"/>
                  <a:pt x="12554" y="21600"/>
                  <a:pt x="14026" y="21600"/>
                </a:cubicBezTo>
                <a:cubicBezTo>
                  <a:pt x="15498" y="21600"/>
                  <a:pt x="16691" y="21133"/>
                  <a:pt x="16691" y="20558"/>
                </a:cubicBezTo>
                <a:lnTo>
                  <a:pt x="16691" y="6737"/>
                </a:lnTo>
                <a:lnTo>
                  <a:pt x="17532" y="6737"/>
                </a:lnTo>
                <a:lnTo>
                  <a:pt x="17532" y="11865"/>
                </a:lnTo>
                <a:cubicBezTo>
                  <a:pt x="17532" y="12304"/>
                  <a:pt x="18443" y="12660"/>
                  <a:pt x="19566" y="12660"/>
                </a:cubicBezTo>
                <a:cubicBezTo>
                  <a:pt x="20689" y="12660"/>
                  <a:pt x="21600" y="12304"/>
                  <a:pt x="21600" y="11865"/>
                </a:cubicBezTo>
                <a:lnTo>
                  <a:pt x="21600" y="6134"/>
                </a:lnTo>
                <a:cubicBezTo>
                  <a:pt x="21600" y="4927"/>
                  <a:pt x="19015" y="3940"/>
                  <a:pt x="15929" y="3940"/>
                </a:cubicBezTo>
                <a:close/>
                <a:moveTo>
                  <a:pt x="6185" y="1781"/>
                </a:moveTo>
                <a:cubicBezTo>
                  <a:pt x="6185" y="797"/>
                  <a:pt x="8224" y="0"/>
                  <a:pt x="10739" y="0"/>
                </a:cubicBezTo>
                <a:cubicBezTo>
                  <a:pt x="13254" y="0"/>
                  <a:pt x="15293" y="797"/>
                  <a:pt x="15293" y="1781"/>
                </a:cubicBezTo>
                <a:cubicBezTo>
                  <a:pt x="15293" y="2764"/>
                  <a:pt x="13254" y="3561"/>
                  <a:pt x="10739" y="3561"/>
                </a:cubicBezTo>
                <a:cubicBezTo>
                  <a:pt x="8224" y="3561"/>
                  <a:pt x="6185" y="2764"/>
                  <a:pt x="6185" y="1781"/>
                </a:cubicBezTo>
                <a:close/>
              </a:path>
            </a:pathLst>
          </a:custGeom>
          <a:solidFill>
            <a:schemeClr val="tx1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endParaRPr sz="1350"/>
          </a:p>
        </p:txBody>
      </p:sp>
      <p:sp>
        <p:nvSpPr>
          <p:cNvPr id="105" name="Freeform 18">
            <a:extLst>
              <a:ext uri="{FF2B5EF4-FFF2-40B4-BE49-F238E27FC236}">
                <a16:creationId xmlns:a16="http://schemas.microsoft.com/office/drawing/2014/main" id="{C2ED1EAC-03D3-2846-5E99-754AF6EBB430}"/>
              </a:ext>
            </a:extLst>
          </p:cNvPr>
          <p:cNvSpPr>
            <a:spLocks noEditPoints="1"/>
          </p:cNvSpPr>
          <p:nvPr/>
        </p:nvSpPr>
        <p:spPr bwMode="auto">
          <a:xfrm>
            <a:off x="6371650" y="3623806"/>
            <a:ext cx="502729" cy="433273"/>
          </a:xfrm>
          <a:custGeom>
            <a:avLst/>
            <a:gdLst>
              <a:gd name="T0" fmla="*/ 97 w 193"/>
              <a:gd name="T1" fmla="*/ 82 h 166"/>
              <a:gd name="T2" fmla="*/ 113 w 193"/>
              <a:gd name="T3" fmla="*/ 91 h 166"/>
              <a:gd name="T4" fmla="*/ 193 w 193"/>
              <a:gd name="T5" fmla="*/ 61 h 166"/>
              <a:gd name="T6" fmla="*/ 193 w 193"/>
              <a:gd name="T7" fmla="*/ 27 h 166"/>
              <a:gd name="T8" fmla="*/ 179 w 193"/>
              <a:gd name="T9" fmla="*/ 27 h 166"/>
              <a:gd name="T10" fmla="*/ 179 w 193"/>
              <a:gd name="T11" fmla="*/ 25 h 166"/>
              <a:gd name="T12" fmla="*/ 158 w 193"/>
              <a:gd name="T13" fmla="*/ 25 h 166"/>
              <a:gd name="T14" fmla="*/ 158 w 193"/>
              <a:gd name="T15" fmla="*/ 27 h 166"/>
              <a:gd name="T16" fmla="*/ 140 w 193"/>
              <a:gd name="T17" fmla="*/ 27 h 166"/>
              <a:gd name="T18" fmla="*/ 140 w 193"/>
              <a:gd name="T19" fmla="*/ 14 h 166"/>
              <a:gd name="T20" fmla="*/ 128 w 193"/>
              <a:gd name="T21" fmla="*/ 2 h 166"/>
              <a:gd name="T22" fmla="*/ 119 w 193"/>
              <a:gd name="T23" fmla="*/ 2 h 166"/>
              <a:gd name="T24" fmla="*/ 119 w 193"/>
              <a:gd name="T25" fmla="*/ 0 h 166"/>
              <a:gd name="T26" fmla="*/ 74 w 193"/>
              <a:gd name="T27" fmla="*/ 0 h 166"/>
              <a:gd name="T28" fmla="*/ 74 w 193"/>
              <a:gd name="T29" fmla="*/ 2 h 166"/>
              <a:gd name="T30" fmla="*/ 65 w 193"/>
              <a:gd name="T31" fmla="*/ 2 h 166"/>
              <a:gd name="T32" fmla="*/ 53 w 193"/>
              <a:gd name="T33" fmla="*/ 14 h 166"/>
              <a:gd name="T34" fmla="*/ 53 w 193"/>
              <a:gd name="T35" fmla="*/ 27 h 166"/>
              <a:gd name="T36" fmla="*/ 35 w 193"/>
              <a:gd name="T37" fmla="*/ 27 h 166"/>
              <a:gd name="T38" fmla="*/ 35 w 193"/>
              <a:gd name="T39" fmla="*/ 25 h 166"/>
              <a:gd name="T40" fmla="*/ 14 w 193"/>
              <a:gd name="T41" fmla="*/ 25 h 166"/>
              <a:gd name="T42" fmla="*/ 14 w 193"/>
              <a:gd name="T43" fmla="*/ 27 h 166"/>
              <a:gd name="T44" fmla="*/ 0 w 193"/>
              <a:gd name="T45" fmla="*/ 27 h 166"/>
              <a:gd name="T46" fmla="*/ 0 w 193"/>
              <a:gd name="T47" fmla="*/ 61 h 166"/>
              <a:gd name="T48" fmla="*/ 81 w 193"/>
              <a:gd name="T49" fmla="*/ 91 h 166"/>
              <a:gd name="T50" fmla="*/ 97 w 193"/>
              <a:gd name="T51" fmla="*/ 82 h 166"/>
              <a:gd name="T52" fmla="*/ 61 w 193"/>
              <a:gd name="T53" fmla="*/ 14 h 166"/>
              <a:gd name="T54" fmla="*/ 65 w 193"/>
              <a:gd name="T55" fmla="*/ 10 h 166"/>
              <a:gd name="T56" fmla="*/ 74 w 193"/>
              <a:gd name="T57" fmla="*/ 10 h 166"/>
              <a:gd name="T58" fmla="*/ 74 w 193"/>
              <a:gd name="T59" fmla="*/ 12 h 166"/>
              <a:gd name="T60" fmla="*/ 119 w 193"/>
              <a:gd name="T61" fmla="*/ 12 h 166"/>
              <a:gd name="T62" fmla="*/ 119 w 193"/>
              <a:gd name="T63" fmla="*/ 10 h 166"/>
              <a:gd name="T64" fmla="*/ 128 w 193"/>
              <a:gd name="T65" fmla="*/ 10 h 166"/>
              <a:gd name="T66" fmla="*/ 132 w 193"/>
              <a:gd name="T67" fmla="*/ 14 h 166"/>
              <a:gd name="T68" fmla="*/ 132 w 193"/>
              <a:gd name="T69" fmla="*/ 27 h 166"/>
              <a:gd name="T70" fmla="*/ 61 w 193"/>
              <a:gd name="T71" fmla="*/ 27 h 166"/>
              <a:gd name="T72" fmla="*/ 61 w 193"/>
              <a:gd name="T73" fmla="*/ 14 h 166"/>
              <a:gd name="T74" fmla="*/ 193 w 193"/>
              <a:gd name="T75" fmla="*/ 70 h 166"/>
              <a:gd name="T76" fmla="*/ 193 w 193"/>
              <a:gd name="T77" fmla="*/ 166 h 166"/>
              <a:gd name="T78" fmla="*/ 0 w 193"/>
              <a:gd name="T79" fmla="*/ 166 h 166"/>
              <a:gd name="T80" fmla="*/ 0 w 193"/>
              <a:gd name="T81" fmla="*/ 70 h 166"/>
              <a:gd name="T82" fmla="*/ 78 w 193"/>
              <a:gd name="T83" fmla="*/ 101 h 166"/>
              <a:gd name="T84" fmla="*/ 97 w 193"/>
              <a:gd name="T85" fmla="*/ 120 h 166"/>
              <a:gd name="T86" fmla="*/ 116 w 193"/>
              <a:gd name="T87" fmla="*/ 101 h 166"/>
              <a:gd name="T88" fmla="*/ 193 w 193"/>
              <a:gd name="T89" fmla="*/ 70 h 166"/>
              <a:gd name="T90" fmla="*/ 110 w 193"/>
              <a:gd name="T91" fmla="*/ 101 h 166"/>
              <a:gd name="T92" fmla="*/ 97 w 193"/>
              <a:gd name="T93" fmla="*/ 115 h 166"/>
              <a:gd name="T94" fmla="*/ 83 w 193"/>
              <a:gd name="T95" fmla="*/ 101 h 166"/>
              <a:gd name="T96" fmla="*/ 97 w 193"/>
              <a:gd name="T97" fmla="*/ 88 h 166"/>
              <a:gd name="T98" fmla="*/ 110 w 193"/>
              <a:gd name="T99" fmla="*/ 101 h 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193" h="166">
                <a:moveTo>
                  <a:pt x="97" y="82"/>
                </a:moveTo>
                <a:cubicBezTo>
                  <a:pt x="103" y="82"/>
                  <a:pt x="109" y="86"/>
                  <a:pt x="113" y="91"/>
                </a:cubicBezTo>
                <a:cubicBezTo>
                  <a:pt x="193" y="61"/>
                  <a:pt x="193" y="61"/>
                  <a:pt x="193" y="61"/>
                </a:cubicBezTo>
                <a:cubicBezTo>
                  <a:pt x="193" y="27"/>
                  <a:pt x="193" y="27"/>
                  <a:pt x="193" y="27"/>
                </a:cubicBezTo>
                <a:cubicBezTo>
                  <a:pt x="179" y="27"/>
                  <a:pt x="179" y="27"/>
                  <a:pt x="179" y="27"/>
                </a:cubicBezTo>
                <a:cubicBezTo>
                  <a:pt x="179" y="25"/>
                  <a:pt x="179" y="25"/>
                  <a:pt x="179" y="25"/>
                </a:cubicBezTo>
                <a:cubicBezTo>
                  <a:pt x="158" y="25"/>
                  <a:pt x="158" y="25"/>
                  <a:pt x="158" y="25"/>
                </a:cubicBezTo>
                <a:cubicBezTo>
                  <a:pt x="158" y="27"/>
                  <a:pt x="158" y="27"/>
                  <a:pt x="158" y="27"/>
                </a:cubicBezTo>
                <a:cubicBezTo>
                  <a:pt x="140" y="27"/>
                  <a:pt x="140" y="27"/>
                  <a:pt x="140" y="27"/>
                </a:cubicBezTo>
                <a:cubicBezTo>
                  <a:pt x="140" y="14"/>
                  <a:pt x="140" y="14"/>
                  <a:pt x="140" y="14"/>
                </a:cubicBezTo>
                <a:cubicBezTo>
                  <a:pt x="140" y="7"/>
                  <a:pt x="135" y="2"/>
                  <a:pt x="128" y="2"/>
                </a:cubicBezTo>
                <a:cubicBezTo>
                  <a:pt x="119" y="2"/>
                  <a:pt x="119" y="2"/>
                  <a:pt x="119" y="2"/>
                </a:cubicBezTo>
                <a:cubicBezTo>
                  <a:pt x="119" y="0"/>
                  <a:pt x="119" y="0"/>
                  <a:pt x="119" y="0"/>
                </a:cubicBezTo>
                <a:cubicBezTo>
                  <a:pt x="74" y="0"/>
                  <a:pt x="74" y="0"/>
                  <a:pt x="74" y="0"/>
                </a:cubicBezTo>
                <a:cubicBezTo>
                  <a:pt x="74" y="2"/>
                  <a:pt x="74" y="2"/>
                  <a:pt x="74" y="2"/>
                </a:cubicBezTo>
                <a:cubicBezTo>
                  <a:pt x="65" y="2"/>
                  <a:pt x="65" y="2"/>
                  <a:pt x="65" y="2"/>
                </a:cubicBezTo>
                <a:cubicBezTo>
                  <a:pt x="58" y="2"/>
                  <a:pt x="53" y="7"/>
                  <a:pt x="53" y="14"/>
                </a:cubicBezTo>
                <a:cubicBezTo>
                  <a:pt x="53" y="27"/>
                  <a:pt x="53" y="27"/>
                  <a:pt x="53" y="27"/>
                </a:cubicBezTo>
                <a:cubicBezTo>
                  <a:pt x="35" y="27"/>
                  <a:pt x="35" y="27"/>
                  <a:pt x="35" y="27"/>
                </a:cubicBezTo>
                <a:cubicBezTo>
                  <a:pt x="35" y="25"/>
                  <a:pt x="35" y="25"/>
                  <a:pt x="35" y="25"/>
                </a:cubicBezTo>
                <a:cubicBezTo>
                  <a:pt x="14" y="25"/>
                  <a:pt x="14" y="25"/>
                  <a:pt x="14" y="25"/>
                </a:cubicBezTo>
                <a:cubicBezTo>
                  <a:pt x="14" y="27"/>
                  <a:pt x="14" y="27"/>
                  <a:pt x="14" y="27"/>
                </a:cubicBezTo>
                <a:cubicBezTo>
                  <a:pt x="0" y="27"/>
                  <a:pt x="0" y="27"/>
                  <a:pt x="0" y="27"/>
                </a:cubicBezTo>
                <a:cubicBezTo>
                  <a:pt x="0" y="61"/>
                  <a:pt x="0" y="61"/>
                  <a:pt x="0" y="61"/>
                </a:cubicBezTo>
                <a:cubicBezTo>
                  <a:pt x="81" y="91"/>
                  <a:pt x="81" y="91"/>
                  <a:pt x="81" y="91"/>
                </a:cubicBezTo>
                <a:cubicBezTo>
                  <a:pt x="84" y="86"/>
                  <a:pt x="90" y="82"/>
                  <a:pt x="97" y="82"/>
                </a:cubicBezTo>
                <a:moveTo>
                  <a:pt x="61" y="14"/>
                </a:moveTo>
                <a:cubicBezTo>
                  <a:pt x="61" y="11"/>
                  <a:pt x="63" y="10"/>
                  <a:pt x="65" y="10"/>
                </a:cubicBezTo>
                <a:cubicBezTo>
                  <a:pt x="74" y="10"/>
                  <a:pt x="74" y="10"/>
                  <a:pt x="74" y="10"/>
                </a:cubicBezTo>
                <a:cubicBezTo>
                  <a:pt x="74" y="12"/>
                  <a:pt x="74" y="12"/>
                  <a:pt x="74" y="12"/>
                </a:cubicBezTo>
                <a:cubicBezTo>
                  <a:pt x="119" y="12"/>
                  <a:pt x="119" y="12"/>
                  <a:pt x="119" y="12"/>
                </a:cubicBezTo>
                <a:cubicBezTo>
                  <a:pt x="119" y="10"/>
                  <a:pt x="119" y="10"/>
                  <a:pt x="119" y="10"/>
                </a:cubicBezTo>
                <a:cubicBezTo>
                  <a:pt x="128" y="10"/>
                  <a:pt x="128" y="10"/>
                  <a:pt x="128" y="10"/>
                </a:cubicBezTo>
                <a:cubicBezTo>
                  <a:pt x="130" y="10"/>
                  <a:pt x="132" y="11"/>
                  <a:pt x="132" y="14"/>
                </a:cubicBezTo>
                <a:cubicBezTo>
                  <a:pt x="132" y="27"/>
                  <a:pt x="132" y="27"/>
                  <a:pt x="132" y="27"/>
                </a:cubicBezTo>
                <a:cubicBezTo>
                  <a:pt x="61" y="27"/>
                  <a:pt x="61" y="27"/>
                  <a:pt x="61" y="27"/>
                </a:cubicBezTo>
                <a:lnTo>
                  <a:pt x="61" y="14"/>
                </a:lnTo>
                <a:close/>
                <a:moveTo>
                  <a:pt x="193" y="70"/>
                </a:moveTo>
                <a:cubicBezTo>
                  <a:pt x="193" y="166"/>
                  <a:pt x="193" y="166"/>
                  <a:pt x="193" y="166"/>
                </a:cubicBezTo>
                <a:cubicBezTo>
                  <a:pt x="0" y="166"/>
                  <a:pt x="0" y="166"/>
                  <a:pt x="0" y="166"/>
                </a:cubicBezTo>
                <a:cubicBezTo>
                  <a:pt x="0" y="70"/>
                  <a:pt x="0" y="70"/>
                  <a:pt x="0" y="70"/>
                </a:cubicBezTo>
                <a:cubicBezTo>
                  <a:pt x="78" y="101"/>
                  <a:pt x="78" y="101"/>
                  <a:pt x="78" y="101"/>
                </a:cubicBezTo>
                <a:cubicBezTo>
                  <a:pt x="78" y="112"/>
                  <a:pt x="86" y="120"/>
                  <a:pt x="97" y="120"/>
                </a:cubicBezTo>
                <a:cubicBezTo>
                  <a:pt x="107" y="120"/>
                  <a:pt x="116" y="112"/>
                  <a:pt x="116" y="101"/>
                </a:cubicBezTo>
                <a:lnTo>
                  <a:pt x="193" y="70"/>
                </a:lnTo>
                <a:close/>
                <a:moveTo>
                  <a:pt x="110" y="101"/>
                </a:moveTo>
                <a:cubicBezTo>
                  <a:pt x="110" y="109"/>
                  <a:pt x="104" y="115"/>
                  <a:pt x="97" y="115"/>
                </a:cubicBezTo>
                <a:cubicBezTo>
                  <a:pt x="89" y="115"/>
                  <a:pt x="83" y="109"/>
                  <a:pt x="83" y="101"/>
                </a:cubicBezTo>
                <a:cubicBezTo>
                  <a:pt x="83" y="94"/>
                  <a:pt x="89" y="88"/>
                  <a:pt x="97" y="88"/>
                </a:cubicBezTo>
                <a:cubicBezTo>
                  <a:pt x="104" y="88"/>
                  <a:pt x="110" y="94"/>
                  <a:pt x="110" y="101"/>
                </a:cubicBezTo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" name="Freeform 20">
            <a:extLst>
              <a:ext uri="{FF2B5EF4-FFF2-40B4-BE49-F238E27FC236}">
                <a16:creationId xmlns:a16="http://schemas.microsoft.com/office/drawing/2014/main" id="{6B24568D-16C8-F9F2-A547-071029C29A8E}"/>
              </a:ext>
            </a:extLst>
          </p:cNvPr>
          <p:cNvSpPr>
            <a:spLocks noEditPoints="1"/>
          </p:cNvSpPr>
          <p:nvPr/>
        </p:nvSpPr>
        <p:spPr bwMode="auto">
          <a:xfrm>
            <a:off x="6360624" y="5438479"/>
            <a:ext cx="523676" cy="399096"/>
          </a:xfrm>
          <a:custGeom>
            <a:avLst/>
            <a:gdLst>
              <a:gd name="T0" fmla="*/ 201 w 201"/>
              <a:gd name="T1" fmla="*/ 55 h 153"/>
              <a:gd name="T2" fmla="*/ 189 w 201"/>
              <a:gd name="T3" fmla="*/ 66 h 153"/>
              <a:gd name="T4" fmla="*/ 184 w 201"/>
              <a:gd name="T5" fmla="*/ 66 h 153"/>
              <a:gd name="T6" fmla="*/ 193 w 201"/>
              <a:gd name="T7" fmla="*/ 77 h 153"/>
              <a:gd name="T8" fmla="*/ 181 w 201"/>
              <a:gd name="T9" fmla="*/ 88 h 153"/>
              <a:gd name="T10" fmla="*/ 136 w 201"/>
              <a:gd name="T11" fmla="*/ 88 h 153"/>
              <a:gd name="T12" fmla="*/ 143 w 201"/>
              <a:gd name="T13" fmla="*/ 124 h 153"/>
              <a:gd name="T14" fmla="*/ 133 w 201"/>
              <a:gd name="T15" fmla="*/ 150 h 153"/>
              <a:gd name="T16" fmla="*/ 121 w 201"/>
              <a:gd name="T17" fmla="*/ 132 h 153"/>
              <a:gd name="T18" fmla="*/ 101 w 201"/>
              <a:gd name="T19" fmla="*/ 105 h 153"/>
              <a:gd name="T20" fmla="*/ 79 w 201"/>
              <a:gd name="T21" fmla="*/ 83 h 153"/>
              <a:gd name="T22" fmla="*/ 65 w 201"/>
              <a:gd name="T23" fmla="*/ 81 h 153"/>
              <a:gd name="T24" fmla="*/ 59 w 201"/>
              <a:gd name="T25" fmla="*/ 81 h 153"/>
              <a:gd name="T26" fmla="*/ 59 w 201"/>
              <a:gd name="T27" fmla="*/ 6 h 153"/>
              <a:gd name="T28" fmla="*/ 71 w 201"/>
              <a:gd name="T29" fmla="*/ 6 h 153"/>
              <a:gd name="T30" fmla="*/ 86 w 201"/>
              <a:gd name="T31" fmla="*/ 2 h 153"/>
              <a:gd name="T32" fmla="*/ 96 w 201"/>
              <a:gd name="T33" fmla="*/ 5 h 153"/>
              <a:gd name="T34" fmla="*/ 125 w 201"/>
              <a:gd name="T35" fmla="*/ 0 h 153"/>
              <a:gd name="T36" fmla="*/ 178 w 201"/>
              <a:gd name="T37" fmla="*/ 0 h 153"/>
              <a:gd name="T38" fmla="*/ 190 w 201"/>
              <a:gd name="T39" fmla="*/ 11 h 153"/>
              <a:gd name="T40" fmla="*/ 181 w 201"/>
              <a:gd name="T41" fmla="*/ 22 h 153"/>
              <a:gd name="T42" fmla="*/ 186 w 201"/>
              <a:gd name="T43" fmla="*/ 22 h 153"/>
              <a:gd name="T44" fmla="*/ 198 w 201"/>
              <a:gd name="T45" fmla="*/ 33 h 153"/>
              <a:gd name="T46" fmla="*/ 188 w 201"/>
              <a:gd name="T47" fmla="*/ 44 h 153"/>
              <a:gd name="T48" fmla="*/ 189 w 201"/>
              <a:gd name="T49" fmla="*/ 44 h 153"/>
              <a:gd name="T50" fmla="*/ 201 w 201"/>
              <a:gd name="T51" fmla="*/ 55 h 153"/>
              <a:gd name="T52" fmla="*/ 0 w 201"/>
              <a:gd name="T53" fmla="*/ 1 h 153"/>
              <a:gd name="T54" fmla="*/ 52 w 201"/>
              <a:gd name="T55" fmla="*/ 1 h 153"/>
              <a:gd name="T56" fmla="*/ 52 w 201"/>
              <a:gd name="T57" fmla="*/ 103 h 153"/>
              <a:gd name="T58" fmla="*/ 0 w 201"/>
              <a:gd name="T59" fmla="*/ 103 h 153"/>
              <a:gd name="T60" fmla="*/ 0 w 201"/>
              <a:gd name="T61" fmla="*/ 1 h 153"/>
              <a:gd name="T62" fmla="*/ 38 w 201"/>
              <a:gd name="T63" fmla="*/ 23 h 153"/>
              <a:gd name="T64" fmla="*/ 44 w 201"/>
              <a:gd name="T65" fmla="*/ 17 h 153"/>
              <a:gd name="T66" fmla="*/ 38 w 201"/>
              <a:gd name="T67" fmla="*/ 10 h 153"/>
              <a:gd name="T68" fmla="*/ 31 w 201"/>
              <a:gd name="T69" fmla="*/ 17 h 153"/>
              <a:gd name="T70" fmla="*/ 38 w 201"/>
              <a:gd name="T71" fmla="*/ 23 h 1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01" h="153">
                <a:moveTo>
                  <a:pt x="201" y="55"/>
                </a:moveTo>
                <a:cubicBezTo>
                  <a:pt x="201" y="61"/>
                  <a:pt x="196" y="66"/>
                  <a:pt x="189" y="66"/>
                </a:cubicBezTo>
                <a:cubicBezTo>
                  <a:pt x="184" y="66"/>
                  <a:pt x="184" y="66"/>
                  <a:pt x="184" y="66"/>
                </a:cubicBezTo>
                <a:cubicBezTo>
                  <a:pt x="189" y="67"/>
                  <a:pt x="193" y="71"/>
                  <a:pt x="193" y="77"/>
                </a:cubicBezTo>
                <a:cubicBezTo>
                  <a:pt x="193" y="83"/>
                  <a:pt x="188" y="88"/>
                  <a:pt x="181" y="88"/>
                </a:cubicBezTo>
                <a:cubicBezTo>
                  <a:pt x="136" y="88"/>
                  <a:pt x="136" y="88"/>
                  <a:pt x="136" y="88"/>
                </a:cubicBezTo>
                <a:cubicBezTo>
                  <a:pt x="130" y="95"/>
                  <a:pt x="141" y="105"/>
                  <a:pt x="143" y="124"/>
                </a:cubicBezTo>
                <a:cubicBezTo>
                  <a:pt x="144" y="135"/>
                  <a:pt x="143" y="146"/>
                  <a:pt x="133" y="150"/>
                </a:cubicBezTo>
                <a:cubicBezTo>
                  <a:pt x="123" y="153"/>
                  <a:pt x="124" y="139"/>
                  <a:pt x="121" y="132"/>
                </a:cubicBezTo>
                <a:cubicBezTo>
                  <a:pt x="115" y="118"/>
                  <a:pt x="105" y="112"/>
                  <a:pt x="101" y="105"/>
                </a:cubicBezTo>
                <a:cubicBezTo>
                  <a:pt x="96" y="99"/>
                  <a:pt x="86" y="87"/>
                  <a:pt x="79" y="83"/>
                </a:cubicBezTo>
                <a:cubicBezTo>
                  <a:pt x="75" y="81"/>
                  <a:pt x="69" y="81"/>
                  <a:pt x="65" y="81"/>
                </a:cubicBezTo>
                <a:cubicBezTo>
                  <a:pt x="59" y="81"/>
                  <a:pt x="59" y="81"/>
                  <a:pt x="59" y="81"/>
                </a:cubicBezTo>
                <a:cubicBezTo>
                  <a:pt x="59" y="6"/>
                  <a:pt x="59" y="6"/>
                  <a:pt x="59" y="6"/>
                </a:cubicBezTo>
                <a:cubicBezTo>
                  <a:pt x="71" y="6"/>
                  <a:pt x="71" y="6"/>
                  <a:pt x="71" y="6"/>
                </a:cubicBezTo>
                <a:cubicBezTo>
                  <a:pt x="75" y="6"/>
                  <a:pt x="82" y="2"/>
                  <a:pt x="86" y="2"/>
                </a:cubicBezTo>
                <a:cubicBezTo>
                  <a:pt x="90" y="2"/>
                  <a:pt x="91" y="5"/>
                  <a:pt x="96" y="5"/>
                </a:cubicBezTo>
                <a:cubicBezTo>
                  <a:pt x="102" y="5"/>
                  <a:pt x="118" y="0"/>
                  <a:pt x="125" y="0"/>
                </a:cubicBezTo>
                <a:cubicBezTo>
                  <a:pt x="178" y="0"/>
                  <a:pt x="178" y="0"/>
                  <a:pt x="178" y="0"/>
                </a:cubicBezTo>
                <a:cubicBezTo>
                  <a:pt x="185" y="0"/>
                  <a:pt x="190" y="5"/>
                  <a:pt x="190" y="11"/>
                </a:cubicBezTo>
                <a:cubicBezTo>
                  <a:pt x="190" y="16"/>
                  <a:pt x="186" y="21"/>
                  <a:pt x="181" y="22"/>
                </a:cubicBezTo>
                <a:cubicBezTo>
                  <a:pt x="186" y="22"/>
                  <a:pt x="186" y="22"/>
                  <a:pt x="186" y="22"/>
                </a:cubicBezTo>
                <a:cubicBezTo>
                  <a:pt x="192" y="22"/>
                  <a:pt x="198" y="27"/>
                  <a:pt x="198" y="33"/>
                </a:cubicBezTo>
                <a:cubicBezTo>
                  <a:pt x="198" y="38"/>
                  <a:pt x="194" y="42"/>
                  <a:pt x="188" y="44"/>
                </a:cubicBezTo>
                <a:cubicBezTo>
                  <a:pt x="189" y="44"/>
                  <a:pt x="189" y="44"/>
                  <a:pt x="189" y="44"/>
                </a:cubicBezTo>
                <a:cubicBezTo>
                  <a:pt x="196" y="44"/>
                  <a:pt x="201" y="49"/>
                  <a:pt x="201" y="55"/>
                </a:cubicBezTo>
                <a:moveTo>
                  <a:pt x="0" y="1"/>
                </a:moveTo>
                <a:cubicBezTo>
                  <a:pt x="52" y="1"/>
                  <a:pt x="52" y="1"/>
                  <a:pt x="52" y="1"/>
                </a:cubicBezTo>
                <a:cubicBezTo>
                  <a:pt x="52" y="103"/>
                  <a:pt x="52" y="103"/>
                  <a:pt x="52" y="103"/>
                </a:cubicBezTo>
                <a:cubicBezTo>
                  <a:pt x="0" y="103"/>
                  <a:pt x="0" y="103"/>
                  <a:pt x="0" y="103"/>
                </a:cubicBezTo>
                <a:lnTo>
                  <a:pt x="0" y="1"/>
                </a:lnTo>
                <a:close/>
                <a:moveTo>
                  <a:pt x="38" y="23"/>
                </a:moveTo>
                <a:cubicBezTo>
                  <a:pt x="41" y="23"/>
                  <a:pt x="44" y="20"/>
                  <a:pt x="44" y="17"/>
                </a:cubicBezTo>
                <a:cubicBezTo>
                  <a:pt x="44" y="13"/>
                  <a:pt x="41" y="10"/>
                  <a:pt x="38" y="10"/>
                </a:cubicBezTo>
                <a:cubicBezTo>
                  <a:pt x="34" y="10"/>
                  <a:pt x="31" y="13"/>
                  <a:pt x="31" y="17"/>
                </a:cubicBezTo>
                <a:cubicBezTo>
                  <a:pt x="31" y="20"/>
                  <a:pt x="34" y="23"/>
                  <a:pt x="38" y="23"/>
                </a:cubicBezTo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" name="Freeform 21">
            <a:extLst>
              <a:ext uri="{FF2B5EF4-FFF2-40B4-BE49-F238E27FC236}">
                <a16:creationId xmlns:a16="http://schemas.microsoft.com/office/drawing/2014/main" id="{72428692-B7AA-A34F-062F-8BF3FD53888D}"/>
              </a:ext>
            </a:extLst>
          </p:cNvPr>
          <p:cNvSpPr>
            <a:spLocks noEditPoints="1"/>
          </p:cNvSpPr>
          <p:nvPr/>
        </p:nvSpPr>
        <p:spPr bwMode="auto">
          <a:xfrm>
            <a:off x="7906296" y="5438479"/>
            <a:ext cx="523676" cy="399096"/>
          </a:xfrm>
          <a:custGeom>
            <a:avLst/>
            <a:gdLst>
              <a:gd name="T0" fmla="*/ 12 w 201"/>
              <a:gd name="T1" fmla="*/ 44 h 153"/>
              <a:gd name="T2" fmla="*/ 13 w 201"/>
              <a:gd name="T3" fmla="*/ 44 h 153"/>
              <a:gd name="T4" fmla="*/ 3 w 201"/>
              <a:gd name="T5" fmla="*/ 33 h 153"/>
              <a:gd name="T6" fmla="*/ 15 w 201"/>
              <a:gd name="T7" fmla="*/ 22 h 153"/>
              <a:gd name="T8" fmla="*/ 21 w 201"/>
              <a:gd name="T9" fmla="*/ 22 h 153"/>
              <a:gd name="T10" fmla="*/ 11 w 201"/>
              <a:gd name="T11" fmla="*/ 11 h 153"/>
              <a:gd name="T12" fmla="*/ 23 w 201"/>
              <a:gd name="T13" fmla="*/ 0 h 153"/>
              <a:gd name="T14" fmla="*/ 76 w 201"/>
              <a:gd name="T15" fmla="*/ 0 h 153"/>
              <a:gd name="T16" fmla="*/ 105 w 201"/>
              <a:gd name="T17" fmla="*/ 5 h 153"/>
              <a:gd name="T18" fmla="*/ 115 w 201"/>
              <a:gd name="T19" fmla="*/ 2 h 153"/>
              <a:gd name="T20" fmla="*/ 130 w 201"/>
              <a:gd name="T21" fmla="*/ 6 h 153"/>
              <a:gd name="T22" fmla="*/ 142 w 201"/>
              <a:gd name="T23" fmla="*/ 6 h 153"/>
              <a:gd name="T24" fmla="*/ 142 w 201"/>
              <a:gd name="T25" fmla="*/ 81 h 153"/>
              <a:gd name="T26" fmla="*/ 136 w 201"/>
              <a:gd name="T27" fmla="*/ 81 h 153"/>
              <a:gd name="T28" fmla="*/ 122 w 201"/>
              <a:gd name="T29" fmla="*/ 83 h 153"/>
              <a:gd name="T30" fmla="*/ 100 w 201"/>
              <a:gd name="T31" fmla="*/ 105 h 153"/>
              <a:gd name="T32" fmla="*/ 80 w 201"/>
              <a:gd name="T33" fmla="*/ 132 h 153"/>
              <a:gd name="T34" fmla="*/ 69 w 201"/>
              <a:gd name="T35" fmla="*/ 150 h 153"/>
              <a:gd name="T36" fmla="*/ 58 w 201"/>
              <a:gd name="T37" fmla="*/ 124 h 153"/>
              <a:gd name="T38" fmla="*/ 65 w 201"/>
              <a:gd name="T39" fmla="*/ 88 h 153"/>
              <a:gd name="T40" fmla="*/ 20 w 201"/>
              <a:gd name="T41" fmla="*/ 88 h 153"/>
              <a:gd name="T42" fmla="*/ 8 w 201"/>
              <a:gd name="T43" fmla="*/ 77 h 153"/>
              <a:gd name="T44" fmla="*/ 17 w 201"/>
              <a:gd name="T45" fmla="*/ 66 h 153"/>
              <a:gd name="T46" fmla="*/ 12 w 201"/>
              <a:gd name="T47" fmla="*/ 66 h 153"/>
              <a:gd name="T48" fmla="*/ 0 w 201"/>
              <a:gd name="T49" fmla="*/ 55 h 153"/>
              <a:gd name="T50" fmla="*/ 12 w 201"/>
              <a:gd name="T51" fmla="*/ 44 h 153"/>
              <a:gd name="T52" fmla="*/ 201 w 201"/>
              <a:gd name="T53" fmla="*/ 103 h 153"/>
              <a:gd name="T54" fmla="*/ 149 w 201"/>
              <a:gd name="T55" fmla="*/ 103 h 153"/>
              <a:gd name="T56" fmla="*/ 149 w 201"/>
              <a:gd name="T57" fmla="*/ 1 h 153"/>
              <a:gd name="T58" fmla="*/ 201 w 201"/>
              <a:gd name="T59" fmla="*/ 1 h 153"/>
              <a:gd name="T60" fmla="*/ 201 w 201"/>
              <a:gd name="T61" fmla="*/ 103 h 153"/>
              <a:gd name="T62" fmla="*/ 170 w 201"/>
              <a:gd name="T63" fmla="*/ 17 h 153"/>
              <a:gd name="T64" fmla="*/ 163 w 201"/>
              <a:gd name="T65" fmla="*/ 10 h 153"/>
              <a:gd name="T66" fmla="*/ 157 w 201"/>
              <a:gd name="T67" fmla="*/ 17 h 153"/>
              <a:gd name="T68" fmla="*/ 163 w 201"/>
              <a:gd name="T69" fmla="*/ 23 h 153"/>
              <a:gd name="T70" fmla="*/ 170 w 201"/>
              <a:gd name="T71" fmla="*/ 17 h 1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01" h="153">
                <a:moveTo>
                  <a:pt x="12" y="44"/>
                </a:moveTo>
                <a:cubicBezTo>
                  <a:pt x="13" y="44"/>
                  <a:pt x="13" y="44"/>
                  <a:pt x="13" y="44"/>
                </a:cubicBezTo>
                <a:cubicBezTo>
                  <a:pt x="7" y="42"/>
                  <a:pt x="3" y="38"/>
                  <a:pt x="3" y="33"/>
                </a:cubicBezTo>
                <a:cubicBezTo>
                  <a:pt x="3" y="27"/>
                  <a:pt x="9" y="22"/>
                  <a:pt x="15" y="22"/>
                </a:cubicBezTo>
                <a:cubicBezTo>
                  <a:pt x="21" y="22"/>
                  <a:pt x="21" y="22"/>
                  <a:pt x="21" y="22"/>
                </a:cubicBezTo>
                <a:cubicBezTo>
                  <a:pt x="15" y="21"/>
                  <a:pt x="11" y="16"/>
                  <a:pt x="11" y="11"/>
                </a:cubicBezTo>
                <a:cubicBezTo>
                  <a:pt x="11" y="5"/>
                  <a:pt x="16" y="0"/>
                  <a:pt x="23" y="0"/>
                </a:cubicBezTo>
                <a:cubicBezTo>
                  <a:pt x="76" y="0"/>
                  <a:pt x="76" y="0"/>
                  <a:pt x="76" y="0"/>
                </a:cubicBezTo>
                <a:cubicBezTo>
                  <a:pt x="83" y="0"/>
                  <a:pt x="99" y="5"/>
                  <a:pt x="105" y="5"/>
                </a:cubicBezTo>
                <a:cubicBezTo>
                  <a:pt x="110" y="5"/>
                  <a:pt x="111" y="2"/>
                  <a:pt x="115" y="2"/>
                </a:cubicBezTo>
                <a:cubicBezTo>
                  <a:pt x="119" y="2"/>
                  <a:pt x="126" y="6"/>
                  <a:pt x="130" y="6"/>
                </a:cubicBezTo>
                <a:cubicBezTo>
                  <a:pt x="142" y="6"/>
                  <a:pt x="142" y="6"/>
                  <a:pt x="142" y="6"/>
                </a:cubicBezTo>
                <a:cubicBezTo>
                  <a:pt x="142" y="81"/>
                  <a:pt x="142" y="81"/>
                  <a:pt x="142" y="81"/>
                </a:cubicBezTo>
                <a:cubicBezTo>
                  <a:pt x="136" y="81"/>
                  <a:pt x="136" y="81"/>
                  <a:pt x="136" y="81"/>
                </a:cubicBezTo>
                <a:cubicBezTo>
                  <a:pt x="132" y="81"/>
                  <a:pt x="126" y="81"/>
                  <a:pt x="122" y="83"/>
                </a:cubicBezTo>
                <a:cubicBezTo>
                  <a:pt x="115" y="87"/>
                  <a:pt x="105" y="99"/>
                  <a:pt x="100" y="105"/>
                </a:cubicBezTo>
                <a:cubicBezTo>
                  <a:pt x="96" y="112"/>
                  <a:pt x="86" y="118"/>
                  <a:pt x="80" y="132"/>
                </a:cubicBezTo>
                <a:cubicBezTo>
                  <a:pt x="77" y="139"/>
                  <a:pt x="79" y="153"/>
                  <a:pt x="69" y="150"/>
                </a:cubicBezTo>
                <a:cubicBezTo>
                  <a:pt x="58" y="146"/>
                  <a:pt x="57" y="135"/>
                  <a:pt x="58" y="124"/>
                </a:cubicBezTo>
                <a:cubicBezTo>
                  <a:pt x="60" y="105"/>
                  <a:pt x="71" y="95"/>
                  <a:pt x="65" y="88"/>
                </a:cubicBezTo>
                <a:cubicBezTo>
                  <a:pt x="20" y="88"/>
                  <a:pt x="20" y="88"/>
                  <a:pt x="20" y="88"/>
                </a:cubicBezTo>
                <a:cubicBezTo>
                  <a:pt x="13" y="88"/>
                  <a:pt x="8" y="83"/>
                  <a:pt x="8" y="77"/>
                </a:cubicBezTo>
                <a:cubicBezTo>
                  <a:pt x="8" y="71"/>
                  <a:pt x="12" y="67"/>
                  <a:pt x="17" y="66"/>
                </a:cubicBezTo>
                <a:cubicBezTo>
                  <a:pt x="12" y="66"/>
                  <a:pt x="12" y="66"/>
                  <a:pt x="12" y="66"/>
                </a:cubicBezTo>
                <a:cubicBezTo>
                  <a:pt x="5" y="66"/>
                  <a:pt x="0" y="61"/>
                  <a:pt x="0" y="55"/>
                </a:cubicBezTo>
                <a:cubicBezTo>
                  <a:pt x="0" y="49"/>
                  <a:pt x="5" y="44"/>
                  <a:pt x="12" y="44"/>
                </a:cubicBezTo>
                <a:moveTo>
                  <a:pt x="201" y="103"/>
                </a:moveTo>
                <a:cubicBezTo>
                  <a:pt x="149" y="103"/>
                  <a:pt x="149" y="103"/>
                  <a:pt x="149" y="103"/>
                </a:cubicBezTo>
                <a:cubicBezTo>
                  <a:pt x="149" y="1"/>
                  <a:pt x="149" y="1"/>
                  <a:pt x="149" y="1"/>
                </a:cubicBezTo>
                <a:cubicBezTo>
                  <a:pt x="201" y="1"/>
                  <a:pt x="201" y="1"/>
                  <a:pt x="201" y="1"/>
                </a:cubicBezTo>
                <a:lnTo>
                  <a:pt x="201" y="103"/>
                </a:lnTo>
                <a:close/>
                <a:moveTo>
                  <a:pt x="170" y="17"/>
                </a:moveTo>
                <a:cubicBezTo>
                  <a:pt x="170" y="13"/>
                  <a:pt x="167" y="10"/>
                  <a:pt x="163" y="10"/>
                </a:cubicBezTo>
                <a:cubicBezTo>
                  <a:pt x="160" y="10"/>
                  <a:pt x="157" y="13"/>
                  <a:pt x="157" y="17"/>
                </a:cubicBezTo>
                <a:cubicBezTo>
                  <a:pt x="157" y="20"/>
                  <a:pt x="160" y="23"/>
                  <a:pt x="163" y="23"/>
                </a:cubicBezTo>
                <a:cubicBezTo>
                  <a:pt x="167" y="23"/>
                  <a:pt x="170" y="20"/>
                  <a:pt x="170" y="17"/>
                </a:cubicBezTo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8" name="Freeform 22">
            <a:extLst>
              <a:ext uri="{FF2B5EF4-FFF2-40B4-BE49-F238E27FC236}">
                <a16:creationId xmlns:a16="http://schemas.microsoft.com/office/drawing/2014/main" id="{C6B53A11-940D-24C9-7ED7-8F3A046F2ADA}"/>
              </a:ext>
            </a:extLst>
          </p:cNvPr>
          <p:cNvSpPr>
            <a:spLocks noEditPoints="1"/>
          </p:cNvSpPr>
          <p:nvPr/>
        </p:nvSpPr>
        <p:spPr bwMode="auto">
          <a:xfrm>
            <a:off x="5586688" y="5409816"/>
            <a:ext cx="526983" cy="440990"/>
          </a:xfrm>
          <a:custGeom>
            <a:avLst/>
            <a:gdLst>
              <a:gd name="T0" fmla="*/ 138 w 202"/>
              <a:gd name="T1" fmla="*/ 143 h 169"/>
              <a:gd name="T2" fmla="*/ 142 w 202"/>
              <a:gd name="T3" fmla="*/ 154 h 169"/>
              <a:gd name="T4" fmla="*/ 126 w 202"/>
              <a:gd name="T5" fmla="*/ 154 h 169"/>
              <a:gd name="T6" fmla="*/ 97 w 202"/>
              <a:gd name="T7" fmla="*/ 149 h 169"/>
              <a:gd name="T8" fmla="*/ 86 w 202"/>
              <a:gd name="T9" fmla="*/ 151 h 169"/>
              <a:gd name="T10" fmla="*/ 71 w 202"/>
              <a:gd name="T11" fmla="*/ 147 h 169"/>
              <a:gd name="T12" fmla="*/ 60 w 202"/>
              <a:gd name="T13" fmla="*/ 147 h 169"/>
              <a:gd name="T14" fmla="*/ 60 w 202"/>
              <a:gd name="T15" fmla="*/ 73 h 169"/>
              <a:gd name="T16" fmla="*/ 80 w 202"/>
              <a:gd name="T17" fmla="*/ 70 h 169"/>
              <a:gd name="T18" fmla="*/ 101 w 202"/>
              <a:gd name="T19" fmla="*/ 48 h 169"/>
              <a:gd name="T20" fmla="*/ 122 w 202"/>
              <a:gd name="T21" fmla="*/ 21 h 169"/>
              <a:gd name="T22" fmla="*/ 133 w 202"/>
              <a:gd name="T23" fmla="*/ 4 h 169"/>
              <a:gd name="T24" fmla="*/ 144 w 202"/>
              <a:gd name="T25" fmla="*/ 29 h 169"/>
              <a:gd name="T26" fmla="*/ 132 w 202"/>
              <a:gd name="T27" fmla="*/ 67 h 169"/>
              <a:gd name="T28" fmla="*/ 131 w 202"/>
              <a:gd name="T29" fmla="*/ 92 h 169"/>
              <a:gd name="T30" fmla="*/ 123 w 202"/>
              <a:gd name="T31" fmla="*/ 113 h 169"/>
              <a:gd name="T32" fmla="*/ 135 w 202"/>
              <a:gd name="T33" fmla="*/ 98 h 169"/>
              <a:gd name="T34" fmla="*/ 141 w 202"/>
              <a:gd name="T35" fmla="*/ 71 h 169"/>
              <a:gd name="T36" fmla="*/ 145 w 202"/>
              <a:gd name="T37" fmla="*/ 67 h 169"/>
              <a:gd name="T38" fmla="*/ 142 w 202"/>
              <a:gd name="T39" fmla="*/ 77 h 169"/>
              <a:gd name="T40" fmla="*/ 148 w 202"/>
              <a:gd name="T41" fmla="*/ 90 h 169"/>
              <a:gd name="T42" fmla="*/ 146 w 202"/>
              <a:gd name="T43" fmla="*/ 99 h 169"/>
              <a:gd name="T44" fmla="*/ 148 w 202"/>
              <a:gd name="T45" fmla="*/ 108 h 169"/>
              <a:gd name="T46" fmla="*/ 142 w 202"/>
              <a:gd name="T47" fmla="*/ 121 h 169"/>
              <a:gd name="T48" fmla="*/ 144 w 202"/>
              <a:gd name="T49" fmla="*/ 129 h 169"/>
              <a:gd name="T50" fmla="*/ 138 w 202"/>
              <a:gd name="T51" fmla="*/ 143 h 169"/>
              <a:gd name="T52" fmla="*/ 202 w 202"/>
              <a:gd name="T53" fmla="*/ 99 h 169"/>
              <a:gd name="T54" fmla="*/ 190 w 202"/>
              <a:gd name="T55" fmla="*/ 88 h 169"/>
              <a:gd name="T56" fmla="*/ 185 w 202"/>
              <a:gd name="T57" fmla="*/ 88 h 169"/>
              <a:gd name="T58" fmla="*/ 194 w 202"/>
              <a:gd name="T59" fmla="*/ 77 h 169"/>
              <a:gd name="T60" fmla="*/ 182 w 202"/>
              <a:gd name="T61" fmla="*/ 66 h 169"/>
              <a:gd name="T62" fmla="*/ 159 w 202"/>
              <a:gd name="T63" fmla="*/ 66 h 169"/>
              <a:gd name="T64" fmla="*/ 148 w 202"/>
              <a:gd name="T65" fmla="*/ 77 h 169"/>
              <a:gd name="T66" fmla="*/ 160 w 202"/>
              <a:gd name="T67" fmla="*/ 88 h 169"/>
              <a:gd name="T68" fmla="*/ 161 w 202"/>
              <a:gd name="T69" fmla="*/ 88 h 169"/>
              <a:gd name="T70" fmla="*/ 152 w 202"/>
              <a:gd name="T71" fmla="*/ 99 h 169"/>
              <a:gd name="T72" fmla="*/ 161 w 202"/>
              <a:gd name="T73" fmla="*/ 110 h 169"/>
              <a:gd name="T74" fmla="*/ 160 w 202"/>
              <a:gd name="T75" fmla="*/ 110 h 169"/>
              <a:gd name="T76" fmla="*/ 148 w 202"/>
              <a:gd name="T77" fmla="*/ 121 h 169"/>
              <a:gd name="T78" fmla="*/ 157 w 202"/>
              <a:gd name="T79" fmla="*/ 132 h 169"/>
              <a:gd name="T80" fmla="*/ 156 w 202"/>
              <a:gd name="T81" fmla="*/ 132 h 169"/>
              <a:gd name="T82" fmla="*/ 144 w 202"/>
              <a:gd name="T83" fmla="*/ 143 h 169"/>
              <a:gd name="T84" fmla="*/ 156 w 202"/>
              <a:gd name="T85" fmla="*/ 154 h 169"/>
              <a:gd name="T86" fmla="*/ 167 w 202"/>
              <a:gd name="T87" fmla="*/ 154 h 169"/>
              <a:gd name="T88" fmla="*/ 179 w 202"/>
              <a:gd name="T89" fmla="*/ 154 h 169"/>
              <a:gd name="T90" fmla="*/ 191 w 202"/>
              <a:gd name="T91" fmla="*/ 143 h 169"/>
              <a:gd name="T92" fmla="*/ 181 w 202"/>
              <a:gd name="T93" fmla="*/ 132 h 169"/>
              <a:gd name="T94" fmla="*/ 186 w 202"/>
              <a:gd name="T95" fmla="*/ 132 h 169"/>
              <a:gd name="T96" fmla="*/ 198 w 202"/>
              <a:gd name="T97" fmla="*/ 121 h 169"/>
              <a:gd name="T98" fmla="*/ 189 w 202"/>
              <a:gd name="T99" fmla="*/ 110 h 169"/>
              <a:gd name="T100" fmla="*/ 190 w 202"/>
              <a:gd name="T101" fmla="*/ 110 h 169"/>
              <a:gd name="T102" fmla="*/ 202 w 202"/>
              <a:gd name="T103" fmla="*/ 99 h 169"/>
              <a:gd name="T104" fmla="*/ 0 w 202"/>
              <a:gd name="T105" fmla="*/ 67 h 169"/>
              <a:gd name="T106" fmla="*/ 53 w 202"/>
              <a:gd name="T107" fmla="*/ 67 h 169"/>
              <a:gd name="T108" fmla="*/ 53 w 202"/>
              <a:gd name="T109" fmla="*/ 169 h 169"/>
              <a:gd name="T110" fmla="*/ 0 w 202"/>
              <a:gd name="T111" fmla="*/ 169 h 169"/>
              <a:gd name="T112" fmla="*/ 0 w 202"/>
              <a:gd name="T113" fmla="*/ 67 h 169"/>
              <a:gd name="T114" fmla="*/ 32 w 202"/>
              <a:gd name="T115" fmla="*/ 153 h 169"/>
              <a:gd name="T116" fmla="*/ 38 w 202"/>
              <a:gd name="T117" fmla="*/ 159 h 169"/>
              <a:gd name="T118" fmla="*/ 45 w 202"/>
              <a:gd name="T119" fmla="*/ 153 h 169"/>
              <a:gd name="T120" fmla="*/ 38 w 202"/>
              <a:gd name="T121" fmla="*/ 146 h 169"/>
              <a:gd name="T122" fmla="*/ 32 w 202"/>
              <a:gd name="T123" fmla="*/ 153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202" h="169">
                <a:moveTo>
                  <a:pt x="138" y="143"/>
                </a:moveTo>
                <a:cubicBezTo>
                  <a:pt x="138" y="147"/>
                  <a:pt x="139" y="151"/>
                  <a:pt x="142" y="154"/>
                </a:cubicBezTo>
                <a:cubicBezTo>
                  <a:pt x="126" y="154"/>
                  <a:pt x="126" y="154"/>
                  <a:pt x="126" y="154"/>
                </a:cubicBezTo>
                <a:cubicBezTo>
                  <a:pt x="119" y="154"/>
                  <a:pt x="102" y="149"/>
                  <a:pt x="97" y="149"/>
                </a:cubicBezTo>
                <a:cubicBezTo>
                  <a:pt x="92" y="149"/>
                  <a:pt x="90" y="151"/>
                  <a:pt x="86" y="151"/>
                </a:cubicBezTo>
                <a:cubicBezTo>
                  <a:pt x="82" y="151"/>
                  <a:pt x="75" y="147"/>
                  <a:pt x="71" y="147"/>
                </a:cubicBezTo>
                <a:cubicBezTo>
                  <a:pt x="60" y="147"/>
                  <a:pt x="60" y="147"/>
                  <a:pt x="60" y="147"/>
                </a:cubicBezTo>
                <a:cubicBezTo>
                  <a:pt x="60" y="73"/>
                  <a:pt x="60" y="73"/>
                  <a:pt x="60" y="73"/>
                </a:cubicBezTo>
                <a:cubicBezTo>
                  <a:pt x="64" y="74"/>
                  <a:pt x="73" y="75"/>
                  <a:pt x="80" y="70"/>
                </a:cubicBezTo>
                <a:cubicBezTo>
                  <a:pt x="89" y="64"/>
                  <a:pt x="97" y="55"/>
                  <a:pt x="101" y="48"/>
                </a:cubicBezTo>
                <a:cubicBezTo>
                  <a:pt x="106" y="42"/>
                  <a:pt x="116" y="36"/>
                  <a:pt x="122" y="21"/>
                </a:cubicBezTo>
                <a:cubicBezTo>
                  <a:pt x="125" y="15"/>
                  <a:pt x="123" y="0"/>
                  <a:pt x="133" y="4"/>
                </a:cubicBezTo>
                <a:cubicBezTo>
                  <a:pt x="144" y="7"/>
                  <a:pt x="144" y="18"/>
                  <a:pt x="144" y="29"/>
                </a:cubicBezTo>
                <a:cubicBezTo>
                  <a:pt x="143" y="41"/>
                  <a:pt x="132" y="63"/>
                  <a:pt x="132" y="67"/>
                </a:cubicBezTo>
                <a:cubicBezTo>
                  <a:pt x="130" y="77"/>
                  <a:pt x="131" y="83"/>
                  <a:pt x="131" y="92"/>
                </a:cubicBezTo>
                <a:cubicBezTo>
                  <a:pt x="130" y="104"/>
                  <a:pt x="123" y="113"/>
                  <a:pt x="123" y="113"/>
                </a:cubicBezTo>
                <a:cubicBezTo>
                  <a:pt x="123" y="113"/>
                  <a:pt x="133" y="107"/>
                  <a:pt x="135" y="98"/>
                </a:cubicBezTo>
                <a:cubicBezTo>
                  <a:pt x="137" y="89"/>
                  <a:pt x="135" y="80"/>
                  <a:pt x="141" y="71"/>
                </a:cubicBezTo>
                <a:cubicBezTo>
                  <a:pt x="142" y="69"/>
                  <a:pt x="143" y="68"/>
                  <a:pt x="145" y="67"/>
                </a:cubicBezTo>
                <a:cubicBezTo>
                  <a:pt x="143" y="69"/>
                  <a:pt x="142" y="73"/>
                  <a:pt x="142" y="77"/>
                </a:cubicBezTo>
                <a:cubicBezTo>
                  <a:pt x="142" y="82"/>
                  <a:pt x="144" y="87"/>
                  <a:pt x="148" y="90"/>
                </a:cubicBezTo>
                <a:cubicBezTo>
                  <a:pt x="147" y="93"/>
                  <a:pt x="146" y="96"/>
                  <a:pt x="146" y="99"/>
                </a:cubicBezTo>
                <a:cubicBezTo>
                  <a:pt x="146" y="102"/>
                  <a:pt x="147" y="105"/>
                  <a:pt x="148" y="108"/>
                </a:cubicBezTo>
                <a:cubicBezTo>
                  <a:pt x="144" y="111"/>
                  <a:pt x="142" y="115"/>
                  <a:pt x="142" y="121"/>
                </a:cubicBezTo>
                <a:cubicBezTo>
                  <a:pt x="142" y="124"/>
                  <a:pt x="143" y="127"/>
                  <a:pt x="144" y="129"/>
                </a:cubicBezTo>
                <a:cubicBezTo>
                  <a:pt x="140" y="133"/>
                  <a:pt x="138" y="137"/>
                  <a:pt x="138" y="143"/>
                </a:cubicBezTo>
                <a:moveTo>
                  <a:pt x="202" y="99"/>
                </a:moveTo>
                <a:cubicBezTo>
                  <a:pt x="202" y="93"/>
                  <a:pt x="197" y="88"/>
                  <a:pt x="190" y="88"/>
                </a:cubicBezTo>
                <a:cubicBezTo>
                  <a:pt x="185" y="88"/>
                  <a:pt x="185" y="88"/>
                  <a:pt x="185" y="88"/>
                </a:cubicBezTo>
                <a:cubicBezTo>
                  <a:pt x="190" y="87"/>
                  <a:pt x="194" y="82"/>
                  <a:pt x="194" y="77"/>
                </a:cubicBezTo>
                <a:cubicBezTo>
                  <a:pt x="194" y="71"/>
                  <a:pt x="189" y="66"/>
                  <a:pt x="182" y="66"/>
                </a:cubicBezTo>
                <a:cubicBezTo>
                  <a:pt x="159" y="66"/>
                  <a:pt x="159" y="66"/>
                  <a:pt x="159" y="66"/>
                </a:cubicBezTo>
                <a:cubicBezTo>
                  <a:pt x="152" y="66"/>
                  <a:pt x="148" y="71"/>
                  <a:pt x="148" y="77"/>
                </a:cubicBezTo>
                <a:cubicBezTo>
                  <a:pt x="148" y="83"/>
                  <a:pt x="153" y="88"/>
                  <a:pt x="160" y="88"/>
                </a:cubicBezTo>
                <a:cubicBezTo>
                  <a:pt x="161" y="88"/>
                  <a:pt x="161" y="88"/>
                  <a:pt x="161" y="88"/>
                </a:cubicBezTo>
                <a:cubicBezTo>
                  <a:pt x="156" y="89"/>
                  <a:pt x="152" y="94"/>
                  <a:pt x="152" y="99"/>
                </a:cubicBezTo>
                <a:cubicBezTo>
                  <a:pt x="152" y="104"/>
                  <a:pt x="156" y="109"/>
                  <a:pt x="161" y="110"/>
                </a:cubicBezTo>
                <a:cubicBezTo>
                  <a:pt x="160" y="110"/>
                  <a:pt x="160" y="110"/>
                  <a:pt x="160" y="110"/>
                </a:cubicBezTo>
                <a:cubicBezTo>
                  <a:pt x="153" y="110"/>
                  <a:pt x="148" y="115"/>
                  <a:pt x="148" y="121"/>
                </a:cubicBezTo>
                <a:cubicBezTo>
                  <a:pt x="148" y="126"/>
                  <a:pt x="152" y="130"/>
                  <a:pt x="157" y="132"/>
                </a:cubicBezTo>
                <a:cubicBezTo>
                  <a:pt x="156" y="132"/>
                  <a:pt x="156" y="132"/>
                  <a:pt x="156" y="132"/>
                </a:cubicBezTo>
                <a:cubicBezTo>
                  <a:pt x="149" y="132"/>
                  <a:pt x="144" y="137"/>
                  <a:pt x="144" y="143"/>
                </a:cubicBezTo>
                <a:cubicBezTo>
                  <a:pt x="144" y="149"/>
                  <a:pt x="149" y="154"/>
                  <a:pt x="156" y="154"/>
                </a:cubicBezTo>
                <a:cubicBezTo>
                  <a:pt x="167" y="154"/>
                  <a:pt x="167" y="154"/>
                  <a:pt x="167" y="154"/>
                </a:cubicBezTo>
                <a:cubicBezTo>
                  <a:pt x="179" y="154"/>
                  <a:pt x="179" y="154"/>
                  <a:pt x="179" y="154"/>
                </a:cubicBezTo>
                <a:cubicBezTo>
                  <a:pt x="185" y="154"/>
                  <a:pt x="191" y="149"/>
                  <a:pt x="191" y="143"/>
                </a:cubicBezTo>
                <a:cubicBezTo>
                  <a:pt x="191" y="137"/>
                  <a:pt x="187" y="133"/>
                  <a:pt x="181" y="132"/>
                </a:cubicBezTo>
                <a:cubicBezTo>
                  <a:pt x="186" y="132"/>
                  <a:pt x="186" y="132"/>
                  <a:pt x="186" y="132"/>
                </a:cubicBezTo>
                <a:cubicBezTo>
                  <a:pt x="193" y="132"/>
                  <a:pt x="198" y="127"/>
                  <a:pt x="198" y="121"/>
                </a:cubicBezTo>
                <a:cubicBezTo>
                  <a:pt x="198" y="115"/>
                  <a:pt x="194" y="111"/>
                  <a:pt x="189" y="110"/>
                </a:cubicBezTo>
                <a:cubicBezTo>
                  <a:pt x="190" y="110"/>
                  <a:pt x="190" y="110"/>
                  <a:pt x="190" y="110"/>
                </a:cubicBezTo>
                <a:cubicBezTo>
                  <a:pt x="197" y="110"/>
                  <a:pt x="202" y="105"/>
                  <a:pt x="202" y="99"/>
                </a:cubicBezTo>
                <a:moveTo>
                  <a:pt x="0" y="67"/>
                </a:moveTo>
                <a:cubicBezTo>
                  <a:pt x="53" y="67"/>
                  <a:pt x="53" y="67"/>
                  <a:pt x="53" y="67"/>
                </a:cubicBezTo>
                <a:cubicBezTo>
                  <a:pt x="53" y="169"/>
                  <a:pt x="53" y="169"/>
                  <a:pt x="53" y="169"/>
                </a:cubicBezTo>
                <a:cubicBezTo>
                  <a:pt x="0" y="169"/>
                  <a:pt x="0" y="169"/>
                  <a:pt x="0" y="169"/>
                </a:cubicBezTo>
                <a:lnTo>
                  <a:pt x="0" y="67"/>
                </a:lnTo>
                <a:close/>
                <a:moveTo>
                  <a:pt x="32" y="153"/>
                </a:moveTo>
                <a:cubicBezTo>
                  <a:pt x="32" y="156"/>
                  <a:pt x="35" y="159"/>
                  <a:pt x="38" y="159"/>
                </a:cubicBezTo>
                <a:cubicBezTo>
                  <a:pt x="42" y="159"/>
                  <a:pt x="45" y="156"/>
                  <a:pt x="45" y="153"/>
                </a:cubicBezTo>
                <a:cubicBezTo>
                  <a:pt x="45" y="149"/>
                  <a:pt x="42" y="146"/>
                  <a:pt x="38" y="146"/>
                </a:cubicBezTo>
                <a:cubicBezTo>
                  <a:pt x="35" y="146"/>
                  <a:pt x="32" y="149"/>
                  <a:pt x="32" y="153"/>
                </a:cubicBezTo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" name="Freeform 23">
            <a:extLst>
              <a:ext uri="{FF2B5EF4-FFF2-40B4-BE49-F238E27FC236}">
                <a16:creationId xmlns:a16="http://schemas.microsoft.com/office/drawing/2014/main" id="{0D648B88-9A9D-A2BC-6F6E-C5EAC23845C9}"/>
              </a:ext>
            </a:extLst>
          </p:cNvPr>
          <p:cNvSpPr>
            <a:spLocks noEditPoints="1"/>
          </p:cNvSpPr>
          <p:nvPr/>
        </p:nvSpPr>
        <p:spPr bwMode="auto">
          <a:xfrm>
            <a:off x="7132357" y="5409816"/>
            <a:ext cx="525880" cy="440990"/>
          </a:xfrm>
          <a:custGeom>
            <a:avLst/>
            <a:gdLst>
              <a:gd name="T0" fmla="*/ 58 w 202"/>
              <a:gd name="T1" fmla="*/ 129 h 169"/>
              <a:gd name="T2" fmla="*/ 61 w 202"/>
              <a:gd name="T3" fmla="*/ 121 h 169"/>
              <a:gd name="T4" fmla="*/ 54 w 202"/>
              <a:gd name="T5" fmla="*/ 108 h 169"/>
              <a:gd name="T6" fmla="*/ 57 w 202"/>
              <a:gd name="T7" fmla="*/ 99 h 169"/>
              <a:gd name="T8" fmla="*/ 54 w 202"/>
              <a:gd name="T9" fmla="*/ 90 h 169"/>
              <a:gd name="T10" fmla="*/ 61 w 202"/>
              <a:gd name="T11" fmla="*/ 77 h 169"/>
              <a:gd name="T12" fmla="*/ 57 w 202"/>
              <a:gd name="T13" fmla="*/ 67 h 169"/>
              <a:gd name="T14" fmla="*/ 62 w 202"/>
              <a:gd name="T15" fmla="*/ 71 h 169"/>
              <a:gd name="T16" fmla="*/ 67 w 202"/>
              <a:gd name="T17" fmla="*/ 98 h 169"/>
              <a:gd name="T18" fmla="*/ 80 w 202"/>
              <a:gd name="T19" fmla="*/ 113 h 169"/>
              <a:gd name="T20" fmla="*/ 71 w 202"/>
              <a:gd name="T21" fmla="*/ 92 h 169"/>
              <a:gd name="T22" fmla="*/ 71 w 202"/>
              <a:gd name="T23" fmla="*/ 67 h 169"/>
              <a:gd name="T24" fmla="*/ 59 w 202"/>
              <a:gd name="T25" fmla="*/ 29 h 169"/>
              <a:gd name="T26" fmla="*/ 69 w 202"/>
              <a:gd name="T27" fmla="*/ 4 h 169"/>
              <a:gd name="T28" fmla="*/ 80 w 202"/>
              <a:gd name="T29" fmla="*/ 21 h 169"/>
              <a:gd name="T30" fmla="*/ 101 w 202"/>
              <a:gd name="T31" fmla="*/ 48 h 169"/>
              <a:gd name="T32" fmla="*/ 123 w 202"/>
              <a:gd name="T33" fmla="*/ 70 h 169"/>
              <a:gd name="T34" fmla="*/ 142 w 202"/>
              <a:gd name="T35" fmla="*/ 73 h 169"/>
              <a:gd name="T36" fmla="*/ 142 w 202"/>
              <a:gd name="T37" fmla="*/ 147 h 169"/>
              <a:gd name="T38" fmla="*/ 131 w 202"/>
              <a:gd name="T39" fmla="*/ 147 h 169"/>
              <a:gd name="T40" fmla="*/ 116 w 202"/>
              <a:gd name="T41" fmla="*/ 151 h 169"/>
              <a:gd name="T42" fmla="*/ 105 w 202"/>
              <a:gd name="T43" fmla="*/ 149 h 169"/>
              <a:gd name="T44" fmla="*/ 77 w 202"/>
              <a:gd name="T45" fmla="*/ 154 h 169"/>
              <a:gd name="T46" fmla="*/ 60 w 202"/>
              <a:gd name="T47" fmla="*/ 154 h 169"/>
              <a:gd name="T48" fmla="*/ 65 w 202"/>
              <a:gd name="T49" fmla="*/ 143 h 169"/>
              <a:gd name="T50" fmla="*/ 58 w 202"/>
              <a:gd name="T51" fmla="*/ 129 h 169"/>
              <a:gd name="T52" fmla="*/ 12 w 202"/>
              <a:gd name="T53" fmla="*/ 110 h 169"/>
              <a:gd name="T54" fmla="*/ 13 w 202"/>
              <a:gd name="T55" fmla="*/ 110 h 169"/>
              <a:gd name="T56" fmla="*/ 4 w 202"/>
              <a:gd name="T57" fmla="*/ 121 h 169"/>
              <a:gd name="T58" fmla="*/ 16 w 202"/>
              <a:gd name="T59" fmla="*/ 132 h 169"/>
              <a:gd name="T60" fmla="*/ 21 w 202"/>
              <a:gd name="T61" fmla="*/ 132 h 169"/>
              <a:gd name="T62" fmla="*/ 12 w 202"/>
              <a:gd name="T63" fmla="*/ 143 h 169"/>
              <a:gd name="T64" fmla="*/ 24 w 202"/>
              <a:gd name="T65" fmla="*/ 154 h 169"/>
              <a:gd name="T66" fmla="*/ 36 w 202"/>
              <a:gd name="T67" fmla="*/ 154 h 169"/>
              <a:gd name="T68" fmla="*/ 47 w 202"/>
              <a:gd name="T69" fmla="*/ 154 h 169"/>
              <a:gd name="T70" fmla="*/ 59 w 202"/>
              <a:gd name="T71" fmla="*/ 143 h 169"/>
              <a:gd name="T72" fmla="*/ 47 w 202"/>
              <a:gd name="T73" fmla="*/ 132 h 169"/>
              <a:gd name="T74" fmla="*/ 45 w 202"/>
              <a:gd name="T75" fmla="*/ 132 h 169"/>
              <a:gd name="T76" fmla="*/ 55 w 202"/>
              <a:gd name="T77" fmla="*/ 121 h 169"/>
              <a:gd name="T78" fmla="*/ 43 w 202"/>
              <a:gd name="T79" fmla="*/ 110 h 169"/>
              <a:gd name="T80" fmla="*/ 41 w 202"/>
              <a:gd name="T81" fmla="*/ 110 h 169"/>
              <a:gd name="T82" fmla="*/ 51 w 202"/>
              <a:gd name="T83" fmla="*/ 99 h 169"/>
              <a:gd name="T84" fmla="*/ 41 w 202"/>
              <a:gd name="T85" fmla="*/ 88 h 169"/>
              <a:gd name="T86" fmla="*/ 43 w 202"/>
              <a:gd name="T87" fmla="*/ 88 h 169"/>
              <a:gd name="T88" fmla="*/ 55 w 202"/>
              <a:gd name="T89" fmla="*/ 77 h 169"/>
              <a:gd name="T90" fmla="*/ 44 w 202"/>
              <a:gd name="T91" fmla="*/ 66 h 169"/>
              <a:gd name="T92" fmla="*/ 20 w 202"/>
              <a:gd name="T93" fmla="*/ 66 h 169"/>
              <a:gd name="T94" fmla="*/ 8 w 202"/>
              <a:gd name="T95" fmla="*/ 77 h 169"/>
              <a:gd name="T96" fmla="*/ 18 w 202"/>
              <a:gd name="T97" fmla="*/ 88 h 169"/>
              <a:gd name="T98" fmla="*/ 12 w 202"/>
              <a:gd name="T99" fmla="*/ 88 h 169"/>
              <a:gd name="T100" fmla="*/ 0 w 202"/>
              <a:gd name="T101" fmla="*/ 99 h 169"/>
              <a:gd name="T102" fmla="*/ 12 w 202"/>
              <a:gd name="T103" fmla="*/ 110 h 169"/>
              <a:gd name="T104" fmla="*/ 202 w 202"/>
              <a:gd name="T105" fmla="*/ 169 h 169"/>
              <a:gd name="T106" fmla="*/ 149 w 202"/>
              <a:gd name="T107" fmla="*/ 169 h 169"/>
              <a:gd name="T108" fmla="*/ 149 w 202"/>
              <a:gd name="T109" fmla="*/ 67 h 169"/>
              <a:gd name="T110" fmla="*/ 202 w 202"/>
              <a:gd name="T111" fmla="*/ 67 h 169"/>
              <a:gd name="T112" fmla="*/ 202 w 202"/>
              <a:gd name="T113" fmla="*/ 169 h 169"/>
              <a:gd name="T114" fmla="*/ 164 w 202"/>
              <a:gd name="T115" fmla="*/ 146 h 169"/>
              <a:gd name="T116" fmla="*/ 158 w 202"/>
              <a:gd name="T117" fmla="*/ 153 h 169"/>
              <a:gd name="T118" fmla="*/ 164 w 202"/>
              <a:gd name="T119" fmla="*/ 159 h 169"/>
              <a:gd name="T120" fmla="*/ 170 w 202"/>
              <a:gd name="T121" fmla="*/ 153 h 169"/>
              <a:gd name="T122" fmla="*/ 164 w 202"/>
              <a:gd name="T123" fmla="*/ 146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202" h="169">
                <a:moveTo>
                  <a:pt x="58" y="129"/>
                </a:moveTo>
                <a:cubicBezTo>
                  <a:pt x="60" y="127"/>
                  <a:pt x="61" y="124"/>
                  <a:pt x="61" y="121"/>
                </a:cubicBezTo>
                <a:cubicBezTo>
                  <a:pt x="61" y="115"/>
                  <a:pt x="58" y="111"/>
                  <a:pt x="54" y="108"/>
                </a:cubicBezTo>
                <a:cubicBezTo>
                  <a:pt x="56" y="105"/>
                  <a:pt x="57" y="102"/>
                  <a:pt x="57" y="99"/>
                </a:cubicBezTo>
                <a:cubicBezTo>
                  <a:pt x="57" y="96"/>
                  <a:pt x="56" y="93"/>
                  <a:pt x="54" y="90"/>
                </a:cubicBezTo>
                <a:cubicBezTo>
                  <a:pt x="58" y="87"/>
                  <a:pt x="61" y="82"/>
                  <a:pt x="61" y="77"/>
                </a:cubicBezTo>
                <a:cubicBezTo>
                  <a:pt x="61" y="73"/>
                  <a:pt x="59" y="69"/>
                  <a:pt x="57" y="67"/>
                </a:cubicBezTo>
                <a:cubicBezTo>
                  <a:pt x="59" y="68"/>
                  <a:pt x="61" y="69"/>
                  <a:pt x="62" y="71"/>
                </a:cubicBezTo>
                <a:cubicBezTo>
                  <a:pt x="67" y="80"/>
                  <a:pt x="65" y="89"/>
                  <a:pt x="67" y="98"/>
                </a:cubicBezTo>
                <a:cubicBezTo>
                  <a:pt x="69" y="107"/>
                  <a:pt x="80" y="113"/>
                  <a:pt x="80" y="113"/>
                </a:cubicBezTo>
                <a:cubicBezTo>
                  <a:pt x="80" y="113"/>
                  <a:pt x="72" y="104"/>
                  <a:pt x="71" y="92"/>
                </a:cubicBezTo>
                <a:cubicBezTo>
                  <a:pt x="71" y="83"/>
                  <a:pt x="73" y="77"/>
                  <a:pt x="71" y="67"/>
                </a:cubicBezTo>
                <a:cubicBezTo>
                  <a:pt x="70" y="63"/>
                  <a:pt x="59" y="41"/>
                  <a:pt x="59" y="29"/>
                </a:cubicBezTo>
                <a:cubicBezTo>
                  <a:pt x="58" y="18"/>
                  <a:pt x="59" y="7"/>
                  <a:pt x="69" y="4"/>
                </a:cubicBezTo>
                <a:cubicBezTo>
                  <a:pt x="79" y="0"/>
                  <a:pt x="78" y="15"/>
                  <a:pt x="80" y="21"/>
                </a:cubicBezTo>
                <a:cubicBezTo>
                  <a:pt x="87" y="36"/>
                  <a:pt x="96" y="42"/>
                  <a:pt x="101" y="48"/>
                </a:cubicBezTo>
                <a:cubicBezTo>
                  <a:pt x="106" y="55"/>
                  <a:pt x="113" y="64"/>
                  <a:pt x="123" y="70"/>
                </a:cubicBezTo>
                <a:cubicBezTo>
                  <a:pt x="129" y="75"/>
                  <a:pt x="138" y="74"/>
                  <a:pt x="142" y="73"/>
                </a:cubicBezTo>
                <a:cubicBezTo>
                  <a:pt x="142" y="147"/>
                  <a:pt x="142" y="147"/>
                  <a:pt x="142" y="147"/>
                </a:cubicBezTo>
                <a:cubicBezTo>
                  <a:pt x="131" y="147"/>
                  <a:pt x="131" y="147"/>
                  <a:pt x="131" y="147"/>
                </a:cubicBezTo>
                <a:cubicBezTo>
                  <a:pt x="127" y="147"/>
                  <a:pt x="120" y="151"/>
                  <a:pt x="116" y="151"/>
                </a:cubicBezTo>
                <a:cubicBezTo>
                  <a:pt x="112" y="151"/>
                  <a:pt x="111" y="149"/>
                  <a:pt x="105" y="149"/>
                </a:cubicBezTo>
                <a:cubicBezTo>
                  <a:pt x="100" y="149"/>
                  <a:pt x="83" y="154"/>
                  <a:pt x="77" y="154"/>
                </a:cubicBezTo>
                <a:cubicBezTo>
                  <a:pt x="60" y="154"/>
                  <a:pt x="60" y="154"/>
                  <a:pt x="60" y="154"/>
                </a:cubicBezTo>
                <a:cubicBezTo>
                  <a:pt x="63" y="151"/>
                  <a:pt x="65" y="147"/>
                  <a:pt x="65" y="143"/>
                </a:cubicBezTo>
                <a:cubicBezTo>
                  <a:pt x="65" y="137"/>
                  <a:pt x="62" y="133"/>
                  <a:pt x="58" y="129"/>
                </a:cubicBezTo>
                <a:moveTo>
                  <a:pt x="12" y="110"/>
                </a:moveTo>
                <a:cubicBezTo>
                  <a:pt x="13" y="110"/>
                  <a:pt x="13" y="110"/>
                  <a:pt x="13" y="110"/>
                </a:cubicBezTo>
                <a:cubicBezTo>
                  <a:pt x="8" y="111"/>
                  <a:pt x="4" y="115"/>
                  <a:pt x="4" y="121"/>
                </a:cubicBezTo>
                <a:cubicBezTo>
                  <a:pt x="4" y="127"/>
                  <a:pt x="9" y="132"/>
                  <a:pt x="16" y="132"/>
                </a:cubicBezTo>
                <a:cubicBezTo>
                  <a:pt x="21" y="132"/>
                  <a:pt x="21" y="132"/>
                  <a:pt x="21" y="132"/>
                </a:cubicBezTo>
                <a:cubicBezTo>
                  <a:pt x="16" y="133"/>
                  <a:pt x="12" y="137"/>
                  <a:pt x="12" y="143"/>
                </a:cubicBezTo>
                <a:cubicBezTo>
                  <a:pt x="12" y="149"/>
                  <a:pt x="17" y="154"/>
                  <a:pt x="24" y="154"/>
                </a:cubicBezTo>
                <a:cubicBezTo>
                  <a:pt x="36" y="154"/>
                  <a:pt x="36" y="154"/>
                  <a:pt x="36" y="154"/>
                </a:cubicBezTo>
                <a:cubicBezTo>
                  <a:pt x="47" y="154"/>
                  <a:pt x="47" y="154"/>
                  <a:pt x="47" y="154"/>
                </a:cubicBezTo>
                <a:cubicBezTo>
                  <a:pt x="53" y="154"/>
                  <a:pt x="59" y="149"/>
                  <a:pt x="59" y="143"/>
                </a:cubicBezTo>
                <a:cubicBezTo>
                  <a:pt x="59" y="137"/>
                  <a:pt x="53" y="132"/>
                  <a:pt x="47" y="132"/>
                </a:cubicBezTo>
                <a:cubicBezTo>
                  <a:pt x="45" y="132"/>
                  <a:pt x="45" y="132"/>
                  <a:pt x="45" y="132"/>
                </a:cubicBezTo>
                <a:cubicBezTo>
                  <a:pt x="50" y="130"/>
                  <a:pt x="55" y="126"/>
                  <a:pt x="55" y="121"/>
                </a:cubicBezTo>
                <a:cubicBezTo>
                  <a:pt x="55" y="115"/>
                  <a:pt x="49" y="110"/>
                  <a:pt x="43" y="110"/>
                </a:cubicBezTo>
                <a:cubicBezTo>
                  <a:pt x="41" y="110"/>
                  <a:pt x="41" y="110"/>
                  <a:pt x="41" y="110"/>
                </a:cubicBezTo>
                <a:cubicBezTo>
                  <a:pt x="46" y="109"/>
                  <a:pt x="51" y="104"/>
                  <a:pt x="51" y="99"/>
                </a:cubicBezTo>
                <a:cubicBezTo>
                  <a:pt x="51" y="94"/>
                  <a:pt x="46" y="89"/>
                  <a:pt x="41" y="88"/>
                </a:cubicBezTo>
                <a:cubicBezTo>
                  <a:pt x="43" y="88"/>
                  <a:pt x="43" y="88"/>
                  <a:pt x="43" y="88"/>
                </a:cubicBezTo>
                <a:cubicBezTo>
                  <a:pt x="49" y="88"/>
                  <a:pt x="55" y="83"/>
                  <a:pt x="55" y="77"/>
                </a:cubicBezTo>
                <a:cubicBezTo>
                  <a:pt x="55" y="71"/>
                  <a:pt x="50" y="66"/>
                  <a:pt x="44" y="66"/>
                </a:cubicBezTo>
                <a:cubicBezTo>
                  <a:pt x="20" y="66"/>
                  <a:pt x="20" y="66"/>
                  <a:pt x="20" y="66"/>
                </a:cubicBezTo>
                <a:cubicBezTo>
                  <a:pt x="14" y="66"/>
                  <a:pt x="8" y="71"/>
                  <a:pt x="8" y="77"/>
                </a:cubicBezTo>
                <a:cubicBezTo>
                  <a:pt x="8" y="82"/>
                  <a:pt x="12" y="87"/>
                  <a:pt x="18" y="88"/>
                </a:cubicBezTo>
                <a:cubicBezTo>
                  <a:pt x="12" y="88"/>
                  <a:pt x="12" y="88"/>
                  <a:pt x="12" y="88"/>
                </a:cubicBezTo>
                <a:cubicBezTo>
                  <a:pt x="6" y="88"/>
                  <a:pt x="0" y="93"/>
                  <a:pt x="0" y="99"/>
                </a:cubicBezTo>
                <a:cubicBezTo>
                  <a:pt x="0" y="105"/>
                  <a:pt x="6" y="110"/>
                  <a:pt x="12" y="110"/>
                </a:cubicBezTo>
                <a:moveTo>
                  <a:pt x="202" y="169"/>
                </a:moveTo>
                <a:cubicBezTo>
                  <a:pt x="149" y="169"/>
                  <a:pt x="149" y="169"/>
                  <a:pt x="149" y="169"/>
                </a:cubicBezTo>
                <a:cubicBezTo>
                  <a:pt x="149" y="67"/>
                  <a:pt x="149" y="67"/>
                  <a:pt x="149" y="67"/>
                </a:cubicBezTo>
                <a:cubicBezTo>
                  <a:pt x="202" y="67"/>
                  <a:pt x="202" y="67"/>
                  <a:pt x="202" y="67"/>
                </a:cubicBezTo>
                <a:lnTo>
                  <a:pt x="202" y="169"/>
                </a:lnTo>
                <a:close/>
                <a:moveTo>
                  <a:pt x="164" y="146"/>
                </a:moveTo>
                <a:cubicBezTo>
                  <a:pt x="160" y="146"/>
                  <a:pt x="158" y="149"/>
                  <a:pt x="158" y="153"/>
                </a:cubicBezTo>
                <a:cubicBezTo>
                  <a:pt x="158" y="156"/>
                  <a:pt x="160" y="159"/>
                  <a:pt x="164" y="159"/>
                </a:cubicBezTo>
                <a:cubicBezTo>
                  <a:pt x="167" y="159"/>
                  <a:pt x="170" y="156"/>
                  <a:pt x="170" y="153"/>
                </a:cubicBezTo>
                <a:cubicBezTo>
                  <a:pt x="170" y="149"/>
                  <a:pt x="167" y="146"/>
                  <a:pt x="164" y="146"/>
                </a:cubicBezTo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0" name="Freeform 39">
            <a:extLst>
              <a:ext uri="{FF2B5EF4-FFF2-40B4-BE49-F238E27FC236}">
                <a16:creationId xmlns:a16="http://schemas.microsoft.com/office/drawing/2014/main" id="{2362C39D-1FF5-B69D-15DE-69483E73C2C6}"/>
              </a:ext>
            </a:extLst>
          </p:cNvPr>
          <p:cNvSpPr>
            <a:spLocks/>
          </p:cNvSpPr>
          <p:nvPr/>
        </p:nvSpPr>
        <p:spPr bwMode="auto">
          <a:xfrm>
            <a:off x="7988981" y="4402152"/>
            <a:ext cx="354998" cy="524779"/>
          </a:xfrm>
          <a:custGeom>
            <a:avLst/>
            <a:gdLst>
              <a:gd name="T0" fmla="*/ 128 w 136"/>
              <a:gd name="T1" fmla="*/ 185 h 201"/>
              <a:gd name="T2" fmla="*/ 117 w 136"/>
              <a:gd name="T3" fmla="*/ 177 h 201"/>
              <a:gd name="T4" fmla="*/ 117 w 136"/>
              <a:gd name="T5" fmla="*/ 155 h 201"/>
              <a:gd name="T6" fmla="*/ 126 w 136"/>
              <a:gd name="T7" fmla="*/ 150 h 201"/>
              <a:gd name="T8" fmla="*/ 110 w 136"/>
              <a:gd name="T9" fmla="*/ 142 h 201"/>
              <a:gd name="T10" fmla="*/ 111 w 136"/>
              <a:gd name="T11" fmla="*/ 103 h 201"/>
              <a:gd name="T12" fmla="*/ 112 w 136"/>
              <a:gd name="T13" fmla="*/ 91 h 201"/>
              <a:gd name="T14" fmla="*/ 42 w 136"/>
              <a:gd name="T15" fmla="*/ 6 h 201"/>
              <a:gd name="T16" fmla="*/ 9 w 136"/>
              <a:gd name="T17" fmla="*/ 22 h 201"/>
              <a:gd name="T18" fmla="*/ 8 w 136"/>
              <a:gd name="T19" fmla="*/ 33 h 201"/>
              <a:gd name="T20" fmla="*/ 22 w 136"/>
              <a:gd name="T21" fmla="*/ 30 h 201"/>
              <a:gd name="T22" fmla="*/ 22 w 136"/>
              <a:gd name="T23" fmla="*/ 30 h 201"/>
              <a:gd name="T24" fmla="*/ 10 w 136"/>
              <a:gd name="T25" fmla="*/ 55 h 201"/>
              <a:gd name="T26" fmla="*/ 3 w 136"/>
              <a:gd name="T27" fmla="*/ 78 h 201"/>
              <a:gd name="T28" fmla="*/ 19 w 136"/>
              <a:gd name="T29" fmla="*/ 84 h 201"/>
              <a:gd name="T30" fmla="*/ 33 w 136"/>
              <a:gd name="T31" fmla="*/ 69 h 201"/>
              <a:gd name="T32" fmla="*/ 44 w 136"/>
              <a:gd name="T33" fmla="*/ 90 h 201"/>
              <a:gd name="T34" fmla="*/ 20 w 136"/>
              <a:gd name="T35" fmla="*/ 124 h 201"/>
              <a:gd name="T36" fmla="*/ 23 w 136"/>
              <a:gd name="T37" fmla="*/ 135 h 201"/>
              <a:gd name="T38" fmla="*/ 25 w 136"/>
              <a:gd name="T39" fmla="*/ 137 h 201"/>
              <a:gd name="T40" fmla="*/ 27 w 136"/>
              <a:gd name="T41" fmla="*/ 139 h 201"/>
              <a:gd name="T42" fmla="*/ 29 w 136"/>
              <a:gd name="T43" fmla="*/ 141 h 201"/>
              <a:gd name="T44" fmla="*/ 30 w 136"/>
              <a:gd name="T45" fmla="*/ 142 h 201"/>
              <a:gd name="T46" fmla="*/ 23 w 136"/>
              <a:gd name="T47" fmla="*/ 142 h 201"/>
              <a:gd name="T48" fmla="*/ 11 w 136"/>
              <a:gd name="T49" fmla="*/ 150 h 201"/>
              <a:gd name="T50" fmla="*/ 13 w 136"/>
              <a:gd name="T51" fmla="*/ 154 h 201"/>
              <a:gd name="T52" fmla="*/ 16 w 136"/>
              <a:gd name="T53" fmla="*/ 155 h 201"/>
              <a:gd name="T54" fmla="*/ 20 w 136"/>
              <a:gd name="T55" fmla="*/ 155 h 201"/>
              <a:gd name="T56" fmla="*/ 20 w 136"/>
              <a:gd name="T57" fmla="*/ 177 h 201"/>
              <a:gd name="T58" fmla="*/ 20 w 136"/>
              <a:gd name="T59" fmla="*/ 177 h 201"/>
              <a:gd name="T60" fmla="*/ 9 w 136"/>
              <a:gd name="T61" fmla="*/ 187 h 201"/>
              <a:gd name="T62" fmla="*/ 7 w 136"/>
              <a:gd name="T63" fmla="*/ 189 h 201"/>
              <a:gd name="T64" fmla="*/ 6 w 136"/>
              <a:gd name="T65" fmla="*/ 190 h 201"/>
              <a:gd name="T66" fmla="*/ 5 w 136"/>
              <a:gd name="T67" fmla="*/ 190 h 201"/>
              <a:gd name="T68" fmla="*/ 4 w 136"/>
              <a:gd name="T69" fmla="*/ 191 h 201"/>
              <a:gd name="T70" fmla="*/ 4 w 136"/>
              <a:gd name="T71" fmla="*/ 191 h 201"/>
              <a:gd name="T72" fmla="*/ 3 w 136"/>
              <a:gd name="T73" fmla="*/ 193 h 201"/>
              <a:gd name="T74" fmla="*/ 2 w 136"/>
              <a:gd name="T75" fmla="*/ 193 h 201"/>
              <a:gd name="T76" fmla="*/ 2 w 136"/>
              <a:gd name="T77" fmla="*/ 194 h 201"/>
              <a:gd name="T78" fmla="*/ 2 w 136"/>
              <a:gd name="T79" fmla="*/ 195 h 201"/>
              <a:gd name="T80" fmla="*/ 2 w 136"/>
              <a:gd name="T81" fmla="*/ 197 h 201"/>
              <a:gd name="T82" fmla="*/ 2 w 136"/>
              <a:gd name="T83" fmla="*/ 198 h 201"/>
              <a:gd name="T84" fmla="*/ 2 w 136"/>
              <a:gd name="T85" fmla="*/ 199 h 201"/>
              <a:gd name="T86" fmla="*/ 3 w 136"/>
              <a:gd name="T87" fmla="*/ 200 h 201"/>
              <a:gd name="T88" fmla="*/ 6 w 136"/>
              <a:gd name="T89" fmla="*/ 201 h 201"/>
              <a:gd name="T90" fmla="*/ 52 w 136"/>
              <a:gd name="T91" fmla="*/ 201 h 201"/>
              <a:gd name="T92" fmla="*/ 136 w 136"/>
              <a:gd name="T93" fmla="*/ 196 h 2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136" h="201">
                <a:moveTo>
                  <a:pt x="128" y="188"/>
                </a:moveTo>
                <a:cubicBezTo>
                  <a:pt x="128" y="187"/>
                  <a:pt x="128" y="187"/>
                  <a:pt x="128" y="185"/>
                </a:cubicBezTo>
                <a:cubicBezTo>
                  <a:pt x="128" y="182"/>
                  <a:pt x="124" y="177"/>
                  <a:pt x="117" y="177"/>
                </a:cubicBezTo>
                <a:cubicBezTo>
                  <a:pt x="117" y="177"/>
                  <a:pt x="117" y="177"/>
                  <a:pt x="117" y="177"/>
                </a:cubicBezTo>
                <a:cubicBezTo>
                  <a:pt x="115" y="174"/>
                  <a:pt x="111" y="170"/>
                  <a:pt x="111" y="165"/>
                </a:cubicBezTo>
                <a:cubicBezTo>
                  <a:pt x="111" y="161"/>
                  <a:pt x="115" y="157"/>
                  <a:pt x="117" y="155"/>
                </a:cubicBezTo>
                <a:cubicBezTo>
                  <a:pt x="120" y="155"/>
                  <a:pt x="121" y="155"/>
                  <a:pt x="122" y="155"/>
                </a:cubicBezTo>
                <a:cubicBezTo>
                  <a:pt x="123" y="155"/>
                  <a:pt x="126" y="154"/>
                  <a:pt x="126" y="150"/>
                </a:cubicBezTo>
                <a:cubicBezTo>
                  <a:pt x="126" y="147"/>
                  <a:pt x="122" y="142"/>
                  <a:pt x="114" y="142"/>
                </a:cubicBezTo>
                <a:cubicBezTo>
                  <a:pt x="113" y="142"/>
                  <a:pt x="112" y="142"/>
                  <a:pt x="110" y="142"/>
                </a:cubicBezTo>
                <a:cubicBezTo>
                  <a:pt x="123" y="132"/>
                  <a:pt x="123" y="132"/>
                  <a:pt x="123" y="132"/>
                </a:cubicBezTo>
                <a:cubicBezTo>
                  <a:pt x="123" y="132"/>
                  <a:pt x="111" y="115"/>
                  <a:pt x="111" y="103"/>
                </a:cubicBezTo>
                <a:cubicBezTo>
                  <a:pt x="111" y="103"/>
                  <a:pt x="111" y="103"/>
                  <a:pt x="111" y="102"/>
                </a:cubicBezTo>
                <a:cubicBezTo>
                  <a:pt x="111" y="99"/>
                  <a:pt x="111" y="95"/>
                  <a:pt x="112" y="91"/>
                </a:cubicBezTo>
                <a:cubicBezTo>
                  <a:pt x="112" y="79"/>
                  <a:pt x="113" y="53"/>
                  <a:pt x="102" y="33"/>
                </a:cubicBezTo>
                <a:cubicBezTo>
                  <a:pt x="91" y="12"/>
                  <a:pt x="69" y="0"/>
                  <a:pt x="42" y="6"/>
                </a:cubicBezTo>
                <a:cubicBezTo>
                  <a:pt x="30" y="9"/>
                  <a:pt x="21" y="16"/>
                  <a:pt x="16" y="22"/>
                </a:cubicBezTo>
                <a:cubicBezTo>
                  <a:pt x="9" y="22"/>
                  <a:pt x="9" y="22"/>
                  <a:pt x="9" y="22"/>
                </a:cubicBezTo>
                <a:cubicBezTo>
                  <a:pt x="11" y="23"/>
                  <a:pt x="12" y="24"/>
                  <a:pt x="13" y="25"/>
                </a:cubicBezTo>
                <a:cubicBezTo>
                  <a:pt x="9" y="29"/>
                  <a:pt x="8" y="33"/>
                  <a:pt x="8" y="33"/>
                </a:cubicBezTo>
                <a:cubicBezTo>
                  <a:pt x="20" y="33"/>
                  <a:pt x="20" y="33"/>
                  <a:pt x="20" y="33"/>
                </a:cubicBezTo>
                <a:cubicBezTo>
                  <a:pt x="22" y="31"/>
                  <a:pt x="22" y="30"/>
                  <a:pt x="22" y="30"/>
                </a:cubicBezTo>
                <a:cubicBezTo>
                  <a:pt x="21" y="29"/>
                  <a:pt x="20" y="29"/>
                  <a:pt x="19" y="28"/>
                </a:cubicBezTo>
                <a:cubicBezTo>
                  <a:pt x="22" y="30"/>
                  <a:pt x="22" y="30"/>
                  <a:pt x="22" y="30"/>
                </a:cubicBezTo>
                <a:cubicBezTo>
                  <a:pt x="22" y="30"/>
                  <a:pt x="13" y="43"/>
                  <a:pt x="12" y="44"/>
                </a:cubicBezTo>
                <a:cubicBezTo>
                  <a:pt x="12" y="45"/>
                  <a:pt x="12" y="52"/>
                  <a:pt x="10" y="55"/>
                </a:cubicBezTo>
                <a:cubicBezTo>
                  <a:pt x="9" y="57"/>
                  <a:pt x="2" y="69"/>
                  <a:pt x="1" y="70"/>
                </a:cubicBezTo>
                <a:cubicBezTo>
                  <a:pt x="0" y="71"/>
                  <a:pt x="2" y="75"/>
                  <a:pt x="3" y="78"/>
                </a:cubicBezTo>
                <a:cubicBezTo>
                  <a:pt x="5" y="81"/>
                  <a:pt x="7" y="82"/>
                  <a:pt x="9" y="82"/>
                </a:cubicBezTo>
                <a:cubicBezTo>
                  <a:pt x="12" y="83"/>
                  <a:pt x="18" y="84"/>
                  <a:pt x="19" y="84"/>
                </a:cubicBezTo>
                <a:cubicBezTo>
                  <a:pt x="20" y="85"/>
                  <a:pt x="24" y="83"/>
                  <a:pt x="25" y="82"/>
                </a:cubicBezTo>
                <a:cubicBezTo>
                  <a:pt x="26" y="81"/>
                  <a:pt x="29" y="72"/>
                  <a:pt x="33" y="69"/>
                </a:cubicBezTo>
                <a:cubicBezTo>
                  <a:pt x="37" y="66"/>
                  <a:pt x="43" y="65"/>
                  <a:pt x="47" y="64"/>
                </a:cubicBezTo>
                <a:cubicBezTo>
                  <a:pt x="48" y="68"/>
                  <a:pt x="49" y="82"/>
                  <a:pt x="44" y="90"/>
                </a:cubicBezTo>
                <a:cubicBezTo>
                  <a:pt x="36" y="103"/>
                  <a:pt x="23" y="117"/>
                  <a:pt x="20" y="123"/>
                </a:cubicBezTo>
                <a:cubicBezTo>
                  <a:pt x="20" y="123"/>
                  <a:pt x="20" y="123"/>
                  <a:pt x="20" y="124"/>
                </a:cubicBezTo>
                <a:cubicBezTo>
                  <a:pt x="17" y="129"/>
                  <a:pt x="18" y="133"/>
                  <a:pt x="18" y="133"/>
                </a:cubicBezTo>
                <a:cubicBezTo>
                  <a:pt x="18" y="133"/>
                  <a:pt x="21" y="134"/>
                  <a:pt x="23" y="135"/>
                </a:cubicBezTo>
                <a:cubicBezTo>
                  <a:pt x="24" y="136"/>
                  <a:pt x="25" y="136"/>
                  <a:pt x="25" y="137"/>
                </a:cubicBezTo>
                <a:cubicBezTo>
                  <a:pt x="25" y="137"/>
                  <a:pt x="25" y="137"/>
                  <a:pt x="25" y="137"/>
                </a:cubicBezTo>
                <a:cubicBezTo>
                  <a:pt x="26" y="137"/>
                  <a:pt x="27" y="138"/>
                  <a:pt x="27" y="139"/>
                </a:cubicBezTo>
                <a:cubicBezTo>
                  <a:pt x="27" y="139"/>
                  <a:pt x="27" y="139"/>
                  <a:pt x="27" y="139"/>
                </a:cubicBezTo>
                <a:cubicBezTo>
                  <a:pt x="28" y="139"/>
                  <a:pt x="28" y="140"/>
                  <a:pt x="28" y="140"/>
                </a:cubicBezTo>
                <a:cubicBezTo>
                  <a:pt x="29" y="140"/>
                  <a:pt x="29" y="140"/>
                  <a:pt x="29" y="141"/>
                </a:cubicBezTo>
                <a:cubicBezTo>
                  <a:pt x="29" y="141"/>
                  <a:pt x="29" y="142"/>
                  <a:pt x="30" y="142"/>
                </a:cubicBezTo>
                <a:cubicBezTo>
                  <a:pt x="30" y="142"/>
                  <a:pt x="30" y="142"/>
                  <a:pt x="30" y="142"/>
                </a:cubicBezTo>
                <a:cubicBezTo>
                  <a:pt x="27" y="142"/>
                  <a:pt x="25" y="142"/>
                  <a:pt x="24" y="142"/>
                </a:cubicBezTo>
                <a:cubicBezTo>
                  <a:pt x="23" y="142"/>
                  <a:pt x="23" y="142"/>
                  <a:pt x="23" y="142"/>
                </a:cubicBezTo>
                <a:cubicBezTo>
                  <a:pt x="20" y="142"/>
                  <a:pt x="17" y="143"/>
                  <a:pt x="15" y="145"/>
                </a:cubicBezTo>
                <a:cubicBezTo>
                  <a:pt x="12" y="146"/>
                  <a:pt x="11" y="149"/>
                  <a:pt x="11" y="150"/>
                </a:cubicBezTo>
                <a:cubicBezTo>
                  <a:pt x="11" y="152"/>
                  <a:pt x="12" y="154"/>
                  <a:pt x="13" y="154"/>
                </a:cubicBezTo>
                <a:cubicBezTo>
                  <a:pt x="13" y="154"/>
                  <a:pt x="13" y="154"/>
                  <a:pt x="13" y="154"/>
                </a:cubicBezTo>
                <a:cubicBezTo>
                  <a:pt x="14" y="155"/>
                  <a:pt x="15" y="155"/>
                  <a:pt x="16" y="155"/>
                </a:cubicBezTo>
                <a:cubicBezTo>
                  <a:pt x="16" y="155"/>
                  <a:pt x="16" y="155"/>
                  <a:pt x="16" y="155"/>
                </a:cubicBezTo>
                <a:cubicBezTo>
                  <a:pt x="16" y="155"/>
                  <a:pt x="16" y="155"/>
                  <a:pt x="16" y="155"/>
                </a:cubicBezTo>
                <a:cubicBezTo>
                  <a:pt x="16" y="155"/>
                  <a:pt x="18" y="155"/>
                  <a:pt x="20" y="155"/>
                </a:cubicBezTo>
                <a:cubicBezTo>
                  <a:pt x="23" y="157"/>
                  <a:pt x="26" y="161"/>
                  <a:pt x="26" y="165"/>
                </a:cubicBezTo>
                <a:cubicBezTo>
                  <a:pt x="26" y="170"/>
                  <a:pt x="23" y="174"/>
                  <a:pt x="20" y="177"/>
                </a:cubicBezTo>
                <a:cubicBezTo>
                  <a:pt x="20" y="177"/>
                  <a:pt x="20" y="177"/>
                  <a:pt x="20" y="177"/>
                </a:cubicBezTo>
                <a:cubicBezTo>
                  <a:pt x="20" y="177"/>
                  <a:pt x="20" y="177"/>
                  <a:pt x="20" y="177"/>
                </a:cubicBezTo>
                <a:cubicBezTo>
                  <a:pt x="14" y="177"/>
                  <a:pt x="9" y="182"/>
                  <a:pt x="9" y="185"/>
                </a:cubicBezTo>
                <a:cubicBezTo>
                  <a:pt x="9" y="186"/>
                  <a:pt x="9" y="187"/>
                  <a:pt x="9" y="187"/>
                </a:cubicBezTo>
                <a:cubicBezTo>
                  <a:pt x="10" y="187"/>
                  <a:pt x="10" y="188"/>
                  <a:pt x="10" y="188"/>
                </a:cubicBezTo>
                <a:cubicBezTo>
                  <a:pt x="9" y="188"/>
                  <a:pt x="8" y="189"/>
                  <a:pt x="7" y="189"/>
                </a:cubicBezTo>
                <a:cubicBezTo>
                  <a:pt x="6" y="189"/>
                  <a:pt x="6" y="189"/>
                  <a:pt x="6" y="189"/>
                </a:cubicBezTo>
                <a:cubicBezTo>
                  <a:pt x="6" y="190"/>
                  <a:pt x="6" y="190"/>
                  <a:pt x="6" y="190"/>
                </a:cubicBezTo>
                <a:cubicBezTo>
                  <a:pt x="6" y="190"/>
                  <a:pt x="6" y="190"/>
                  <a:pt x="6" y="190"/>
                </a:cubicBezTo>
                <a:cubicBezTo>
                  <a:pt x="6" y="190"/>
                  <a:pt x="5" y="190"/>
                  <a:pt x="5" y="190"/>
                </a:cubicBezTo>
                <a:cubicBezTo>
                  <a:pt x="5" y="190"/>
                  <a:pt x="5" y="190"/>
                  <a:pt x="5" y="190"/>
                </a:cubicBezTo>
                <a:cubicBezTo>
                  <a:pt x="5" y="190"/>
                  <a:pt x="5" y="191"/>
                  <a:pt x="4" y="191"/>
                </a:cubicBezTo>
                <a:cubicBezTo>
                  <a:pt x="4" y="191"/>
                  <a:pt x="4" y="191"/>
                  <a:pt x="4" y="191"/>
                </a:cubicBezTo>
                <a:cubicBezTo>
                  <a:pt x="4" y="191"/>
                  <a:pt x="4" y="191"/>
                  <a:pt x="4" y="191"/>
                </a:cubicBezTo>
                <a:cubicBezTo>
                  <a:pt x="3" y="192"/>
                  <a:pt x="3" y="192"/>
                  <a:pt x="3" y="192"/>
                </a:cubicBezTo>
                <a:cubicBezTo>
                  <a:pt x="3" y="192"/>
                  <a:pt x="3" y="192"/>
                  <a:pt x="3" y="193"/>
                </a:cubicBezTo>
                <a:cubicBezTo>
                  <a:pt x="3" y="193"/>
                  <a:pt x="3" y="193"/>
                  <a:pt x="2" y="193"/>
                </a:cubicBezTo>
                <a:cubicBezTo>
                  <a:pt x="2" y="193"/>
                  <a:pt x="2" y="193"/>
                  <a:pt x="2" y="193"/>
                </a:cubicBezTo>
                <a:cubicBezTo>
                  <a:pt x="2" y="193"/>
                  <a:pt x="2" y="194"/>
                  <a:pt x="2" y="194"/>
                </a:cubicBezTo>
                <a:cubicBezTo>
                  <a:pt x="2" y="194"/>
                  <a:pt x="2" y="194"/>
                  <a:pt x="2" y="194"/>
                </a:cubicBezTo>
                <a:cubicBezTo>
                  <a:pt x="2" y="194"/>
                  <a:pt x="2" y="194"/>
                  <a:pt x="2" y="195"/>
                </a:cubicBezTo>
                <a:cubicBezTo>
                  <a:pt x="2" y="195"/>
                  <a:pt x="2" y="195"/>
                  <a:pt x="2" y="195"/>
                </a:cubicBezTo>
                <a:cubicBezTo>
                  <a:pt x="1" y="195"/>
                  <a:pt x="1" y="196"/>
                  <a:pt x="1" y="196"/>
                </a:cubicBezTo>
                <a:cubicBezTo>
                  <a:pt x="1" y="196"/>
                  <a:pt x="2" y="197"/>
                  <a:pt x="2" y="197"/>
                </a:cubicBezTo>
                <a:cubicBezTo>
                  <a:pt x="2" y="197"/>
                  <a:pt x="2" y="198"/>
                  <a:pt x="2" y="198"/>
                </a:cubicBezTo>
                <a:cubicBezTo>
                  <a:pt x="2" y="198"/>
                  <a:pt x="2" y="198"/>
                  <a:pt x="2" y="198"/>
                </a:cubicBezTo>
                <a:cubicBezTo>
                  <a:pt x="2" y="198"/>
                  <a:pt x="2" y="198"/>
                  <a:pt x="2" y="199"/>
                </a:cubicBezTo>
                <a:cubicBezTo>
                  <a:pt x="2" y="199"/>
                  <a:pt x="2" y="199"/>
                  <a:pt x="2" y="199"/>
                </a:cubicBezTo>
                <a:cubicBezTo>
                  <a:pt x="3" y="199"/>
                  <a:pt x="3" y="199"/>
                  <a:pt x="3" y="200"/>
                </a:cubicBezTo>
                <a:cubicBezTo>
                  <a:pt x="3" y="200"/>
                  <a:pt x="3" y="200"/>
                  <a:pt x="3" y="200"/>
                </a:cubicBezTo>
                <a:cubicBezTo>
                  <a:pt x="3" y="200"/>
                  <a:pt x="3" y="200"/>
                  <a:pt x="3" y="200"/>
                </a:cubicBezTo>
                <a:cubicBezTo>
                  <a:pt x="4" y="201"/>
                  <a:pt x="5" y="201"/>
                  <a:pt x="6" y="201"/>
                </a:cubicBezTo>
                <a:cubicBezTo>
                  <a:pt x="6" y="201"/>
                  <a:pt x="6" y="201"/>
                  <a:pt x="6" y="201"/>
                </a:cubicBezTo>
                <a:cubicBezTo>
                  <a:pt x="7" y="201"/>
                  <a:pt x="28" y="201"/>
                  <a:pt x="52" y="201"/>
                </a:cubicBezTo>
                <a:cubicBezTo>
                  <a:pt x="87" y="201"/>
                  <a:pt x="130" y="201"/>
                  <a:pt x="131" y="201"/>
                </a:cubicBezTo>
                <a:cubicBezTo>
                  <a:pt x="133" y="201"/>
                  <a:pt x="136" y="200"/>
                  <a:pt x="136" y="196"/>
                </a:cubicBezTo>
                <a:cubicBezTo>
                  <a:pt x="136" y="193"/>
                  <a:pt x="133" y="189"/>
                  <a:pt x="128" y="188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1" name="Freeform 40">
            <a:extLst>
              <a:ext uri="{FF2B5EF4-FFF2-40B4-BE49-F238E27FC236}">
                <a16:creationId xmlns:a16="http://schemas.microsoft.com/office/drawing/2014/main" id="{9523188B-FC4E-FBA9-FEE2-951BD712F80C}"/>
              </a:ext>
            </a:extLst>
          </p:cNvPr>
          <p:cNvSpPr>
            <a:spLocks noEditPoints="1"/>
          </p:cNvSpPr>
          <p:nvPr/>
        </p:nvSpPr>
        <p:spPr bwMode="auto">
          <a:xfrm>
            <a:off x="8682440" y="4412075"/>
            <a:ext cx="515959" cy="517062"/>
          </a:xfrm>
          <a:custGeom>
            <a:avLst/>
            <a:gdLst>
              <a:gd name="T0" fmla="*/ 192 w 198"/>
              <a:gd name="T1" fmla="*/ 19 h 198"/>
              <a:gd name="T2" fmla="*/ 184 w 198"/>
              <a:gd name="T3" fmla="*/ 17 h 198"/>
              <a:gd name="T4" fmla="*/ 190 w 198"/>
              <a:gd name="T5" fmla="*/ 22 h 198"/>
              <a:gd name="T6" fmla="*/ 177 w 198"/>
              <a:gd name="T7" fmla="*/ 25 h 198"/>
              <a:gd name="T8" fmla="*/ 182 w 198"/>
              <a:gd name="T9" fmla="*/ 29 h 198"/>
              <a:gd name="T10" fmla="*/ 169 w 198"/>
              <a:gd name="T11" fmla="*/ 33 h 198"/>
              <a:gd name="T12" fmla="*/ 98 w 198"/>
              <a:gd name="T13" fmla="*/ 104 h 198"/>
              <a:gd name="T14" fmla="*/ 94 w 198"/>
              <a:gd name="T15" fmla="*/ 100 h 198"/>
              <a:gd name="T16" fmla="*/ 165 w 198"/>
              <a:gd name="T17" fmla="*/ 29 h 198"/>
              <a:gd name="T18" fmla="*/ 168 w 198"/>
              <a:gd name="T19" fmla="*/ 16 h 198"/>
              <a:gd name="T20" fmla="*/ 173 w 198"/>
              <a:gd name="T21" fmla="*/ 21 h 198"/>
              <a:gd name="T22" fmla="*/ 176 w 198"/>
              <a:gd name="T23" fmla="*/ 8 h 198"/>
              <a:gd name="T24" fmla="*/ 181 w 198"/>
              <a:gd name="T25" fmla="*/ 14 h 198"/>
              <a:gd name="T26" fmla="*/ 178 w 198"/>
              <a:gd name="T27" fmla="*/ 5 h 198"/>
              <a:gd name="T28" fmla="*/ 186 w 198"/>
              <a:gd name="T29" fmla="*/ 8 h 198"/>
              <a:gd name="T30" fmla="*/ 193 w 198"/>
              <a:gd name="T31" fmla="*/ 9 h 198"/>
              <a:gd name="T32" fmla="*/ 198 w 198"/>
              <a:gd name="T33" fmla="*/ 14 h 198"/>
              <a:gd name="T34" fmla="*/ 104 w 198"/>
              <a:gd name="T35" fmla="*/ 81 h 198"/>
              <a:gd name="T36" fmla="*/ 71 w 198"/>
              <a:gd name="T37" fmla="*/ 103 h 198"/>
              <a:gd name="T38" fmla="*/ 119 w 198"/>
              <a:gd name="T39" fmla="*/ 103 h 198"/>
              <a:gd name="T40" fmla="*/ 102 w 198"/>
              <a:gd name="T41" fmla="*/ 108 h 198"/>
              <a:gd name="T42" fmla="*/ 96 w 198"/>
              <a:gd name="T43" fmla="*/ 111 h 198"/>
              <a:gd name="T44" fmla="*/ 87 w 198"/>
              <a:gd name="T45" fmla="*/ 103 h 198"/>
              <a:gd name="T46" fmla="*/ 90 w 198"/>
              <a:gd name="T47" fmla="*/ 96 h 198"/>
              <a:gd name="T48" fmla="*/ 95 w 198"/>
              <a:gd name="T49" fmla="*/ 44 h 198"/>
              <a:gd name="T50" fmla="*/ 95 w 198"/>
              <a:gd name="T51" fmla="*/ 162 h 198"/>
              <a:gd name="T52" fmla="*/ 143 w 198"/>
              <a:gd name="T53" fmla="*/ 68 h 198"/>
              <a:gd name="T54" fmla="*/ 138 w 198"/>
              <a:gd name="T55" fmla="*/ 103 h 198"/>
              <a:gd name="T56" fmla="*/ 52 w 198"/>
              <a:gd name="T57" fmla="*/ 103 h 198"/>
              <a:gd name="T58" fmla="*/ 119 w 198"/>
              <a:gd name="T59" fmla="*/ 67 h 198"/>
              <a:gd name="T60" fmla="*/ 157 w 198"/>
              <a:gd name="T61" fmla="*/ 54 h 198"/>
              <a:gd name="T62" fmla="*/ 95 w 198"/>
              <a:gd name="T63" fmla="*/ 182 h 198"/>
              <a:gd name="T64" fmla="*/ 95 w 198"/>
              <a:gd name="T65" fmla="*/ 24 h 198"/>
              <a:gd name="T66" fmla="*/ 156 w 198"/>
              <a:gd name="T67" fmla="*/ 30 h 198"/>
              <a:gd name="T68" fmla="*/ 0 w 198"/>
              <a:gd name="T69" fmla="*/ 103 h 198"/>
              <a:gd name="T70" fmla="*/ 190 w 198"/>
              <a:gd name="T71" fmla="*/ 103 h 198"/>
              <a:gd name="T72" fmla="*/ 157 w 198"/>
              <a:gd name="T73" fmla="*/ 54 h 1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98" h="198">
                <a:moveTo>
                  <a:pt x="198" y="14"/>
                </a:moveTo>
                <a:cubicBezTo>
                  <a:pt x="192" y="19"/>
                  <a:pt x="192" y="19"/>
                  <a:pt x="192" y="19"/>
                </a:cubicBezTo>
                <a:cubicBezTo>
                  <a:pt x="185" y="17"/>
                  <a:pt x="185" y="17"/>
                  <a:pt x="185" y="17"/>
                </a:cubicBezTo>
                <a:cubicBezTo>
                  <a:pt x="184" y="17"/>
                  <a:pt x="184" y="17"/>
                  <a:pt x="184" y="17"/>
                </a:cubicBezTo>
                <a:cubicBezTo>
                  <a:pt x="183" y="19"/>
                  <a:pt x="183" y="19"/>
                  <a:pt x="183" y="19"/>
                </a:cubicBezTo>
                <a:cubicBezTo>
                  <a:pt x="190" y="22"/>
                  <a:pt x="190" y="22"/>
                  <a:pt x="190" y="22"/>
                </a:cubicBezTo>
                <a:cubicBezTo>
                  <a:pt x="184" y="27"/>
                  <a:pt x="184" y="27"/>
                  <a:pt x="184" y="27"/>
                </a:cubicBezTo>
                <a:cubicBezTo>
                  <a:pt x="177" y="25"/>
                  <a:pt x="177" y="25"/>
                  <a:pt x="177" y="25"/>
                </a:cubicBezTo>
                <a:cubicBezTo>
                  <a:pt x="175" y="27"/>
                  <a:pt x="175" y="27"/>
                  <a:pt x="175" y="27"/>
                </a:cubicBezTo>
                <a:cubicBezTo>
                  <a:pt x="182" y="29"/>
                  <a:pt x="182" y="29"/>
                  <a:pt x="182" y="29"/>
                </a:cubicBezTo>
                <a:cubicBezTo>
                  <a:pt x="176" y="35"/>
                  <a:pt x="176" y="35"/>
                  <a:pt x="176" y="35"/>
                </a:cubicBezTo>
                <a:cubicBezTo>
                  <a:pt x="169" y="33"/>
                  <a:pt x="169" y="33"/>
                  <a:pt x="169" y="33"/>
                </a:cubicBezTo>
                <a:cubicBezTo>
                  <a:pt x="106" y="95"/>
                  <a:pt x="106" y="95"/>
                  <a:pt x="106" y="95"/>
                </a:cubicBezTo>
                <a:cubicBezTo>
                  <a:pt x="98" y="104"/>
                  <a:pt x="98" y="104"/>
                  <a:pt x="98" y="104"/>
                </a:cubicBezTo>
                <a:cubicBezTo>
                  <a:pt x="97" y="105"/>
                  <a:pt x="95" y="105"/>
                  <a:pt x="94" y="104"/>
                </a:cubicBezTo>
                <a:cubicBezTo>
                  <a:pt x="93" y="103"/>
                  <a:pt x="93" y="101"/>
                  <a:pt x="94" y="100"/>
                </a:cubicBezTo>
                <a:cubicBezTo>
                  <a:pt x="103" y="92"/>
                  <a:pt x="103" y="92"/>
                  <a:pt x="103" y="92"/>
                </a:cubicBezTo>
                <a:cubicBezTo>
                  <a:pt x="165" y="29"/>
                  <a:pt x="165" y="29"/>
                  <a:pt x="165" y="29"/>
                </a:cubicBezTo>
                <a:cubicBezTo>
                  <a:pt x="163" y="21"/>
                  <a:pt x="163" y="21"/>
                  <a:pt x="163" y="21"/>
                </a:cubicBezTo>
                <a:cubicBezTo>
                  <a:pt x="168" y="16"/>
                  <a:pt x="168" y="16"/>
                  <a:pt x="168" y="16"/>
                </a:cubicBezTo>
                <a:cubicBezTo>
                  <a:pt x="171" y="24"/>
                  <a:pt x="171" y="24"/>
                  <a:pt x="171" y="24"/>
                </a:cubicBezTo>
                <a:cubicBezTo>
                  <a:pt x="173" y="21"/>
                  <a:pt x="173" y="21"/>
                  <a:pt x="173" y="21"/>
                </a:cubicBezTo>
                <a:cubicBezTo>
                  <a:pt x="170" y="13"/>
                  <a:pt x="170" y="13"/>
                  <a:pt x="170" y="13"/>
                </a:cubicBezTo>
                <a:cubicBezTo>
                  <a:pt x="176" y="8"/>
                  <a:pt x="176" y="8"/>
                  <a:pt x="176" y="8"/>
                </a:cubicBezTo>
                <a:cubicBezTo>
                  <a:pt x="178" y="16"/>
                  <a:pt x="178" y="16"/>
                  <a:pt x="178" y="16"/>
                </a:cubicBezTo>
                <a:cubicBezTo>
                  <a:pt x="181" y="14"/>
                  <a:pt x="181" y="14"/>
                  <a:pt x="181" y="14"/>
                </a:cubicBezTo>
                <a:cubicBezTo>
                  <a:pt x="181" y="13"/>
                  <a:pt x="181" y="13"/>
                  <a:pt x="181" y="13"/>
                </a:cubicBezTo>
                <a:cubicBezTo>
                  <a:pt x="178" y="5"/>
                  <a:pt x="178" y="5"/>
                  <a:pt x="178" y="5"/>
                </a:cubicBezTo>
                <a:cubicBezTo>
                  <a:pt x="184" y="0"/>
                  <a:pt x="184" y="0"/>
                  <a:pt x="184" y="0"/>
                </a:cubicBezTo>
                <a:cubicBezTo>
                  <a:pt x="186" y="8"/>
                  <a:pt x="186" y="8"/>
                  <a:pt x="186" y="8"/>
                </a:cubicBezTo>
                <a:cubicBezTo>
                  <a:pt x="189" y="5"/>
                  <a:pt x="189" y="5"/>
                  <a:pt x="189" y="5"/>
                </a:cubicBezTo>
                <a:cubicBezTo>
                  <a:pt x="193" y="9"/>
                  <a:pt x="193" y="9"/>
                  <a:pt x="193" y="9"/>
                </a:cubicBezTo>
                <a:cubicBezTo>
                  <a:pt x="190" y="11"/>
                  <a:pt x="190" y="11"/>
                  <a:pt x="190" y="11"/>
                </a:cubicBezTo>
                <a:lnTo>
                  <a:pt x="198" y="14"/>
                </a:lnTo>
                <a:close/>
                <a:moveTo>
                  <a:pt x="90" y="96"/>
                </a:moveTo>
                <a:cubicBezTo>
                  <a:pt x="104" y="81"/>
                  <a:pt x="104" y="81"/>
                  <a:pt x="104" y="81"/>
                </a:cubicBezTo>
                <a:cubicBezTo>
                  <a:pt x="102" y="80"/>
                  <a:pt x="98" y="79"/>
                  <a:pt x="95" y="79"/>
                </a:cubicBezTo>
                <a:cubicBezTo>
                  <a:pt x="82" y="79"/>
                  <a:pt x="71" y="90"/>
                  <a:pt x="71" y="103"/>
                </a:cubicBezTo>
                <a:cubicBezTo>
                  <a:pt x="71" y="116"/>
                  <a:pt x="82" y="127"/>
                  <a:pt x="95" y="127"/>
                </a:cubicBezTo>
                <a:cubicBezTo>
                  <a:pt x="108" y="127"/>
                  <a:pt x="119" y="116"/>
                  <a:pt x="119" y="103"/>
                </a:cubicBezTo>
                <a:cubicBezTo>
                  <a:pt x="119" y="100"/>
                  <a:pt x="118" y="96"/>
                  <a:pt x="117" y="94"/>
                </a:cubicBezTo>
                <a:cubicBezTo>
                  <a:pt x="102" y="108"/>
                  <a:pt x="102" y="108"/>
                  <a:pt x="102" y="108"/>
                </a:cubicBezTo>
                <a:cubicBezTo>
                  <a:pt x="101" y="110"/>
                  <a:pt x="98" y="111"/>
                  <a:pt x="96" y="111"/>
                </a:cubicBezTo>
                <a:cubicBezTo>
                  <a:pt x="96" y="111"/>
                  <a:pt x="96" y="111"/>
                  <a:pt x="96" y="111"/>
                </a:cubicBezTo>
                <a:cubicBezTo>
                  <a:pt x="96" y="111"/>
                  <a:pt x="95" y="111"/>
                  <a:pt x="95" y="111"/>
                </a:cubicBezTo>
                <a:cubicBezTo>
                  <a:pt x="91" y="111"/>
                  <a:pt x="87" y="107"/>
                  <a:pt x="87" y="103"/>
                </a:cubicBezTo>
                <a:cubicBezTo>
                  <a:pt x="87" y="103"/>
                  <a:pt x="87" y="103"/>
                  <a:pt x="87" y="103"/>
                </a:cubicBezTo>
                <a:cubicBezTo>
                  <a:pt x="87" y="100"/>
                  <a:pt x="88" y="98"/>
                  <a:pt x="90" y="96"/>
                </a:cubicBezTo>
                <a:close/>
                <a:moveTo>
                  <a:pt x="130" y="55"/>
                </a:moveTo>
                <a:cubicBezTo>
                  <a:pt x="120" y="48"/>
                  <a:pt x="108" y="44"/>
                  <a:pt x="95" y="44"/>
                </a:cubicBezTo>
                <a:cubicBezTo>
                  <a:pt x="62" y="44"/>
                  <a:pt x="36" y="70"/>
                  <a:pt x="36" y="103"/>
                </a:cubicBezTo>
                <a:cubicBezTo>
                  <a:pt x="36" y="136"/>
                  <a:pt x="62" y="162"/>
                  <a:pt x="95" y="162"/>
                </a:cubicBezTo>
                <a:cubicBezTo>
                  <a:pt x="128" y="162"/>
                  <a:pt x="154" y="136"/>
                  <a:pt x="154" y="103"/>
                </a:cubicBezTo>
                <a:cubicBezTo>
                  <a:pt x="154" y="90"/>
                  <a:pt x="150" y="78"/>
                  <a:pt x="143" y="68"/>
                </a:cubicBezTo>
                <a:cubicBezTo>
                  <a:pt x="131" y="79"/>
                  <a:pt x="131" y="79"/>
                  <a:pt x="131" y="79"/>
                </a:cubicBezTo>
                <a:cubicBezTo>
                  <a:pt x="136" y="86"/>
                  <a:pt x="138" y="94"/>
                  <a:pt x="138" y="103"/>
                </a:cubicBezTo>
                <a:cubicBezTo>
                  <a:pt x="138" y="127"/>
                  <a:pt x="119" y="146"/>
                  <a:pt x="95" y="146"/>
                </a:cubicBezTo>
                <a:cubicBezTo>
                  <a:pt x="71" y="146"/>
                  <a:pt x="52" y="127"/>
                  <a:pt x="52" y="103"/>
                </a:cubicBezTo>
                <a:cubicBezTo>
                  <a:pt x="52" y="79"/>
                  <a:pt x="71" y="60"/>
                  <a:pt x="95" y="60"/>
                </a:cubicBezTo>
                <a:cubicBezTo>
                  <a:pt x="104" y="60"/>
                  <a:pt x="112" y="62"/>
                  <a:pt x="119" y="67"/>
                </a:cubicBezTo>
                <a:lnTo>
                  <a:pt x="130" y="55"/>
                </a:lnTo>
                <a:close/>
                <a:moveTo>
                  <a:pt x="157" y="54"/>
                </a:moveTo>
                <a:cubicBezTo>
                  <a:pt x="167" y="67"/>
                  <a:pt x="174" y="84"/>
                  <a:pt x="174" y="103"/>
                </a:cubicBezTo>
                <a:cubicBezTo>
                  <a:pt x="174" y="147"/>
                  <a:pt x="139" y="182"/>
                  <a:pt x="95" y="182"/>
                </a:cubicBezTo>
                <a:cubicBezTo>
                  <a:pt x="52" y="182"/>
                  <a:pt x="16" y="147"/>
                  <a:pt x="16" y="103"/>
                </a:cubicBezTo>
                <a:cubicBezTo>
                  <a:pt x="16" y="59"/>
                  <a:pt x="52" y="24"/>
                  <a:pt x="95" y="24"/>
                </a:cubicBezTo>
                <a:cubicBezTo>
                  <a:pt x="114" y="24"/>
                  <a:pt x="131" y="31"/>
                  <a:pt x="144" y="41"/>
                </a:cubicBezTo>
                <a:cubicBezTo>
                  <a:pt x="156" y="30"/>
                  <a:pt x="156" y="30"/>
                  <a:pt x="156" y="30"/>
                </a:cubicBezTo>
                <a:cubicBezTo>
                  <a:pt x="139" y="16"/>
                  <a:pt x="118" y="8"/>
                  <a:pt x="95" y="8"/>
                </a:cubicBezTo>
                <a:cubicBezTo>
                  <a:pt x="43" y="8"/>
                  <a:pt x="0" y="51"/>
                  <a:pt x="0" y="103"/>
                </a:cubicBezTo>
                <a:cubicBezTo>
                  <a:pt x="0" y="155"/>
                  <a:pt x="43" y="198"/>
                  <a:pt x="95" y="198"/>
                </a:cubicBezTo>
                <a:cubicBezTo>
                  <a:pt x="147" y="198"/>
                  <a:pt x="190" y="155"/>
                  <a:pt x="190" y="103"/>
                </a:cubicBezTo>
                <a:cubicBezTo>
                  <a:pt x="190" y="80"/>
                  <a:pt x="182" y="59"/>
                  <a:pt x="168" y="42"/>
                </a:cubicBezTo>
                <a:lnTo>
                  <a:pt x="157" y="5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" name="Freeform 43">
            <a:extLst>
              <a:ext uri="{FF2B5EF4-FFF2-40B4-BE49-F238E27FC236}">
                <a16:creationId xmlns:a16="http://schemas.microsoft.com/office/drawing/2014/main" id="{07A11996-BFD2-F781-4528-B1EE7B3A5F30}"/>
              </a:ext>
            </a:extLst>
          </p:cNvPr>
          <p:cNvSpPr>
            <a:spLocks noEditPoints="1"/>
          </p:cNvSpPr>
          <p:nvPr/>
        </p:nvSpPr>
        <p:spPr bwMode="auto">
          <a:xfrm>
            <a:off x="4816056" y="3600652"/>
            <a:ext cx="525880" cy="480679"/>
          </a:xfrm>
          <a:custGeom>
            <a:avLst/>
            <a:gdLst>
              <a:gd name="T0" fmla="*/ 164 w 202"/>
              <a:gd name="T1" fmla="*/ 161 h 184"/>
              <a:gd name="T2" fmla="*/ 38 w 202"/>
              <a:gd name="T3" fmla="*/ 184 h 184"/>
              <a:gd name="T4" fmla="*/ 47 w 202"/>
              <a:gd name="T5" fmla="*/ 161 h 184"/>
              <a:gd name="T6" fmla="*/ 155 w 202"/>
              <a:gd name="T7" fmla="*/ 172 h 184"/>
              <a:gd name="T8" fmla="*/ 0 w 202"/>
              <a:gd name="T9" fmla="*/ 176 h 184"/>
              <a:gd name="T10" fmla="*/ 30 w 202"/>
              <a:gd name="T11" fmla="*/ 184 h 184"/>
              <a:gd name="T12" fmla="*/ 0 w 202"/>
              <a:gd name="T13" fmla="*/ 161 h 184"/>
              <a:gd name="T14" fmla="*/ 0 w 202"/>
              <a:gd name="T15" fmla="*/ 91 h 184"/>
              <a:gd name="T16" fmla="*/ 30 w 202"/>
              <a:gd name="T17" fmla="*/ 155 h 184"/>
              <a:gd name="T18" fmla="*/ 16 w 202"/>
              <a:gd name="T19" fmla="*/ 75 h 184"/>
              <a:gd name="T20" fmla="*/ 202 w 202"/>
              <a:gd name="T21" fmla="*/ 91 h 184"/>
              <a:gd name="T22" fmla="*/ 172 w 202"/>
              <a:gd name="T23" fmla="*/ 155 h 184"/>
              <a:gd name="T24" fmla="*/ 186 w 202"/>
              <a:gd name="T25" fmla="*/ 75 h 184"/>
              <a:gd name="T26" fmla="*/ 192 w 202"/>
              <a:gd name="T27" fmla="*/ 111 h 184"/>
              <a:gd name="T28" fmla="*/ 181 w 202"/>
              <a:gd name="T29" fmla="*/ 111 h 184"/>
              <a:gd name="T30" fmla="*/ 192 w 202"/>
              <a:gd name="T31" fmla="*/ 111 h 184"/>
              <a:gd name="T32" fmla="*/ 186 w 202"/>
              <a:gd name="T33" fmla="*/ 89 h 184"/>
              <a:gd name="T34" fmla="*/ 186 w 202"/>
              <a:gd name="T35" fmla="*/ 101 h 184"/>
              <a:gd name="T36" fmla="*/ 38 w 202"/>
              <a:gd name="T37" fmla="*/ 155 h 184"/>
              <a:gd name="T38" fmla="*/ 47 w 202"/>
              <a:gd name="T39" fmla="*/ 139 h 184"/>
              <a:gd name="T40" fmla="*/ 141 w 202"/>
              <a:gd name="T41" fmla="*/ 125 h 184"/>
              <a:gd name="T42" fmla="*/ 155 w 202"/>
              <a:gd name="T43" fmla="*/ 155 h 184"/>
              <a:gd name="T44" fmla="*/ 164 w 202"/>
              <a:gd name="T45" fmla="*/ 75 h 184"/>
              <a:gd name="T46" fmla="*/ 38 w 202"/>
              <a:gd name="T47" fmla="*/ 155 h 184"/>
              <a:gd name="T48" fmla="*/ 38 w 202"/>
              <a:gd name="T49" fmla="*/ 21 h 184"/>
              <a:gd name="T50" fmla="*/ 48 w 202"/>
              <a:gd name="T51" fmla="*/ 69 h 184"/>
              <a:gd name="T52" fmla="*/ 153 w 202"/>
              <a:gd name="T53" fmla="*/ 21 h 184"/>
              <a:gd name="T54" fmla="*/ 164 w 202"/>
              <a:gd name="T55" fmla="*/ 69 h 184"/>
              <a:gd name="T56" fmla="*/ 152 w 202"/>
              <a:gd name="T57" fmla="*/ 21 h 184"/>
              <a:gd name="T58" fmla="*/ 172 w 202"/>
              <a:gd name="T59" fmla="*/ 184 h 184"/>
              <a:gd name="T60" fmla="*/ 202 w 202"/>
              <a:gd name="T61" fmla="*/ 176 h 184"/>
              <a:gd name="T62" fmla="*/ 172 w 202"/>
              <a:gd name="T63" fmla="*/ 161 h 184"/>
              <a:gd name="T64" fmla="*/ 147 w 202"/>
              <a:gd name="T65" fmla="*/ 69 h 184"/>
              <a:gd name="T66" fmla="*/ 54 w 202"/>
              <a:gd name="T67" fmla="*/ 0 h 184"/>
              <a:gd name="T68" fmla="*/ 147 w 202"/>
              <a:gd name="T69" fmla="*/ 24 h 184"/>
              <a:gd name="T70" fmla="*/ 135 w 202"/>
              <a:gd name="T71" fmla="*/ 56 h 184"/>
              <a:gd name="T72" fmla="*/ 70 w 202"/>
              <a:gd name="T73" fmla="*/ 53 h 184"/>
              <a:gd name="T74" fmla="*/ 70 w 202"/>
              <a:gd name="T75" fmla="*/ 60 h 184"/>
              <a:gd name="T76" fmla="*/ 135 w 202"/>
              <a:gd name="T77" fmla="*/ 56 h 184"/>
              <a:gd name="T78" fmla="*/ 131 w 202"/>
              <a:gd name="T79" fmla="*/ 38 h 184"/>
              <a:gd name="T80" fmla="*/ 67 w 202"/>
              <a:gd name="T81" fmla="*/ 42 h 184"/>
              <a:gd name="T82" fmla="*/ 131 w 202"/>
              <a:gd name="T83" fmla="*/ 45 h 184"/>
              <a:gd name="T84" fmla="*/ 135 w 202"/>
              <a:gd name="T85" fmla="*/ 27 h 184"/>
              <a:gd name="T86" fmla="*/ 88 w 202"/>
              <a:gd name="T87" fmla="*/ 24 h 184"/>
              <a:gd name="T88" fmla="*/ 88 w 202"/>
              <a:gd name="T89" fmla="*/ 31 h 184"/>
              <a:gd name="T90" fmla="*/ 135 w 202"/>
              <a:gd name="T91" fmla="*/ 27 h 1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202" h="184">
                <a:moveTo>
                  <a:pt x="155" y="161"/>
                </a:moveTo>
                <a:cubicBezTo>
                  <a:pt x="164" y="161"/>
                  <a:pt x="164" y="161"/>
                  <a:pt x="164" y="161"/>
                </a:cubicBezTo>
                <a:cubicBezTo>
                  <a:pt x="164" y="184"/>
                  <a:pt x="164" y="184"/>
                  <a:pt x="164" y="184"/>
                </a:cubicBezTo>
                <a:cubicBezTo>
                  <a:pt x="38" y="184"/>
                  <a:pt x="38" y="184"/>
                  <a:pt x="38" y="184"/>
                </a:cubicBezTo>
                <a:cubicBezTo>
                  <a:pt x="38" y="161"/>
                  <a:pt x="38" y="161"/>
                  <a:pt x="38" y="161"/>
                </a:cubicBezTo>
                <a:cubicBezTo>
                  <a:pt x="47" y="161"/>
                  <a:pt x="47" y="161"/>
                  <a:pt x="47" y="161"/>
                </a:cubicBezTo>
                <a:cubicBezTo>
                  <a:pt x="47" y="172"/>
                  <a:pt x="47" y="172"/>
                  <a:pt x="47" y="172"/>
                </a:cubicBezTo>
                <a:cubicBezTo>
                  <a:pt x="155" y="172"/>
                  <a:pt x="155" y="172"/>
                  <a:pt x="155" y="172"/>
                </a:cubicBezTo>
                <a:lnTo>
                  <a:pt x="155" y="161"/>
                </a:lnTo>
                <a:close/>
                <a:moveTo>
                  <a:pt x="0" y="176"/>
                </a:moveTo>
                <a:cubicBezTo>
                  <a:pt x="0" y="180"/>
                  <a:pt x="4" y="184"/>
                  <a:pt x="8" y="184"/>
                </a:cubicBezTo>
                <a:cubicBezTo>
                  <a:pt x="30" y="184"/>
                  <a:pt x="30" y="184"/>
                  <a:pt x="30" y="184"/>
                </a:cubicBezTo>
                <a:cubicBezTo>
                  <a:pt x="30" y="161"/>
                  <a:pt x="30" y="161"/>
                  <a:pt x="30" y="161"/>
                </a:cubicBezTo>
                <a:cubicBezTo>
                  <a:pt x="0" y="161"/>
                  <a:pt x="0" y="161"/>
                  <a:pt x="0" y="161"/>
                </a:cubicBezTo>
                <a:lnTo>
                  <a:pt x="0" y="176"/>
                </a:lnTo>
                <a:close/>
                <a:moveTo>
                  <a:pt x="0" y="91"/>
                </a:moveTo>
                <a:cubicBezTo>
                  <a:pt x="0" y="155"/>
                  <a:pt x="0" y="155"/>
                  <a:pt x="0" y="155"/>
                </a:cubicBezTo>
                <a:cubicBezTo>
                  <a:pt x="30" y="155"/>
                  <a:pt x="30" y="155"/>
                  <a:pt x="30" y="155"/>
                </a:cubicBezTo>
                <a:cubicBezTo>
                  <a:pt x="30" y="75"/>
                  <a:pt x="30" y="75"/>
                  <a:pt x="30" y="75"/>
                </a:cubicBezTo>
                <a:cubicBezTo>
                  <a:pt x="16" y="75"/>
                  <a:pt x="16" y="75"/>
                  <a:pt x="16" y="75"/>
                </a:cubicBezTo>
                <a:cubicBezTo>
                  <a:pt x="7" y="75"/>
                  <a:pt x="0" y="82"/>
                  <a:pt x="0" y="91"/>
                </a:cubicBezTo>
                <a:close/>
                <a:moveTo>
                  <a:pt x="202" y="91"/>
                </a:moveTo>
                <a:cubicBezTo>
                  <a:pt x="202" y="155"/>
                  <a:pt x="202" y="155"/>
                  <a:pt x="202" y="155"/>
                </a:cubicBezTo>
                <a:cubicBezTo>
                  <a:pt x="172" y="155"/>
                  <a:pt x="172" y="155"/>
                  <a:pt x="172" y="155"/>
                </a:cubicBezTo>
                <a:cubicBezTo>
                  <a:pt x="172" y="75"/>
                  <a:pt x="172" y="75"/>
                  <a:pt x="172" y="75"/>
                </a:cubicBezTo>
                <a:cubicBezTo>
                  <a:pt x="186" y="75"/>
                  <a:pt x="186" y="75"/>
                  <a:pt x="186" y="75"/>
                </a:cubicBezTo>
                <a:cubicBezTo>
                  <a:pt x="194" y="75"/>
                  <a:pt x="202" y="82"/>
                  <a:pt x="202" y="91"/>
                </a:cubicBezTo>
                <a:close/>
                <a:moveTo>
                  <a:pt x="192" y="111"/>
                </a:moveTo>
                <a:cubicBezTo>
                  <a:pt x="192" y="108"/>
                  <a:pt x="189" y="105"/>
                  <a:pt x="186" y="105"/>
                </a:cubicBezTo>
                <a:cubicBezTo>
                  <a:pt x="183" y="105"/>
                  <a:pt x="181" y="108"/>
                  <a:pt x="181" y="111"/>
                </a:cubicBezTo>
                <a:cubicBezTo>
                  <a:pt x="181" y="114"/>
                  <a:pt x="183" y="117"/>
                  <a:pt x="186" y="117"/>
                </a:cubicBezTo>
                <a:cubicBezTo>
                  <a:pt x="189" y="117"/>
                  <a:pt x="192" y="114"/>
                  <a:pt x="192" y="111"/>
                </a:cubicBezTo>
                <a:close/>
                <a:moveTo>
                  <a:pt x="192" y="95"/>
                </a:moveTo>
                <a:cubicBezTo>
                  <a:pt x="192" y="92"/>
                  <a:pt x="189" y="89"/>
                  <a:pt x="186" y="89"/>
                </a:cubicBezTo>
                <a:cubicBezTo>
                  <a:pt x="183" y="89"/>
                  <a:pt x="181" y="92"/>
                  <a:pt x="181" y="95"/>
                </a:cubicBezTo>
                <a:cubicBezTo>
                  <a:pt x="181" y="98"/>
                  <a:pt x="183" y="101"/>
                  <a:pt x="186" y="101"/>
                </a:cubicBezTo>
                <a:cubicBezTo>
                  <a:pt x="189" y="101"/>
                  <a:pt x="192" y="98"/>
                  <a:pt x="192" y="95"/>
                </a:cubicBezTo>
                <a:close/>
                <a:moveTo>
                  <a:pt x="38" y="155"/>
                </a:moveTo>
                <a:cubicBezTo>
                  <a:pt x="47" y="155"/>
                  <a:pt x="47" y="155"/>
                  <a:pt x="47" y="155"/>
                </a:cubicBezTo>
                <a:cubicBezTo>
                  <a:pt x="47" y="139"/>
                  <a:pt x="47" y="139"/>
                  <a:pt x="47" y="139"/>
                </a:cubicBezTo>
                <a:cubicBezTo>
                  <a:pt x="47" y="132"/>
                  <a:pt x="53" y="125"/>
                  <a:pt x="61" y="125"/>
                </a:cubicBezTo>
                <a:cubicBezTo>
                  <a:pt x="141" y="125"/>
                  <a:pt x="141" y="125"/>
                  <a:pt x="141" y="125"/>
                </a:cubicBezTo>
                <a:cubicBezTo>
                  <a:pt x="148" y="125"/>
                  <a:pt x="155" y="132"/>
                  <a:pt x="155" y="139"/>
                </a:cubicBezTo>
                <a:cubicBezTo>
                  <a:pt x="155" y="155"/>
                  <a:pt x="155" y="155"/>
                  <a:pt x="155" y="155"/>
                </a:cubicBezTo>
                <a:cubicBezTo>
                  <a:pt x="164" y="155"/>
                  <a:pt x="164" y="155"/>
                  <a:pt x="164" y="155"/>
                </a:cubicBezTo>
                <a:cubicBezTo>
                  <a:pt x="164" y="75"/>
                  <a:pt x="164" y="75"/>
                  <a:pt x="164" y="75"/>
                </a:cubicBezTo>
                <a:cubicBezTo>
                  <a:pt x="38" y="75"/>
                  <a:pt x="38" y="75"/>
                  <a:pt x="38" y="75"/>
                </a:cubicBezTo>
                <a:lnTo>
                  <a:pt x="38" y="155"/>
                </a:lnTo>
                <a:close/>
                <a:moveTo>
                  <a:pt x="48" y="21"/>
                </a:moveTo>
                <a:cubicBezTo>
                  <a:pt x="38" y="21"/>
                  <a:pt x="38" y="21"/>
                  <a:pt x="38" y="21"/>
                </a:cubicBezTo>
                <a:cubicBezTo>
                  <a:pt x="38" y="69"/>
                  <a:pt x="38" y="69"/>
                  <a:pt x="38" y="69"/>
                </a:cubicBezTo>
                <a:cubicBezTo>
                  <a:pt x="48" y="69"/>
                  <a:pt x="48" y="69"/>
                  <a:pt x="48" y="69"/>
                </a:cubicBezTo>
                <a:lnTo>
                  <a:pt x="48" y="21"/>
                </a:lnTo>
                <a:close/>
                <a:moveTo>
                  <a:pt x="153" y="21"/>
                </a:moveTo>
                <a:cubicBezTo>
                  <a:pt x="153" y="69"/>
                  <a:pt x="153" y="69"/>
                  <a:pt x="153" y="69"/>
                </a:cubicBezTo>
                <a:cubicBezTo>
                  <a:pt x="164" y="69"/>
                  <a:pt x="164" y="69"/>
                  <a:pt x="164" y="69"/>
                </a:cubicBezTo>
                <a:cubicBezTo>
                  <a:pt x="164" y="21"/>
                  <a:pt x="164" y="21"/>
                  <a:pt x="164" y="21"/>
                </a:cubicBezTo>
                <a:cubicBezTo>
                  <a:pt x="152" y="21"/>
                  <a:pt x="152" y="21"/>
                  <a:pt x="152" y="21"/>
                </a:cubicBezTo>
                <a:lnTo>
                  <a:pt x="153" y="21"/>
                </a:lnTo>
                <a:close/>
                <a:moveTo>
                  <a:pt x="172" y="184"/>
                </a:moveTo>
                <a:cubicBezTo>
                  <a:pt x="194" y="184"/>
                  <a:pt x="194" y="184"/>
                  <a:pt x="194" y="184"/>
                </a:cubicBezTo>
                <a:cubicBezTo>
                  <a:pt x="198" y="184"/>
                  <a:pt x="202" y="180"/>
                  <a:pt x="202" y="176"/>
                </a:cubicBezTo>
                <a:cubicBezTo>
                  <a:pt x="202" y="161"/>
                  <a:pt x="202" y="161"/>
                  <a:pt x="202" y="161"/>
                </a:cubicBezTo>
                <a:cubicBezTo>
                  <a:pt x="172" y="161"/>
                  <a:pt x="172" y="161"/>
                  <a:pt x="172" y="161"/>
                </a:cubicBezTo>
                <a:lnTo>
                  <a:pt x="172" y="184"/>
                </a:lnTo>
                <a:close/>
                <a:moveTo>
                  <a:pt x="147" y="69"/>
                </a:moveTo>
                <a:cubicBezTo>
                  <a:pt x="54" y="69"/>
                  <a:pt x="54" y="69"/>
                  <a:pt x="54" y="69"/>
                </a:cubicBezTo>
                <a:cubicBezTo>
                  <a:pt x="54" y="0"/>
                  <a:pt x="54" y="0"/>
                  <a:pt x="54" y="0"/>
                </a:cubicBezTo>
                <a:cubicBezTo>
                  <a:pt x="123" y="0"/>
                  <a:pt x="123" y="0"/>
                  <a:pt x="123" y="0"/>
                </a:cubicBezTo>
                <a:cubicBezTo>
                  <a:pt x="147" y="24"/>
                  <a:pt x="147" y="24"/>
                  <a:pt x="147" y="24"/>
                </a:cubicBezTo>
                <a:lnTo>
                  <a:pt x="147" y="69"/>
                </a:lnTo>
                <a:close/>
                <a:moveTo>
                  <a:pt x="135" y="56"/>
                </a:moveTo>
                <a:cubicBezTo>
                  <a:pt x="135" y="54"/>
                  <a:pt x="133" y="53"/>
                  <a:pt x="131" y="53"/>
                </a:cubicBezTo>
                <a:cubicBezTo>
                  <a:pt x="70" y="53"/>
                  <a:pt x="70" y="53"/>
                  <a:pt x="70" y="53"/>
                </a:cubicBezTo>
                <a:cubicBezTo>
                  <a:pt x="68" y="53"/>
                  <a:pt x="67" y="54"/>
                  <a:pt x="67" y="56"/>
                </a:cubicBezTo>
                <a:cubicBezTo>
                  <a:pt x="67" y="58"/>
                  <a:pt x="68" y="60"/>
                  <a:pt x="70" y="60"/>
                </a:cubicBezTo>
                <a:cubicBezTo>
                  <a:pt x="131" y="60"/>
                  <a:pt x="131" y="60"/>
                  <a:pt x="131" y="60"/>
                </a:cubicBezTo>
                <a:cubicBezTo>
                  <a:pt x="133" y="60"/>
                  <a:pt x="135" y="58"/>
                  <a:pt x="135" y="56"/>
                </a:cubicBezTo>
                <a:close/>
                <a:moveTo>
                  <a:pt x="135" y="42"/>
                </a:moveTo>
                <a:cubicBezTo>
                  <a:pt x="135" y="40"/>
                  <a:pt x="133" y="38"/>
                  <a:pt x="131" y="38"/>
                </a:cubicBezTo>
                <a:cubicBezTo>
                  <a:pt x="70" y="38"/>
                  <a:pt x="70" y="38"/>
                  <a:pt x="70" y="38"/>
                </a:cubicBezTo>
                <a:cubicBezTo>
                  <a:pt x="68" y="38"/>
                  <a:pt x="67" y="40"/>
                  <a:pt x="67" y="42"/>
                </a:cubicBezTo>
                <a:cubicBezTo>
                  <a:pt x="67" y="44"/>
                  <a:pt x="68" y="45"/>
                  <a:pt x="70" y="45"/>
                </a:cubicBezTo>
                <a:cubicBezTo>
                  <a:pt x="131" y="45"/>
                  <a:pt x="131" y="45"/>
                  <a:pt x="131" y="45"/>
                </a:cubicBezTo>
                <a:cubicBezTo>
                  <a:pt x="133" y="45"/>
                  <a:pt x="135" y="44"/>
                  <a:pt x="135" y="42"/>
                </a:cubicBezTo>
                <a:close/>
                <a:moveTo>
                  <a:pt x="135" y="27"/>
                </a:moveTo>
                <a:cubicBezTo>
                  <a:pt x="135" y="25"/>
                  <a:pt x="133" y="24"/>
                  <a:pt x="131" y="24"/>
                </a:cubicBezTo>
                <a:cubicBezTo>
                  <a:pt x="88" y="24"/>
                  <a:pt x="88" y="24"/>
                  <a:pt x="88" y="24"/>
                </a:cubicBezTo>
                <a:cubicBezTo>
                  <a:pt x="86" y="24"/>
                  <a:pt x="84" y="25"/>
                  <a:pt x="84" y="27"/>
                </a:cubicBezTo>
                <a:cubicBezTo>
                  <a:pt x="84" y="29"/>
                  <a:pt x="86" y="31"/>
                  <a:pt x="88" y="31"/>
                </a:cubicBezTo>
                <a:cubicBezTo>
                  <a:pt x="131" y="31"/>
                  <a:pt x="131" y="31"/>
                  <a:pt x="131" y="31"/>
                </a:cubicBezTo>
                <a:cubicBezTo>
                  <a:pt x="133" y="31"/>
                  <a:pt x="135" y="29"/>
                  <a:pt x="135" y="27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3" name="Freeform 46">
            <a:extLst>
              <a:ext uri="{FF2B5EF4-FFF2-40B4-BE49-F238E27FC236}">
                <a16:creationId xmlns:a16="http://schemas.microsoft.com/office/drawing/2014/main" id="{FA208F87-3B58-0208-A833-82937D19E4A3}"/>
              </a:ext>
            </a:extLst>
          </p:cNvPr>
          <p:cNvSpPr>
            <a:spLocks noEditPoints="1"/>
          </p:cNvSpPr>
          <p:nvPr/>
        </p:nvSpPr>
        <p:spPr bwMode="auto">
          <a:xfrm>
            <a:off x="7134564" y="4412075"/>
            <a:ext cx="521472" cy="514855"/>
          </a:xfrm>
          <a:custGeom>
            <a:avLst/>
            <a:gdLst>
              <a:gd name="T0" fmla="*/ 186 w 200"/>
              <a:gd name="T1" fmla="*/ 0 h 197"/>
              <a:gd name="T2" fmla="*/ 14 w 200"/>
              <a:gd name="T3" fmla="*/ 0 h 197"/>
              <a:gd name="T4" fmla="*/ 0 w 200"/>
              <a:gd name="T5" fmla="*/ 15 h 197"/>
              <a:gd name="T6" fmla="*/ 0 w 200"/>
              <a:gd name="T7" fmla="*/ 127 h 197"/>
              <a:gd name="T8" fmla="*/ 14 w 200"/>
              <a:gd name="T9" fmla="*/ 141 h 197"/>
              <a:gd name="T10" fmla="*/ 82 w 200"/>
              <a:gd name="T11" fmla="*/ 141 h 197"/>
              <a:gd name="T12" fmla="*/ 55 w 200"/>
              <a:gd name="T13" fmla="*/ 189 h 197"/>
              <a:gd name="T14" fmla="*/ 58 w 200"/>
              <a:gd name="T15" fmla="*/ 197 h 197"/>
              <a:gd name="T16" fmla="*/ 61 w 200"/>
              <a:gd name="T17" fmla="*/ 197 h 197"/>
              <a:gd name="T18" fmla="*/ 66 w 200"/>
              <a:gd name="T19" fmla="*/ 194 h 197"/>
              <a:gd name="T20" fmla="*/ 95 w 200"/>
              <a:gd name="T21" fmla="*/ 141 h 197"/>
              <a:gd name="T22" fmla="*/ 105 w 200"/>
              <a:gd name="T23" fmla="*/ 141 h 197"/>
              <a:gd name="T24" fmla="*/ 134 w 200"/>
              <a:gd name="T25" fmla="*/ 194 h 197"/>
              <a:gd name="T26" fmla="*/ 140 w 200"/>
              <a:gd name="T27" fmla="*/ 197 h 197"/>
              <a:gd name="T28" fmla="*/ 142 w 200"/>
              <a:gd name="T29" fmla="*/ 197 h 197"/>
              <a:gd name="T30" fmla="*/ 145 w 200"/>
              <a:gd name="T31" fmla="*/ 189 h 197"/>
              <a:gd name="T32" fmla="*/ 118 w 200"/>
              <a:gd name="T33" fmla="*/ 141 h 197"/>
              <a:gd name="T34" fmla="*/ 186 w 200"/>
              <a:gd name="T35" fmla="*/ 141 h 197"/>
              <a:gd name="T36" fmla="*/ 200 w 200"/>
              <a:gd name="T37" fmla="*/ 127 h 197"/>
              <a:gd name="T38" fmla="*/ 200 w 200"/>
              <a:gd name="T39" fmla="*/ 15 h 197"/>
              <a:gd name="T40" fmla="*/ 186 w 200"/>
              <a:gd name="T41" fmla="*/ 0 h 197"/>
              <a:gd name="T42" fmla="*/ 188 w 200"/>
              <a:gd name="T43" fmla="*/ 120 h 197"/>
              <a:gd name="T44" fmla="*/ 12 w 200"/>
              <a:gd name="T45" fmla="*/ 120 h 197"/>
              <a:gd name="T46" fmla="*/ 12 w 200"/>
              <a:gd name="T47" fmla="*/ 14 h 197"/>
              <a:gd name="T48" fmla="*/ 188 w 200"/>
              <a:gd name="T49" fmla="*/ 14 h 197"/>
              <a:gd name="T50" fmla="*/ 188 w 200"/>
              <a:gd name="T51" fmla="*/ 120 h 197"/>
              <a:gd name="T52" fmla="*/ 148 w 200"/>
              <a:gd name="T53" fmla="*/ 99 h 197"/>
              <a:gd name="T54" fmla="*/ 124 w 200"/>
              <a:gd name="T55" fmla="*/ 99 h 197"/>
              <a:gd name="T56" fmla="*/ 124 w 200"/>
              <a:gd name="T57" fmla="*/ 29 h 197"/>
              <a:gd name="T58" fmla="*/ 148 w 200"/>
              <a:gd name="T59" fmla="*/ 29 h 197"/>
              <a:gd name="T60" fmla="*/ 148 w 200"/>
              <a:gd name="T61" fmla="*/ 99 h 197"/>
              <a:gd name="T62" fmla="*/ 76 w 200"/>
              <a:gd name="T63" fmla="*/ 99 h 197"/>
              <a:gd name="T64" fmla="*/ 52 w 200"/>
              <a:gd name="T65" fmla="*/ 99 h 197"/>
              <a:gd name="T66" fmla="*/ 52 w 200"/>
              <a:gd name="T67" fmla="*/ 66 h 197"/>
              <a:gd name="T68" fmla="*/ 76 w 200"/>
              <a:gd name="T69" fmla="*/ 66 h 197"/>
              <a:gd name="T70" fmla="*/ 76 w 200"/>
              <a:gd name="T71" fmla="*/ 99 h 197"/>
              <a:gd name="T72" fmla="*/ 112 w 200"/>
              <a:gd name="T73" fmla="*/ 99 h 197"/>
              <a:gd name="T74" fmla="*/ 88 w 200"/>
              <a:gd name="T75" fmla="*/ 99 h 197"/>
              <a:gd name="T76" fmla="*/ 88 w 200"/>
              <a:gd name="T77" fmla="*/ 47 h 197"/>
              <a:gd name="T78" fmla="*/ 112 w 200"/>
              <a:gd name="T79" fmla="*/ 47 h 197"/>
              <a:gd name="T80" fmla="*/ 112 w 200"/>
              <a:gd name="T81" fmla="*/ 99 h 1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200" h="197">
                <a:moveTo>
                  <a:pt x="186" y="0"/>
                </a:moveTo>
                <a:cubicBezTo>
                  <a:pt x="14" y="0"/>
                  <a:pt x="14" y="0"/>
                  <a:pt x="14" y="0"/>
                </a:cubicBezTo>
                <a:cubicBezTo>
                  <a:pt x="6" y="0"/>
                  <a:pt x="0" y="7"/>
                  <a:pt x="0" y="15"/>
                </a:cubicBezTo>
                <a:cubicBezTo>
                  <a:pt x="0" y="127"/>
                  <a:pt x="0" y="127"/>
                  <a:pt x="0" y="127"/>
                </a:cubicBezTo>
                <a:cubicBezTo>
                  <a:pt x="0" y="135"/>
                  <a:pt x="6" y="141"/>
                  <a:pt x="14" y="141"/>
                </a:cubicBezTo>
                <a:cubicBezTo>
                  <a:pt x="82" y="141"/>
                  <a:pt x="82" y="141"/>
                  <a:pt x="82" y="141"/>
                </a:cubicBezTo>
                <a:cubicBezTo>
                  <a:pt x="55" y="189"/>
                  <a:pt x="55" y="189"/>
                  <a:pt x="55" y="189"/>
                </a:cubicBezTo>
                <a:cubicBezTo>
                  <a:pt x="54" y="191"/>
                  <a:pt x="55" y="195"/>
                  <a:pt x="58" y="197"/>
                </a:cubicBezTo>
                <a:cubicBezTo>
                  <a:pt x="59" y="197"/>
                  <a:pt x="60" y="197"/>
                  <a:pt x="61" y="197"/>
                </a:cubicBezTo>
                <a:cubicBezTo>
                  <a:pt x="63" y="197"/>
                  <a:pt x="65" y="196"/>
                  <a:pt x="66" y="194"/>
                </a:cubicBezTo>
                <a:cubicBezTo>
                  <a:pt x="95" y="141"/>
                  <a:pt x="95" y="141"/>
                  <a:pt x="95" y="141"/>
                </a:cubicBezTo>
                <a:cubicBezTo>
                  <a:pt x="105" y="141"/>
                  <a:pt x="105" y="141"/>
                  <a:pt x="105" y="141"/>
                </a:cubicBezTo>
                <a:cubicBezTo>
                  <a:pt x="134" y="194"/>
                  <a:pt x="134" y="194"/>
                  <a:pt x="134" y="194"/>
                </a:cubicBezTo>
                <a:cubicBezTo>
                  <a:pt x="135" y="196"/>
                  <a:pt x="137" y="197"/>
                  <a:pt x="140" y="197"/>
                </a:cubicBezTo>
                <a:cubicBezTo>
                  <a:pt x="140" y="197"/>
                  <a:pt x="141" y="197"/>
                  <a:pt x="142" y="197"/>
                </a:cubicBezTo>
                <a:cubicBezTo>
                  <a:pt x="145" y="195"/>
                  <a:pt x="146" y="191"/>
                  <a:pt x="145" y="189"/>
                </a:cubicBezTo>
                <a:cubicBezTo>
                  <a:pt x="118" y="141"/>
                  <a:pt x="118" y="141"/>
                  <a:pt x="118" y="141"/>
                </a:cubicBezTo>
                <a:cubicBezTo>
                  <a:pt x="186" y="141"/>
                  <a:pt x="186" y="141"/>
                  <a:pt x="186" y="141"/>
                </a:cubicBezTo>
                <a:cubicBezTo>
                  <a:pt x="194" y="141"/>
                  <a:pt x="200" y="135"/>
                  <a:pt x="200" y="127"/>
                </a:cubicBezTo>
                <a:cubicBezTo>
                  <a:pt x="200" y="15"/>
                  <a:pt x="200" y="15"/>
                  <a:pt x="200" y="15"/>
                </a:cubicBezTo>
                <a:cubicBezTo>
                  <a:pt x="200" y="7"/>
                  <a:pt x="194" y="0"/>
                  <a:pt x="186" y="0"/>
                </a:cubicBezTo>
                <a:close/>
                <a:moveTo>
                  <a:pt x="188" y="120"/>
                </a:moveTo>
                <a:cubicBezTo>
                  <a:pt x="12" y="120"/>
                  <a:pt x="12" y="120"/>
                  <a:pt x="12" y="120"/>
                </a:cubicBezTo>
                <a:cubicBezTo>
                  <a:pt x="12" y="14"/>
                  <a:pt x="12" y="14"/>
                  <a:pt x="12" y="14"/>
                </a:cubicBezTo>
                <a:cubicBezTo>
                  <a:pt x="188" y="14"/>
                  <a:pt x="188" y="14"/>
                  <a:pt x="188" y="14"/>
                </a:cubicBezTo>
                <a:lnTo>
                  <a:pt x="188" y="120"/>
                </a:lnTo>
                <a:close/>
                <a:moveTo>
                  <a:pt x="148" y="99"/>
                </a:moveTo>
                <a:cubicBezTo>
                  <a:pt x="124" y="99"/>
                  <a:pt x="124" y="99"/>
                  <a:pt x="124" y="99"/>
                </a:cubicBezTo>
                <a:cubicBezTo>
                  <a:pt x="124" y="29"/>
                  <a:pt x="124" y="29"/>
                  <a:pt x="124" y="29"/>
                </a:cubicBezTo>
                <a:cubicBezTo>
                  <a:pt x="148" y="29"/>
                  <a:pt x="148" y="29"/>
                  <a:pt x="148" y="29"/>
                </a:cubicBezTo>
                <a:lnTo>
                  <a:pt x="148" y="99"/>
                </a:lnTo>
                <a:close/>
                <a:moveTo>
                  <a:pt x="76" y="99"/>
                </a:moveTo>
                <a:cubicBezTo>
                  <a:pt x="52" y="99"/>
                  <a:pt x="52" y="99"/>
                  <a:pt x="52" y="99"/>
                </a:cubicBezTo>
                <a:cubicBezTo>
                  <a:pt x="52" y="66"/>
                  <a:pt x="52" y="66"/>
                  <a:pt x="52" y="66"/>
                </a:cubicBezTo>
                <a:cubicBezTo>
                  <a:pt x="76" y="66"/>
                  <a:pt x="76" y="66"/>
                  <a:pt x="76" y="66"/>
                </a:cubicBezTo>
                <a:lnTo>
                  <a:pt x="76" y="99"/>
                </a:lnTo>
                <a:close/>
                <a:moveTo>
                  <a:pt x="112" y="99"/>
                </a:moveTo>
                <a:cubicBezTo>
                  <a:pt x="88" y="99"/>
                  <a:pt x="88" y="99"/>
                  <a:pt x="88" y="99"/>
                </a:cubicBezTo>
                <a:cubicBezTo>
                  <a:pt x="88" y="47"/>
                  <a:pt x="88" y="47"/>
                  <a:pt x="88" y="47"/>
                </a:cubicBezTo>
                <a:cubicBezTo>
                  <a:pt x="112" y="47"/>
                  <a:pt x="112" y="47"/>
                  <a:pt x="112" y="47"/>
                </a:cubicBezTo>
                <a:lnTo>
                  <a:pt x="112" y="9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" name="Freeform 48">
            <a:extLst>
              <a:ext uri="{FF2B5EF4-FFF2-40B4-BE49-F238E27FC236}">
                <a16:creationId xmlns:a16="http://schemas.microsoft.com/office/drawing/2014/main" id="{8574E714-937E-458D-2AA3-A9EBD13BC093}"/>
              </a:ext>
            </a:extLst>
          </p:cNvPr>
          <p:cNvSpPr>
            <a:spLocks noEditPoints="1"/>
          </p:cNvSpPr>
          <p:nvPr/>
        </p:nvSpPr>
        <p:spPr bwMode="auto">
          <a:xfrm>
            <a:off x="4143545" y="5367921"/>
            <a:ext cx="326333" cy="532496"/>
          </a:xfrm>
          <a:custGeom>
            <a:avLst/>
            <a:gdLst>
              <a:gd name="T0" fmla="*/ 125 w 125"/>
              <a:gd name="T1" fmla="*/ 184 h 204"/>
              <a:gd name="T2" fmla="*/ 56 w 125"/>
              <a:gd name="T3" fmla="*/ 204 h 204"/>
              <a:gd name="T4" fmla="*/ 29 w 125"/>
              <a:gd name="T5" fmla="*/ 165 h 204"/>
              <a:gd name="T6" fmla="*/ 34 w 125"/>
              <a:gd name="T7" fmla="*/ 124 h 204"/>
              <a:gd name="T8" fmla="*/ 47 w 125"/>
              <a:gd name="T9" fmla="*/ 158 h 204"/>
              <a:gd name="T10" fmla="*/ 49 w 125"/>
              <a:gd name="T11" fmla="*/ 159 h 204"/>
              <a:gd name="T12" fmla="*/ 50 w 125"/>
              <a:gd name="T13" fmla="*/ 66 h 204"/>
              <a:gd name="T14" fmla="*/ 59 w 125"/>
              <a:gd name="T15" fmla="*/ 58 h 204"/>
              <a:gd name="T16" fmla="*/ 67 w 125"/>
              <a:gd name="T17" fmla="*/ 121 h 204"/>
              <a:gd name="T18" fmla="*/ 68 w 125"/>
              <a:gd name="T19" fmla="*/ 122 h 204"/>
              <a:gd name="T20" fmla="*/ 69 w 125"/>
              <a:gd name="T21" fmla="*/ 100 h 204"/>
              <a:gd name="T22" fmla="*/ 78 w 125"/>
              <a:gd name="T23" fmla="*/ 92 h 204"/>
              <a:gd name="T24" fmla="*/ 86 w 125"/>
              <a:gd name="T25" fmla="*/ 121 h 204"/>
              <a:gd name="T26" fmla="*/ 87 w 125"/>
              <a:gd name="T27" fmla="*/ 122 h 204"/>
              <a:gd name="T28" fmla="*/ 89 w 125"/>
              <a:gd name="T29" fmla="*/ 110 h 204"/>
              <a:gd name="T30" fmla="*/ 98 w 125"/>
              <a:gd name="T31" fmla="*/ 102 h 204"/>
              <a:gd name="T32" fmla="*/ 106 w 125"/>
              <a:gd name="T33" fmla="*/ 121 h 204"/>
              <a:gd name="T34" fmla="*/ 107 w 125"/>
              <a:gd name="T35" fmla="*/ 122 h 204"/>
              <a:gd name="T36" fmla="*/ 108 w 125"/>
              <a:gd name="T37" fmla="*/ 116 h 204"/>
              <a:gd name="T38" fmla="*/ 117 w 125"/>
              <a:gd name="T39" fmla="*/ 108 h 204"/>
              <a:gd name="T40" fmla="*/ 75 w 125"/>
              <a:gd name="T41" fmla="*/ 58 h 204"/>
              <a:gd name="T42" fmla="*/ 41 w 125"/>
              <a:gd name="T43" fmla="*/ 58 h 204"/>
              <a:gd name="T44" fmla="*/ 44 w 125"/>
              <a:gd name="T45" fmla="*/ 66 h 204"/>
              <a:gd name="T46" fmla="*/ 59 w 125"/>
              <a:gd name="T47" fmla="*/ 52 h 204"/>
              <a:gd name="T48" fmla="*/ 73 w 125"/>
              <a:gd name="T49" fmla="*/ 66 h 204"/>
              <a:gd name="T50" fmla="*/ 78 w 125"/>
              <a:gd name="T51" fmla="*/ 86 h 204"/>
              <a:gd name="T52" fmla="*/ 94 w 125"/>
              <a:gd name="T53" fmla="*/ 58 h 204"/>
              <a:gd name="T54" fmla="*/ 21 w 125"/>
              <a:gd name="T55" fmla="*/ 58 h 204"/>
              <a:gd name="T56" fmla="*/ 44 w 125"/>
              <a:gd name="T57" fmla="*/ 88 h 204"/>
              <a:gd name="T58" fmla="*/ 58 w 125"/>
              <a:gd name="T59" fmla="*/ 25 h 204"/>
              <a:gd name="T60" fmla="*/ 74 w 125"/>
              <a:gd name="T61" fmla="*/ 87 h 204"/>
              <a:gd name="T62" fmla="*/ 78 w 125"/>
              <a:gd name="T63" fmla="*/ 86 h 204"/>
              <a:gd name="T64" fmla="*/ 4 w 125"/>
              <a:gd name="T65" fmla="*/ 58 h 204"/>
              <a:gd name="T66" fmla="*/ 112 w 125"/>
              <a:gd name="T67" fmla="*/ 58 h 204"/>
              <a:gd name="T68" fmla="*/ 97 w 125"/>
              <a:gd name="T69" fmla="*/ 96 h 204"/>
              <a:gd name="T70" fmla="*/ 101 w 125"/>
              <a:gd name="T71" fmla="*/ 97 h 204"/>
              <a:gd name="T72" fmla="*/ 58 w 125"/>
              <a:gd name="T73" fmla="*/ 0 h 204"/>
              <a:gd name="T74" fmla="*/ 44 w 125"/>
              <a:gd name="T75" fmla="*/ 114 h 2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125" h="204">
                <a:moveTo>
                  <a:pt x="125" y="116"/>
                </a:moveTo>
                <a:cubicBezTo>
                  <a:pt x="125" y="116"/>
                  <a:pt x="125" y="180"/>
                  <a:pt x="125" y="184"/>
                </a:cubicBezTo>
                <a:cubicBezTo>
                  <a:pt x="125" y="190"/>
                  <a:pt x="107" y="204"/>
                  <a:pt x="107" y="204"/>
                </a:cubicBezTo>
                <a:cubicBezTo>
                  <a:pt x="56" y="204"/>
                  <a:pt x="56" y="204"/>
                  <a:pt x="56" y="204"/>
                </a:cubicBezTo>
                <a:cubicBezTo>
                  <a:pt x="56" y="204"/>
                  <a:pt x="39" y="185"/>
                  <a:pt x="33" y="177"/>
                </a:cubicBezTo>
                <a:cubicBezTo>
                  <a:pt x="30" y="174"/>
                  <a:pt x="29" y="172"/>
                  <a:pt x="29" y="165"/>
                </a:cubicBezTo>
                <a:cubicBezTo>
                  <a:pt x="29" y="149"/>
                  <a:pt x="29" y="144"/>
                  <a:pt x="29" y="141"/>
                </a:cubicBezTo>
                <a:cubicBezTo>
                  <a:pt x="29" y="139"/>
                  <a:pt x="34" y="127"/>
                  <a:pt x="34" y="124"/>
                </a:cubicBezTo>
                <a:cubicBezTo>
                  <a:pt x="34" y="121"/>
                  <a:pt x="47" y="123"/>
                  <a:pt x="47" y="134"/>
                </a:cubicBezTo>
                <a:cubicBezTo>
                  <a:pt x="47" y="143"/>
                  <a:pt x="47" y="158"/>
                  <a:pt x="47" y="158"/>
                </a:cubicBezTo>
                <a:cubicBezTo>
                  <a:pt x="47" y="158"/>
                  <a:pt x="48" y="159"/>
                  <a:pt x="48" y="159"/>
                </a:cubicBezTo>
                <a:cubicBezTo>
                  <a:pt x="49" y="159"/>
                  <a:pt x="49" y="159"/>
                  <a:pt x="49" y="159"/>
                </a:cubicBezTo>
                <a:cubicBezTo>
                  <a:pt x="49" y="159"/>
                  <a:pt x="50" y="158"/>
                  <a:pt x="50" y="158"/>
                </a:cubicBezTo>
                <a:cubicBezTo>
                  <a:pt x="50" y="66"/>
                  <a:pt x="50" y="66"/>
                  <a:pt x="50" y="66"/>
                </a:cubicBezTo>
                <a:cubicBezTo>
                  <a:pt x="50" y="62"/>
                  <a:pt x="54" y="58"/>
                  <a:pt x="58" y="58"/>
                </a:cubicBezTo>
                <a:cubicBezTo>
                  <a:pt x="59" y="58"/>
                  <a:pt x="59" y="58"/>
                  <a:pt x="59" y="58"/>
                </a:cubicBezTo>
                <a:cubicBezTo>
                  <a:pt x="63" y="58"/>
                  <a:pt x="67" y="62"/>
                  <a:pt x="67" y="66"/>
                </a:cubicBezTo>
                <a:cubicBezTo>
                  <a:pt x="67" y="121"/>
                  <a:pt x="67" y="121"/>
                  <a:pt x="67" y="121"/>
                </a:cubicBezTo>
                <a:cubicBezTo>
                  <a:pt x="67" y="122"/>
                  <a:pt x="67" y="122"/>
                  <a:pt x="68" y="122"/>
                </a:cubicBezTo>
                <a:cubicBezTo>
                  <a:pt x="68" y="122"/>
                  <a:pt x="68" y="122"/>
                  <a:pt x="68" y="122"/>
                </a:cubicBezTo>
                <a:cubicBezTo>
                  <a:pt x="69" y="122"/>
                  <a:pt x="69" y="122"/>
                  <a:pt x="69" y="121"/>
                </a:cubicBezTo>
                <a:cubicBezTo>
                  <a:pt x="69" y="100"/>
                  <a:pt x="69" y="100"/>
                  <a:pt x="69" y="100"/>
                </a:cubicBezTo>
                <a:cubicBezTo>
                  <a:pt x="69" y="96"/>
                  <a:pt x="73" y="92"/>
                  <a:pt x="77" y="92"/>
                </a:cubicBezTo>
                <a:cubicBezTo>
                  <a:pt x="78" y="92"/>
                  <a:pt x="78" y="92"/>
                  <a:pt x="78" y="92"/>
                </a:cubicBezTo>
                <a:cubicBezTo>
                  <a:pt x="83" y="92"/>
                  <a:pt x="86" y="96"/>
                  <a:pt x="86" y="100"/>
                </a:cubicBezTo>
                <a:cubicBezTo>
                  <a:pt x="86" y="121"/>
                  <a:pt x="86" y="121"/>
                  <a:pt x="86" y="121"/>
                </a:cubicBezTo>
                <a:cubicBezTo>
                  <a:pt x="86" y="122"/>
                  <a:pt x="87" y="122"/>
                  <a:pt x="87" y="122"/>
                </a:cubicBezTo>
                <a:cubicBezTo>
                  <a:pt x="87" y="122"/>
                  <a:pt x="87" y="122"/>
                  <a:pt x="87" y="122"/>
                </a:cubicBezTo>
                <a:cubicBezTo>
                  <a:pt x="88" y="122"/>
                  <a:pt x="89" y="122"/>
                  <a:pt x="89" y="121"/>
                </a:cubicBezTo>
                <a:cubicBezTo>
                  <a:pt x="89" y="110"/>
                  <a:pt x="89" y="110"/>
                  <a:pt x="89" y="110"/>
                </a:cubicBezTo>
                <a:cubicBezTo>
                  <a:pt x="89" y="106"/>
                  <a:pt x="92" y="102"/>
                  <a:pt x="97" y="102"/>
                </a:cubicBezTo>
                <a:cubicBezTo>
                  <a:pt x="98" y="102"/>
                  <a:pt x="98" y="102"/>
                  <a:pt x="98" y="102"/>
                </a:cubicBezTo>
                <a:cubicBezTo>
                  <a:pt x="102" y="102"/>
                  <a:pt x="106" y="106"/>
                  <a:pt x="106" y="110"/>
                </a:cubicBezTo>
                <a:cubicBezTo>
                  <a:pt x="106" y="121"/>
                  <a:pt x="106" y="121"/>
                  <a:pt x="106" y="121"/>
                </a:cubicBezTo>
                <a:cubicBezTo>
                  <a:pt x="106" y="122"/>
                  <a:pt x="106" y="122"/>
                  <a:pt x="107" y="122"/>
                </a:cubicBezTo>
                <a:cubicBezTo>
                  <a:pt x="107" y="122"/>
                  <a:pt x="107" y="122"/>
                  <a:pt x="107" y="122"/>
                </a:cubicBezTo>
                <a:cubicBezTo>
                  <a:pt x="107" y="122"/>
                  <a:pt x="108" y="122"/>
                  <a:pt x="108" y="121"/>
                </a:cubicBezTo>
                <a:cubicBezTo>
                  <a:pt x="108" y="116"/>
                  <a:pt x="108" y="116"/>
                  <a:pt x="108" y="116"/>
                </a:cubicBezTo>
                <a:cubicBezTo>
                  <a:pt x="108" y="111"/>
                  <a:pt x="112" y="108"/>
                  <a:pt x="116" y="108"/>
                </a:cubicBezTo>
                <a:cubicBezTo>
                  <a:pt x="117" y="108"/>
                  <a:pt x="117" y="108"/>
                  <a:pt x="117" y="108"/>
                </a:cubicBezTo>
                <a:cubicBezTo>
                  <a:pt x="121" y="108"/>
                  <a:pt x="125" y="111"/>
                  <a:pt x="125" y="116"/>
                </a:cubicBezTo>
                <a:close/>
                <a:moveTo>
                  <a:pt x="75" y="58"/>
                </a:moveTo>
                <a:cubicBezTo>
                  <a:pt x="75" y="49"/>
                  <a:pt x="67" y="41"/>
                  <a:pt x="58" y="41"/>
                </a:cubicBezTo>
                <a:cubicBezTo>
                  <a:pt x="48" y="41"/>
                  <a:pt x="41" y="49"/>
                  <a:pt x="41" y="58"/>
                </a:cubicBezTo>
                <a:cubicBezTo>
                  <a:pt x="41" y="62"/>
                  <a:pt x="42" y="65"/>
                  <a:pt x="44" y="68"/>
                </a:cubicBezTo>
                <a:cubicBezTo>
                  <a:pt x="44" y="66"/>
                  <a:pt x="44" y="66"/>
                  <a:pt x="44" y="66"/>
                </a:cubicBezTo>
                <a:cubicBezTo>
                  <a:pt x="44" y="58"/>
                  <a:pt x="50" y="52"/>
                  <a:pt x="58" y="52"/>
                </a:cubicBezTo>
                <a:cubicBezTo>
                  <a:pt x="59" y="52"/>
                  <a:pt x="59" y="52"/>
                  <a:pt x="59" y="52"/>
                </a:cubicBezTo>
                <a:cubicBezTo>
                  <a:pt x="67" y="52"/>
                  <a:pt x="73" y="58"/>
                  <a:pt x="73" y="66"/>
                </a:cubicBezTo>
                <a:cubicBezTo>
                  <a:pt x="73" y="66"/>
                  <a:pt x="73" y="66"/>
                  <a:pt x="73" y="66"/>
                </a:cubicBezTo>
                <a:cubicBezTo>
                  <a:pt x="74" y="64"/>
                  <a:pt x="75" y="61"/>
                  <a:pt x="75" y="58"/>
                </a:cubicBezTo>
                <a:close/>
                <a:moveTo>
                  <a:pt x="78" y="86"/>
                </a:moveTo>
                <a:cubicBezTo>
                  <a:pt x="79" y="86"/>
                  <a:pt x="80" y="86"/>
                  <a:pt x="81" y="86"/>
                </a:cubicBezTo>
                <a:cubicBezTo>
                  <a:pt x="89" y="80"/>
                  <a:pt x="94" y="69"/>
                  <a:pt x="94" y="58"/>
                </a:cubicBezTo>
                <a:cubicBezTo>
                  <a:pt x="94" y="38"/>
                  <a:pt x="78" y="21"/>
                  <a:pt x="58" y="21"/>
                </a:cubicBezTo>
                <a:cubicBezTo>
                  <a:pt x="38" y="21"/>
                  <a:pt x="21" y="38"/>
                  <a:pt x="21" y="58"/>
                </a:cubicBezTo>
                <a:cubicBezTo>
                  <a:pt x="21" y="73"/>
                  <a:pt x="31" y="86"/>
                  <a:pt x="44" y="92"/>
                </a:cubicBezTo>
                <a:cubicBezTo>
                  <a:pt x="44" y="88"/>
                  <a:pt x="44" y="88"/>
                  <a:pt x="44" y="88"/>
                </a:cubicBezTo>
                <a:cubicBezTo>
                  <a:pt x="33" y="82"/>
                  <a:pt x="25" y="71"/>
                  <a:pt x="25" y="58"/>
                </a:cubicBezTo>
                <a:cubicBezTo>
                  <a:pt x="25" y="40"/>
                  <a:pt x="40" y="25"/>
                  <a:pt x="58" y="25"/>
                </a:cubicBezTo>
                <a:cubicBezTo>
                  <a:pt x="76" y="25"/>
                  <a:pt x="90" y="40"/>
                  <a:pt x="90" y="58"/>
                </a:cubicBezTo>
                <a:cubicBezTo>
                  <a:pt x="90" y="70"/>
                  <a:pt x="84" y="81"/>
                  <a:pt x="74" y="87"/>
                </a:cubicBezTo>
                <a:cubicBezTo>
                  <a:pt x="75" y="86"/>
                  <a:pt x="76" y="86"/>
                  <a:pt x="77" y="86"/>
                </a:cubicBezTo>
                <a:lnTo>
                  <a:pt x="78" y="86"/>
                </a:lnTo>
                <a:close/>
                <a:moveTo>
                  <a:pt x="44" y="110"/>
                </a:moveTo>
                <a:cubicBezTo>
                  <a:pt x="21" y="104"/>
                  <a:pt x="4" y="83"/>
                  <a:pt x="4" y="58"/>
                </a:cubicBezTo>
                <a:cubicBezTo>
                  <a:pt x="4" y="28"/>
                  <a:pt x="28" y="4"/>
                  <a:pt x="58" y="4"/>
                </a:cubicBezTo>
                <a:cubicBezTo>
                  <a:pt x="88" y="4"/>
                  <a:pt x="112" y="28"/>
                  <a:pt x="112" y="58"/>
                </a:cubicBezTo>
                <a:cubicBezTo>
                  <a:pt x="112" y="73"/>
                  <a:pt x="106" y="87"/>
                  <a:pt x="96" y="96"/>
                </a:cubicBezTo>
                <a:cubicBezTo>
                  <a:pt x="96" y="96"/>
                  <a:pt x="96" y="96"/>
                  <a:pt x="97" y="96"/>
                </a:cubicBezTo>
                <a:cubicBezTo>
                  <a:pt x="98" y="96"/>
                  <a:pt x="98" y="96"/>
                  <a:pt x="98" y="96"/>
                </a:cubicBezTo>
                <a:cubicBezTo>
                  <a:pt x="99" y="96"/>
                  <a:pt x="100" y="97"/>
                  <a:pt x="101" y="97"/>
                </a:cubicBezTo>
                <a:cubicBezTo>
                  <a:pt x="110" y="86"/>
                  <a:pt x="116" y="73"/>
                  <a:pt x="116" y="58"/>
                </a:cubicBezTo>
                <a:cubicBezTo>
                  <a:pt x="116" y="26"/>
                  <a:pt x="90" y="0"/>
                  <a:pt x="58" y="0"/>
                </a:cubicBezTo>
                <a:cubicBezTo>
                  <a:pt x="26" y="0"/>
                  <a:pt x="0" y="26"/>
                  <a:pt x="0" y="58"/>
                </a:cubicBezTo>
                <a:cubicBezTo>
                  <a:pt x="0" y="85"/>
                  <a:pt x="19" y="108"/>
                  <a:pt x="44" y="114"/>
                </a:cubicBezTo>
                <a:lnTo>
                  <a:pt x="44" y="11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5" name="Freeform 49">
            <a:extLst>
              <a:ext uri="{FF2B5EF4-FFF2-40B4-BE49-F238E27FC236}">
                <a16:creationId xmlns:a16="http://schemas.microsoft.com/office/drawing/2014/main" id="{3D021247-FCA6-8C80-E7C9-BF8C0D0B26F6}"/>
              </a:ext>
            </a:extLst>
          </p:cNvPr>
          <p:cNvSpPr>
            <a:spLocks noEditPoints="1"/>
          </p:cNvSpPr>
          <p:nvPr/>
        </p:nvSpPr>
        <p:spPr bwMode="auto">
          <a:xfrm>
            <a:off x="3271487" y="4451764"/>
            <a:ext cx="525880" cy="435478"/>
          </a:xfrm>
          <a:custGeom>
            <a:avLst/>
            <a:gdLst>
              <a:gd name="T0" fmla="*/ 179 w 202"/>
              <a:gd name="T1" fmla="*/ 86 h 167"/>
              <a:gd name="T2" fmla="*/ 202 w 202"/>
              <a:gd name="T3" fmla="*/ 133 h 167"/>
              <a:gd name="T4" fmla="*/ 155 w 202"/>
              <a:gd name="T5" fmla="*/ 133 h 167"/>
              <a:gd name="T6" fmla="*/ 179 w 202"/>
              <a:gd name="T7" fmla="*/ 86 h 167"/>
              <a:gd name="T8" fmla="*/ 28 w 202"/>
              <a:gd name="T9" fmla="*/ 15 h 167"/>
              <a:gd name="T10" fmla="*/ 34 w 202"/>
              <a:gd name="T11" fmla="*/ 12 h 167"/>
              <a:gd name="T12" fmla="*/ 167 w 202"/>
              <a:gd name="T13" fmla="*/ 12 h 167"/>
              <a:gd name="T14" fmla="*/ 173 w 202"/>
              <a:gd name="T15" fmla="*/ 18 h 167"/>
              <a:gd name="T16" fmla="*/ 173 w 202"/>
              <a:gd name="T17" fmla="*/ 47 h 167"/>
              <a:gd name="T18" fmla="*/ 161 w 202"/>
              <a:gd name="T19" fmla="*/ 47 h 167"/>
              <a:gd name="T20" fmla="*/ 179 w 202"/>
              <a:gd name="T21" fmla="*/ 78 h 167"/>
              <a:gd name="T22" fmla="*/ 197 w 202"/>
              <a:gd name="T23" fmla="*/ 47 h 167"/>
              <a:gd name="T24" fmla="*/ 185 w 202"/>
              <a:gd name="T25" fmla="*/ 47 h 167"/>
              <a:gd name="T26" fmla="*/ 185 w 202"/>
              <a:gd name="T27" fmla="*/ 18 h 167"/>
              <a:gd name="T28" fmla="*/ 167 w 202"/>
              <a:gd name="T29" fmla="*/ 0 h 167"/>
              <a:gd name="T30" fmla="*/ 34 w 202"/>
              <a:gd name="T31" fmla="*/ 0 h 167"/>
              <a:gd name="T32" fmla="*/ 16 w 202"/>
              <a:gd name="T33" fmla="*/ 15 h 167"/>
              <a:gd name="T34" fmla="*/ 16 w 202"/>
              <a:gd name="T35" fmla="*/ 24 h 167"/>
              <a:gd name="T36" fmla="*/ 28 w 202"/>
              <a:gd name="T37" fmla="*/ 24 h 167"/>
              <a:gd name="T38" fmla="*/ 28 w 202"/>
              <a:gd name="T39" fmla="*/ 15 h 167"/>
              <a:gd name="T40" fmla="*/ 173 w 202"/>
              <a:gd name="T41" fmla="*/ 152 h 167"/>
              <a:gd name="T42" fmla="*/ 167 w 202"/>
              <a:gd name="T43" fmla="*/ 155 h 167"/>
              <a:gd name="T44" fmla="*/ 34 w 202"/>
              <a:gd name="T45" fmla="*/ 155 h 167"/>
              <a:gd name="T46" fmla="*/ 28 w 202"/>
              <a:gd name="T47" fmla="*/ 149 h 167"/>
              <a:gd name="T48" fmla="*/ 28 w 202"/>
              <a:gd name="T49" fmla="*/ 121 h 167"/>
              <a:gd name="T50" fmla="*/ 40 w 202"/>
              <a:gd name="T51" fmla="*/ 121 h 167"/>
              <a:gd name="T52" fmla="*/ 22 w 202"/>
              <a:gd name="T53" fmla="*/ 90 h 167"/>
              <a:gd name="T54" fmla="*/ 4 w 202"/>
              <a:gd name="T55" fmla="*/ 121 h 167"/>
              <a:gd name="T56" fmla="*/ 16 w 202"/>
              <a:gd name="T57" fmla="*/ 121 h 167"/>
              <a:gd name="T58" fmla="*/ 16 w 202"/>
              <a:gd name="T59" fmla="*/ 149 h 167"/>
              <a:gd name="T60" fmla="*/ 34 w 202"/>
              <a:gd name="T61" fmla="*/ 167 h 167"/>
              <a:gd name="T62" fmla="*/ 167 w 202"/>
              <a:gd name="T63" fmla="*/ 167 h 167"/>
              <a:gd name="T64" fmla="*/ 185 w 202"/>
              <a:gd name="T65" fmla="*/ 152 h 167"/>
              <a:gd name="T66" fmla="*/ 185 w 202"/>
              <a:gd name="T67" fmla="*/ 144 h 167"/>
              <a:gd name="T68" fmla="*/ 173 w 202"/>
              <a:gd name="T69" fmla="*/ 144 h 167"/>
              <a:gd name="T70" fmla="*/ 173 w 202"/>
              <a:gd name="T71" fmla="*/ 152 h 167"/>
              <a:gd name="T72" fmla="*/ 45 w 202"/>
              <a:gd name="T73" fmla="*/ 35 h 167"/>
              <a:gd name="T74" fmla="*/ 0 w 202"/>
              <a:gd name="T75" fmla="*/ 35 h 167"/>
              <a:gd name="T76" fmla="*/ 0 w 202"/>
              <a:gd name="T77" fmla="*/ 80 h 167"/>
              <a:gd name="T78" fmla="*/ 45 w 202"/>
              <a:gd name="T79" fmla="*/ 80 h 167"/>
              <a:gd name="T80" fmla="*/ 45 w 202"/>
              <a:gd name="T81" fmla="*/ 35 h 167"/>
              <a:gd name="T82" fmla="*/ 66 w 202"/>
              <a:gd name="T83" fmla="*/ 84 h 167"/>
              <a:gd name="T84" fmla="*/ 101 w 202"/>
              <a:gd name="T85" fmla="*/ 119 h 167"/>
              <a:gd name="T86" fmla="*/ 136 w 202"/>
              <a:gd name="T87" fmla="*/ 84 h 167"/>
              <a:gd name="T88" fmla="*/ 101 w 202"/>
              <a:gd name="T89" fmla="*/ 49 h 167"/>
              <a:gd name="T90" fmla="*/ 66 w 202"/>
              <a:gd name="T91" fmla="*/ 84 h 1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202" h="167">
                <a:moveTo>
                  <a:pt x="179" y="86"/>
                </a:moveTo>
                <a:cubicBezTo>
                  <a:pt x="202" y="133"/>
                  <a:pt x="202" y="133"/>
                  <a:pt x="202" y="133"/>
                </a:cubicBezTo>
                <a:cubicBezTo>
                  <a:pt x="155" y="133"/>
                  <a:pt x="155" y="133"/>
                  <a:pt x="155" y="133"/>
                </a:cubicBezTo>
                <a:lnTo>
                  <a:pt x="179" y="86"/>
                </a:lnTo>
                <a:close/>
                <a:moveTo>
                  <a:pt x="28" y="15"/>
                </a:moveTo>
                <a:cubicBezTo>
                  <a:pt x="28" y="14"/>
                  <a:pt x="30" y="12"/>
                  <a:pt x="34" y="12"/>
                </a:cubicBezTo>
                <a:cubicBezTo>
                  <a:pt x="167" y="12"/>
                  <a:pt x="167" y="12"/>
                  <a:pt x="167" y="12"/>
                </a:cubicBezTo>
                <a:cubicBezTo>
                  <a:pt x="170" y="12"/>
                  <a:pt x="173" y="15"/>
                  <a:pt x="173" y="18"/>
                </a:cubicBezTo>
                <a:cubicBezTo>
                  <a:pt x="173" y="47"/>
                  <a:pt x="173" y="47"/>
                  <a:pt x="173" y="47"/>
                </a:cubicBezTo>
                <a:cubicBezTo>
                  <a:pt x="161" y="47"/>
                  <a:pt x="161" y="47"/>
                  <a:pt x="161" y="47"/>
                </a:cubicBezTo>
                <a:cubicBezTo>
                  <a:pt x="179" y="78"/>
                  <a:pt x="179" y="78"/>
                  <a:pt x="179" y="78"/>
                </a:cubicBezTo>
                <a:cubicBezTo>
                  <a:pt x="197" y="47"/>
                  <a:pt x="197" y="47"/>
                  <a:pt x="197" y="47"/>
                </a:cubicBezTo>
                <a:cubicBezTo>
                  <a:pt x="185" y="47"/>
                  <a:pt x="185" y="47"/>
                  <a:pt x="185" y="47"/>
                </a:cubicBezTo>
                <a:cubicBezTo>
                  <a:pt x="185" y="18"/>
                  <a:pt x="185" y="18"/>
                  <a:pt x="185" y="18"/>
                </a:cubicBezTo>
                <a:cubicBezTo>
                  <a:pt x="185" y="8"/>
                  <a:pt x="177" y="0"/>
                  <a:pt x="167" y="0"/>
                </a:cubicBezTo>
                <a:cubicBezTo>
                  <a:pt x="34" y="0"/>
                  <a:pt x="34" y="0"/>
                  <a:pt x="34" y="0"/>
                </a:cubicBezTo>
                <a:cubicBezTo>
                  <a:pt x="24" y="0"/>
                  <a:pt x="16" y="7"/>
                  <a:pt x="16" y="15"/>
                </a:cubicBezTo>
                <a:cubicBezTo>
                  <a:pt x="16" y="24"/>
                  <a:pt x="16" y="24"/>
                  <a:pt x="16" y="24"/>
                </a:cubicBezTo>
                <a:cubicBezTo>
                  <a:pt x="28" y="24"/>
                  <a:pt x="28" y="24"/>
                  <a:pt x="28" y="24"/>
                </a:cubicBezTo>
                <a:lnTo>
                  <a:pt x="28" y="15"/>
                </a:lnTo>
                <a:close/>
                <a:moveTo>
                  <a:pt x="173" y="152"/>
                </a:moveTo>
                <a:cubicBezTo>
                  <a:pt x="173" y="153"/>
                  <a:pt x="170" y="155"/>
                  <a:pt x="167" y="155"/>
                </a:cubicBezTo>
                <a:cubicBezTo>
                  <a:pt x="34" y="155"/>
                  <a:pt x="34" y="155"/>
                  <a:pt x="34" y="155"/>
                </a:cubicBezTo>
                <a:cubicBezTo>
                  <a:pt x="30" y="155"/>
                  <a:pt x="28" y="153"/>
                  <a:pt x="28" y="149"/>
                </a:cubicBezTo>
                <a:cubicBezTo>
                  <a:pt x="28" y="121"/>
                  <a:pt x="28" y="121"/>
                  <a:pt x="28" y="121"/>
                </a:cubicBezTo>
                <a:cubicBezTo>
                  <a:pt x="40" y="121"/>
                  <a:pt x="40" y="121"/>
                  <a:pt x="40" y="121"/>
                </a:cubicBezTo>
                <a:cubicBezTo>
                  <a:pt x="22" y="90"/>
                  <a:pt x="22" y="90"/>
                  <a:pt x="22" y="90"/>
                </a:cubicBezTo>
                <a:cubicBezTo>
                  <a:pt x="4" y="121"/>
                  <a:pt x="4" y="121"/>
                  <a:pt x="4" y="121"/>
                </a:cubicBezTo>
                <a:cubicBezTo>
                  <a:pt x="16" y="121"/>
                  <a:pt x="16" y="121"/>
                  <a:pt x="16" y="121"/>
                </a:cubicBezTo>
                <a:cubicBezTo>
                  <a:pt x="16" y="149"/>
                  <a:pt x="16" y="149"/>
                  <a:pt x="16" y="149"/>
                </a:cubicBezTo>
                <a:cubicBezTo>
                  <a:pt x="16" y="159"/>
                  <a:pt x="24" y="167"/>
                  <a:pt x="34" y="167"/>
                </a:cubicBezTo>
                <a:cubicBezTo>
                  <a:pt x="167" y="167"/>
                  <a:pt x="167" y="167"/>
                  <a:pt x="167" y="167"/>
                </a:cubicBezTo>
                <a:cubicBezTo>
                  <a:pt x="177" y="167"/>
                  <a:pt x="185" y="161"/>
                  <a:pt x="185" y="152"/>
                </a:cubicBezTo>
                <a:cubicBezTo>
                  <a:pt x="185" y="144"/>
                  <a:pt x="185" y="144"/>
                  <a:pt x="185" y="144"/>
                </a:cubicBezTo>
                <a:cubicBezTo>
                  <a:pt x="173" y="144"/>
                  <a:pt x="173" y="144"/>
                  <a:pt x="173" y="144"/>
                </a:cubicBezTo>
                <a:lnTo>
                  <a:pt x="173" y="152"/>
                </a:lnTo>
                <a:close/>
                <a:moveTo>
                  <a:pt x="45" y="35"/>
                </a:moveTo>
                <a:cubicBezTo>
                  <a:pt x="0" y="35"/>
                  <a:pt x="0" y="35"/>
                  <a:pt x="0" y="35"/>
                </a:cubicBezTo>
                <a:cubicBezTo>
                  <a:pt x="0" y="80"/>
                  <a:pt x="0" y="80"/>
                  <a:pt x="0" y="80"/>
                </a:cubicBezTo>
                <a:cubicBezTo>
                  <a:pt x="45" y="80"/>
                  <a:pt x="45" y="80"/>
                  <a:pt x="45" y="80"/>
                </a:cubicBezTo>
                <a:lnTo>
                  <a:pt x="45" y="35"/>
                </a:lnTo>
                <a:close/>
                <a:moveTo>
                  <a:pt x="66" y="84"/>
                </a:moveTo>
                <a:cubicBezTo>
                  <a:pt x="66" y="103"/>
                  <a:pt x="82" y="119"/>
                  <a:pt x="101" y="119"/>
                </a:cubicBezTo>
                <a:cubicBezTo>
                  <a:pt x="120" y="119"/>
                  <a:pt x="136" y="103"/>
                  <a:pt x="136" y="84"/>
                </a:cubicBezTo>
                <a:cubicBezTo>
                  <a:pt x="136" y="65"/>
                  <a:pt x="120" y="49"/>
                  <a:pt x="101" y="49"/>
                </a:cubicBezTo>
                <a:cubicBezTo>
                  <a:pt x="82" y="49"/>
                  <a:pt x="66" y="65"/>
                  <a:pt x="66" y="84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6" name="Freeform 51">
            <a:extLst>
              <a:ext uri="{FF2B5EF4-FFF2-40B4-BE49-F238E27FC236}">
                <a16:creationId xmlns:a16="http://schemas.microsoft.com/office/drawing/2014/main" id="{3FE2F4CC-A1FC-53BF-1942-E24137225160}"/>
              </a:ext>
            </a:extLst>
          </p:cNvPr>
          <p:cNvSpPr>
            <a:spLocks noEditPoints="1"/>
          </p:cNvSpPr>
          <p:nvPr/>
        </p:nvSpPr>
        <p:spPr bwMode="auto">
          <a:xfrm>
            <a:off x="3283614" y="3589628"/>
            <a:ext cx="498320" cy="499422"/>
          </a:xfrm>
          <a:custGeom>
            <a:avLst/>
            <a:gdLst>
              <a:gd name="T0" fmla="*/ 158 w 191"/>
              <a:gd name="T1" fmla="*/ 125 h 191"/>
              <a:gd name="T2" fmla="*/ 141 w 191"/>
              <a:gd name="T3" fmla="*/ 125 h 191"/>
              <a:gd name="T4" fmla="*/ 141 w 191"/>
              <a:gd name="T5" fmla="*/ 67 h 191"/>
              <a:gd name="T6" fmla="*/ 158 w 191"/>
              <a:gd name="T7" fmla="*/ 67 h 191"/>
              <a:gd name="T8" fmla="*/ 191 w 191"/>
              <a:gd name="T9" fmla="*/ 34 h 191"/>
              <a:gd name="T10" fmla="*/ 158 w 191"/>
              <a:gd name="T11" fmla="*/ 0 h 191"/>
              <a:gd name="T12" fmla="*/ 125 w 191"/>
              <a:gd name="T13" fmla="*/ 34 h 191"/>
              <a:gd name="T14" fmla="*/ 125 w 191"/>
              <a:gd name="T15" fmla="*/ 51 h 191"/>
              <a:gd name="T16" fmla="*/ 67 w 191"/>
              <a:gd name="T17" fmla="*/ 51 h 191"/>
              <a:gd name="T18" fmla="*/ 67 w 191"/>
              <a:gd name="T19" fmla="*/ 34 h 191"/>
              <a:gd name="T20" fmla="*/ 34 w 191"/>
              <a:gd name="T21" fmla="*/ 0 h 191"/>
              <a:gd name="T22" fmla="*/ 0 w 191"/>
              <a:gd name="T23" fmla="*/ 34 h 191"/>
              <a:gd name="T24" fmla="*/ 34 w 191"/>
              <a:gd name="T25" fmla="*/ 67 h 191"/>
              <a:gd name="T26" fmla="*/ 51 w 191"/>
              <a:gd name="T27" fmla="*/ 67 h 191"/>
              <a:gd name="T28" fmla="*/ 51 w 191"/>
              <a:gd name="T29" fmla="*/ 125 h 191"/>
              <a:gd name="T30" fmla="*/ 34 w 191"/>
              <a:gd name="T31" fmla="*/ 125 h 191"/>
              <a:gd name="T32" fmla="*/ 0 w 191"/>
              <a:gd name="T33" fmla="*/ 158 h 191"/>
              <a:gd name="T34" fmla="*/ 34 w 191"/>
              <a:gd name="T35" fmla="*/ 191 h 191"/>
              <a:gd name="T36" fmla="*/ 67 w 191"/>
              <a:gd name="T37" fmla="*/ 158 h 191"/>
              <a:gd name="T38" fmla="*/ 67 w 191"/>
              <a:gd name="T39" fmla="*/ 141 h 191"/>
              <a:gd name="T40" fmla="*/ 125 w 191"/>
              <a:gd name="T41" fmla="*/ 141 h 191"/>
              <a:gd name="T42" fmla="*/ 125 w 191"/>
              <a:gd name="T43" fmla="*/ 158 h 191"/>
              <a:gd name="T44" fmla="*/ 158 w 191"/>
              <a:gd name="T45" fmla="*/ 191 h 191"/>
              <a:gd name="T46" fmla="*/ 191 w 191"/>
              <a:gd name="T47" fmla="*/ 158 h 191"/>
              <a:gd name="T48" fmla="*/ 158 w 191"/>
              <a:gd name="T49" fmla="*/ 125 h 191"/>
              <a:gd name="T50" fmla="*/ 141 w 191"/>
              <a:gd name="T51" fmla="*/ 34 h 191"/>
              <a:gd name="T52" fmla="*/ 158 w 191"/>
              <a:gd name="T53" fmla="*/ 16 h 191"/>
              <a:gd name="T54" fmla="*/ 175 w 191"/>
              <a:gd name="T55" fmla="*/ 34 h 191"/>
              <a:gd name="T56" fmla="*/ 158 w 191"/>
              <a:gd name="T57" fmla="*/ 51 h 191"/>
              <a:gd name="T58" fmla="*/ 141 w 191"/>
              <a:gd name="T59" fmla="*/ 51 h 191"/>
              <a:gd name="T60" fmla="*/ 141 w 191"/>
              <a:gd name="T61" fmla="*/ 34 h 191"/>
              <a:gd name="T62" fmla="*/ 34 w 191"/>
              <a:gd name="T63" fmla="*/ 51 h 191"/>
              <a:gd name="T64" fmla="*/ 16 w 191"/>
              <a:gd name="T65" fmla="*/ 34 h 191"/>
              <a:gd name="T66" fmla="*/ 34 w 191"/>
              <a:gd name="T67" fmla="*/ 16 h 191"/>
              <a:gd name="T68" fmla="*/ 51 w 191"/>
              <a:gd name="T69" fmla="*/ 34 h 191"/>
              <a:gd name="T70" fmla="*/ 51 w 191"/>
              <a:gd name="T71" fmla="*/ 51 h 191"/>
              <a:gd name="T72" fmla="*/ 34 w 191"/>
              <a:gd name="T73" fmla="*/ 51 h 191"/>
              <a:gd name="T74" fmla="*/ 51 w 191"/>
              <a:gd name="T75" fmla="*/ 158 h 191"/>
              <a:gd name="T76" fmla="*/ 34 w 191"/>
              <a:gd name="T77" fmla="*/ 175 h 191"/>
              <a:gd name="T78" fmla="*/ 16 w 191"/>
              <a:gd name="T79" fmla="*/ 158 h 191"/>
              <a:gd name="T80" fmla="*/ 34 w 191"/>
              <a:gd name="T81" fmla="*/ 141 h 191"/>
              <a:gd name="T82" fmla="*/ 51 w 191"/>
              <a:gd name="T83" fmla="*/ 141 h 191"/>
              <a:gd name="T84" fmla="*/ 51 w 191"/>
              <a:gd name="T85" fmla="*/ 158 h 191"/>
              <a:gd name="T86" fmla="*/ 67 w 191"/>
              <a:gd name="T87" fmla="*/ 67 h 191"/>
              <a:gd name="T88" fmla="*/ 125 w 191"/>
              <a:gd name="T89" fmla="*/ 67 h 191"/>
              <a:gd name="T90" fmla="*/ 125 w 191"/>
              <a:gd name="T91" fmla="*/ 125 h 191"/>
              <a:gd name="T92" fmla="*/ 67 w 191"/>
              <a:gd name="T93" fmla="*/ 125 h 191"/>
              <a:gd name="T94" fmla="*/ 67 w 191"/>
              <a:gd name="T95" fmla="*/ 67 h 191"/>
              <a:gd name="T96" fmla="*/ 158 w 191"/>
              <a:gd name="T97" fmla="*/ 175 h 191"/>
              <a:gd name="T98" fmla="*/ 141 w 191"/>
              <a:gd name="T99" fmla="*/ 158 h 191"/>
              <a:gd name="T100" fmla="*/ 141 w 191"/>
              <a:gd name="T101" fmla="*/ 141 h 191"/>
              <a:gd name="T102" fmla="*/ 158 w 191"/>
              <a:gd name="T103" fmla="*/ 141 h 191"/>
              <a:gd name="T104" fmla="*/ 175 w 191"/>
              <a:gd name="T105" fmla="*/ 158 h 191"/>
              <a:gd name="T106" fmla="*/ 158 w 191"/>
              <a:gd name="T107" fmla="*/ 175 h 1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191" h="191">
                <a:moveTo>
                  <a:pt x="158" y="125"/>
                </a:moveTo>
                <a:cubicBezTo>
                  <a:pt x="141" y="125"/>
                  <a:pt x="141" y="125"/>
                  <a:pt x="141" y="125"/>
                </a:cubicBezTo>
                <a:cubicBezTo>
                  <a:pt x="141" y="67"/>
                  <a:pt x="141" y="67"/>
                  <a:pt x="141" y="67"/>
                </a:cubicBezTo>
                <a:cubicBezTo>
                  <a:pt x="158" y="67"/>
                  <a:pt x="158" y="67"/>
                  <a:pt x="158" y="67"/>
                </a:cubicBezTo>
                <a:cubicBezTo>
                  <a:pt x="176" y="67"/>
                  <a:pt x="191" y="52"/>
                  <a:pt x="191" y="34"/>
                </a:cubicBezTo>
                <a:cubicBezTo>
                  <a:pt x="191" y="15"/>
                  <a:pt x="176" y="0"/>
                  <a:pt x="158" y="0"/>
                </a:cubicBezTo>
                <a:cubicBezTo>
                  <a:pt x="140" y="0"/>
                  <a:pt x="125" y="15"/>
                  <a:pt x="125" y="34"/>
                </a:cubicBezTo>
                <a:cubicBezTo>
                  <a:pt x="125" y="51"/>
                  <a:pt x="125" y="51"/>
                  <a:pt x="125" y="51"/>
                </a:cubicBezTo>
                <a:cubicBezTo>
                  <a:pt x="67" y="51"/>
                  <a:pt x="67" y="51"/>
                  <a:pt x="67" y="51"/>
                </a:cubicBezTo>
                <a:cubicBezTo>
                  <a:pt x="67" y="34"/>
                  <a:pt x="67" y="34"/>
                  <a:pt x="67" y="34"/>
                </a:cubicBezTo>
                <a:cubicBezTo>
                  <a:pt x="67" y="15"/>
                  <a:pt x="52" y="0"/>
                  <a:pt x="34" y="0"/>
                </a:cubicBezTo>
                <a:cubicBezTo>
                  <a:pt x="15" y="0"/>
                  <a:pt x="0" y="15"/>
                  <a:pt x="0" y="34"/>
                </a:cubicBezTo>
                <a:cubicBezTo>
                  <a:pt x="0" y="52"/>
                  <a:pt x="15" y="67"/>
                  <a:pt x="34" y="67"/>
                </a:cubicBezTo>
                <a:cubicBezTo>
                  <a:pt x="51" y="67"/>
                  <a:pt x="51" y="67"/>
                  <a:pt x="51" y="67"/>
                </a:cubicBezTo>
                <a:cubicBezTo>
                  <a:pt x="51" y="125"/>
                  <a:pt x="51" y="125"/>
                  <a:pt x="51" y="125"/>
                </a:cubicBezTo>
                <a:cubicBezTo>
                  <a:pt x="34" y="125"/>
                  <a:pt x="34" y="125"/>
                  <a:pt x="34" y="125"/>
                </a:cubicBezTo>
                <a:cubicBezTo>
                  <a:pt x="15" y="125"/>
                  <a:pt x="0" y="139"/>
                  <a:pt x="0" y="158"/>
                </a:cubicBezTo>
                <a:cubicBezTo>
                  <a:pt x="0" y="176"/>
                  <a:pt x="15" y="191"/>
                  <a:pt x="34" y="191"/>
                </a:cubicBezTo>
                <a:cubicBezTo>
                  <a:pt x="52" y="191"/>
                  <a:pt x="67" y="176"/>
                  <a:pt x="67" y="158"/>
                </a:cubicBezTo>
                <a:cubicBezTo>
                  <a:pt x="67" y="141"/>
                  <a:pt x="67" y="141"/>
                  <a:pt x="67" y="141"/>
                </a:cubicBezTo>
                <a:cubicBezTo>
                  <a:pt x="125" y="141"/>
                  <a:pt x="125" y="141"/>
                  <a:pt x="125" y="141"/>
                </a:cubicBezTo>
                <a:cubicBezTo>
                  <a:pt x="125" y="158"/>
                  <a:pt x="125" y="158"/>
                  <a:pt x="125" y="158"/>
                </a:cubicBezTo>
                <a:cubicBezTo>
                  <a:pt x="125" y="176"/>
                  <a:pt x="140" y="191"/>
                  <a:pt x="158" y="191"/>
                </a:cubicBezTo>
                <a:cubicBezTo>
                  <a:pt x="176" y="191"/>
                  <a:pt x="191" y="176"/>
                  <a:pt x="191" y="158"/>
                </a:cubicBezTo>
                <a:cubicBezTo>
                  <a:pt x="191" y="139"/>
                  <a:pt x="176" y="125"/>
                  <a:pt x="158" y="125"/>
                </a:cubicBezTo>
                <a:close/>
                <a:moveTo>
                  <a:pt x="141" y="34"/>
                </a:moveTo>
                <a:cubicBezTo>
                  <a:pt x="141" y="24"/>
                  <a:pt x="148" y="16"/>
                  <a:pt x="158" y="16"/>
                </a:cubicBezTo>
                <a:cubicBezTo>
                  <a:pt x="168" y="16"/>
                  <a:pt x="175" y="24"/>
                  <a:pt x="175" y="34"/>
                </a:cubicBezTo>
                <a:cubicBezTo>
                  <a:pt x="175" y="43"/>
                  <a:pt x="168" y="51"/>
                  <a:pt x="158" y="51"/>
                </a:cubicBezTo>
                <a:cubicBezTo>
                  <a:pt x="141" y="51"/>
                  <a:pt x="141" y="51"/>
                  <a:pt x="141" y="51"/>
                </a:cubicBezTo>
                <a:lnTo>
                  <a:pt x="141" y="34"/>
                </a:lnTo>
                <a:close/>
                <a:moveTo>
                  <a:pt x="34" y="51"/>
                </a:moveTo>
                <a:cubicBezTo>
                  <a:pt x="24" y="51"/>
                  <a:pt x="16" y="43"/>
                  <a:pt x="16" y="34"/>
                </a:cubicBezTo>
                <a:cubicBezTo>
                  <a:pt x="16" y="24"/>
                  <a:pt x="24" y="16"/>
                  <a:pt x="34" y="16"/>
                </a:cubicBezTo>
                <a:cubicBezTo>
                  <a:pt x="43" y="16"/>
                  <a:pt x="51" y="24"/>
                  <a:pt x="51" y="34"/>
                </a:cubicBezTo>
                <a:cubicBezTo>
                  <a:pt x="51" y="51"/>
                  <a:pt x="51" y="51"/>
                  <a:pt x="51" y="51"/>
                </a:cubicBezTo>
                <a:lnTo>
                  <a:pt x="34" y="51"/>
                </a:lnTo>
                <a:close/>
                <a:moveTo>
                  <a:pt x="51" y="158"/>
                </a:moveTo>
                <a:cubicBezTo>
                  <a:pt x="51" y="167"/>
                  <a:pt x="43" y="175"/>
                  <a:pt x="34" y="175"/>
                </a:cubicBezTo>
                <a:cubicBezTo>
                  <a:pt x="24" y="175"/>
                  <a:pt x="16" y="167"/>
                  <a:pt x="16" y="158"/>
                </a:cubicBezTo>
                <a:cubicBezTo>
                  <a:pt x="16" y="148"/>
                  <a:pt x="24" y="141"/>
                  <a:pt x="34" y="141"/>
                </a:cubicBezTo>
                <a:cubicBezTo>
                  <a:pt x="51" y="141"/>
                  <a:pt x="51" y="141"/>
                  <a:pt x="51" y="141"/>
                </a:cubicBezTo>
                <a:lnTo>
                  <a:pt x="51" y="158"/>
                </a:lnTo>
                <a:close/>
                <a:moveTo>
                  <a:pt x="67" y="67"/>
                </a:moveTo>
                <a:cubicBezTo>
                  <a:pt x="125" y="67"/>
                  <a:pt x="125" y="67"/>
                  <a:pt x="125" y="67"/>
                </a:cubicBezTo>
                <a:cubicBezTo>
                  <a:pt x="125" y="125"/>
                  <a:pt x="125" y="125"/>
                  <a:pt x="125" y="125"/>
                </a:cubicBezTo>
                <a:cubicBezTo>
                  <a:pt x="67" y="125"/>
                  <a:pt x="67" y="125"/>
                  <a:pt x="67" y="125"/>
                </a:cubicBezTo>
                <a:lnTo>
                  <a:pt x="67" y="67"/>
                </a:lnTo>
                <a:close/>
                <a:moveTo>
                  <a:pt x="158" y="175"/>
                </a:moveTo>
                <a:cubicBezTo>
                  <a:pt x="148" y="175"/>
                  <a:pt x="141" y="167"/>
                  <a:pt x="141" y="158"/>
                </a:cubicBezTo>
                <a:cubicBezTo>
                  <a:pt x="141" y="141"/>
                  <a:pt x="141" y="141"/>
                  <a:pt x="141" y="141"/>
                </a:cubicBezTo>
                <a:cubicBezTo>
                  <a:pt x="158" y="141"/>
                  <a:pt x="158" y="141"/>
                  <a:pt x="158" y="141"/>
                </a:cubicBezTo>
                <a:cubicBezTo>
                  <a:pt x="168" y="141"/>
                  <a:pt x="175" y="148"/>
                  <a:pt x="175" y="158"/>
                </a:cubicBezTo>
                <a:cubicBezTo>
                  <a:pt x="175" y="167"/>
                  <a:pt x="168" y="175"/>
                  <a:pt x="158" y="175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7" name="Freeform 59">
            <a:extLst>
              <a:ext uri="{FF2B5EF4-FFF2-40B4-BE49-F238E27FC236}">
                <a16:creationId xmlns:a16="http://schemas.microsoft.com/office/drawing/2014/main" id="{DFC2FF0D-8F3C-4955-E2BE-DEC50BA49501}"/>
              </a:ext>
            </a:extLst>
          </p:cNvPr>
          <p:cNvSpPr>
            <a:spLocks noEditPoints="1"/>
          </p:cNvSpPr>
          <p:nvPr/>
        </p:nvSpPr>
        <p:spPr bwMode="auto">
          <a:xfrm>
            <a:off x="4818260" y="5394381"/>
            <a:ext cx="519266" cy="485088"/>
          </a:xfrm>
          <a:custGeom>
            <a:avLst/>
            <a:gdLst>
              <a:gd name="T0" fmla="*/ 22 w 199"/>
              <a:gd name="T1" fmla="*/ 84 h 186"/>
              <a:gd name="T2" fmla="*/ 10 w 199"/>
              <a:gd name="T3" fmla="*/ 69 h 186"/>
              <a:gd name="T4" fmla="*/ 60 w 199"/>
              <a:gd name="T5" fmla="*/ 0 h 186"/>
              <a:gd name="T6" fmla="*/ 71 w 199"/>
              <a:gd name="T7" fmla="*/ 37 h 186"/>
              <a:gd name="T8" fmla="*/ 38 w 199"/>
              <a:gd name="T9" fmla="*/ 82 h 186"/>
              <a:gd name="T10" fmla="*/ 49 w 199"/>
              <a:gd name="T11" fmla="*/ 101 h 186"/>
              <a:gd name="T12" fmla="*/ 39 w 199"/>
              <a:gd name="T13" fmla="*/ 111 h 186"/>
              <a:gd name="T14" fmla="*/ 32 w 199"/>
              <a:gd name="T15" fmla="*/ 92 h 186"/>
              <a:gd name="T16" fmla="*/ 128 w 199"/>
              <a:gd name="T17" fmla="*/ 82 h 186"/>
              <a:gd name="T18" fmla="*/ 68 w 199"/>
              <a:gd name="T19" fmla="*/ 97 h 186"/>
              <a:gd name="T20" fmla="*/ 71 w 199"/>
              <a:gd name="T21" fmla="*/ 101 h 186"/>
              <a:gd name="T22" fmla="*/ 81 w 199"/>
              <a:gd name="T23" fmla="*/ 120 h 186"/>
              <a:gd name="T24" fmla="*/ 100 w 199"/>
              <a:gd name="T25" fmla="*/ 130 h 186"/>
              <a:gd name="T26" fmla="*/ 119 w 199"/>
              <a:gd name="T27" fmla="*/ 140 h 186"/>
              <a:gd name="T28" fmla="*/ 103 w 199"/>
              <a:gd name="T29" fmla="*/ 178 h 186"/>
              <a:gd name="T30" fmla="*/ 124 w 199"/>
              <a:gd name="T31" fmla="*/ 170 h 186"/>
              <a:gd name="T32" fmla="*/ 143 w 199"/>
              <a:gd name="T33" fmla="*/ 160 h 186"/>
              <a:gd name="T34" fmla="*/ 159 w 199"/>
              <a:gd name="T35" fmla="*/ 143 h 186"/>
              <a:gd name="T36" fmla="*/ 168 w 199"/>
              <a:gd name="T37" fmla="*/ 122 h 186"/>
              <a:gd name="T38" fmla="*/ 116 w 199"/>
              <a:gd name="T39" fmla="*/ 143 h 186"/>
              <a:gd name="T40" fmla="*/ 94 w 199"/>
              <a:gd name="T41" fmla="*/ 150 h 186"/>
              <a:gd name="T42" fmla="*/ 80 w 199"/>
              <a:gd name="T43" fmla="*/ 135 h 186"/>
              <a:gd name="T44" fmla="*/ 77 w 199"/>
              <a:gd name="T45" fmla="*/ 123 h 186"/>
              <a:gd name="T46" fmla="*/ 65 w 199"/>
              <a:gd name="T47" fmla="*/ 121 h 186"/>
              <a:gd name="T48" fmla="*/ 51 w 199"/>
              <a:gd name="T49" fmla="*/ 106 h 186"/>
              <a:gd name="T50" fmla="*/ 29 w 199"/>
              <a:gd name="T51" fmla="*/ 143 h 186"/>
              <a:gd name="T52" fmla="*/ 41 w 199"/>
              <a:gd name="T53" fmla="*/ 145 h 186"/>
              <a:gd name="T54" fmla="*/ 55 w 199"/>
              <a:gd name="T55" fmla="*/ 160 h 186"/>
              <a:gd name="T56" fmla="*/ 58 w 199"/>
              <a:gd name="T57" fmla="*/ 172 h 186"/>
              <a:gd name="T58" fmla="*/ 79 w 199"/>
              <a:gd name="T59" fmla="*/ 165 h 186"/>
              <a:gd name="T60" fmla="*/ 94 w 199"/>
              <a:gd name="T61" fmla="*/ 180 h 186"/>
              <a:gd name="T62" fmla="*/ 116 w 199"/>
              <a:gd name="T63" fmla="*/ 143 h 186"/>
              <a:gd name="T64" fmla="*/ 119 w 199"/>
              <a:gd name="T65" fmla="*/ 23 h 186"/>
              <a:gd name="T66" fmla="*/ 59 w 199"/>
              <a:gd name="T67" fmla="*/ 54 h 186"/>
              <a:gd name="T68" fmla="*/ 64 w 199"/>
              <a:gd name="T69" fmla="*/ 92 h 186"/>
              <a:gd name="T70" fmla="*/ 103 w 199"/>
              <a:gd name="T71" fmla="*/ 80 h 186"/>
              <a:gd name="T72" fmla="*/ 160 w 199"/>
              <a:gd name="T73" fmla="*/ 110 h 186"/>
              <a:gd name="T74" fmla="*/ 178 w 199"/>
              <a:gd name="T75" fmla="*/ 83 h 186"/>
              <a:gd name="T76" fmla="*/ 142 w 199"/>
              <a:gd name="T77" fmla="*/ 1 h 1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99" h="186">
                <a:moveTo>
                  <a:pt x="27" y="88"/>
                </a:moveTo>
                <a:cubicBezTo>
                  <a:pt x="25" y="87"/>
                  <a:pt x="23" y="86"/>
                  <a:pt x="22" y="84"/>
                </a:cubicBezTo>
                <a:cubicBezTo>
                  <a:pt x="20" y="82"/>
                  <a:pt x="18" y="80"/>
                  <a:pt x="17" y="78"/>
                </a:cubicBezTo>
                <a:cubicBezTo>
                  <a:pt x="15" y="75"/>
                  <a:pt x="13" y="72"/>
                  <a:pt x="10" y="69"/>
                </a:cubicBezTo>
                <a:cubicBezTo>
                  <a:pt x="0" y="60"/>
                  <a:pt x="0" y="60"/>
                  <a:pt x="0" y="60"/>
                </a:cubicBezTo>
                <a:cubicBezTo>
                  <a:pt x="60" y="0"/>
                  <a:pt x="60" y="0"/>
                  <a:pt x="60" y="0"/>
                </a:cubicBezTo>
                <a:cubicBezTo>
                  <a:pt x="88" y="27"/>
                  <a:pt x="88" y="27"/>
                  <a:pt x="88" y="27"/>
                </a:cubicBezTo>
                <a:cubicBezTo>
                  <a:pt x="84" y="29"/>
                  <a:pt x="77" y="33"/>
                  <a:pt x="71" y="37"/>
                </a:cubicBezTo>
                <a:cubicBezTo>
                  <a:pt x="54" y="48"/>
                  <a:pt x="53" y="50"/>
                  <a:pt x="53" y="53"/>
                </a:cubicBezTo>
                <a:cubicBezTo>
                  <a:pt x="52" y="56"/>
                  <a:pt x="45" y="74"/>
                  <a:pt x="38" y="82"/>
                </a:cubicBezTo>
                <a:cubicBezTo>
                  <a:pt x="36" y="86"/>
                  <a:pt x="35" y="90"/>
                  <a:pt x="37" y="93"/>
                </a:cubicBezTo>
                <a:cubicBezTo>
                  <a:pt x="39" y="97"/>
                  <a:pt x="44" y="100"/>
                  <a:pt x="49" y="101"/>
                </a:cubicBezTo>
                <a:cubicBezTo>
                  <a:pt x="49" y="101"/>
                  <a:pt x="48" y="102"/>
                  <a:pt x="47" y="103"/>
                </a:cubicBezTo>
                <a:cubicBezTo>
                  <a:pt x="39" y="111"/>
                  <a:pt x="39" y="111"/>
                  <a:pt x="39" y="111"/>
                </a:cubicBezTo>
                <a:cubicBezTo>
                  <a:pt x="37" y="108"/>
                  <a:pt x="36" y="104"/>
                  <a:pt x="35" y="100"/>
                </a:cubicBezTo>
                <a:cubicBezTo>
                  <a:pt x="34" y="97"/>
                  <a:pt x="33" y="93"/>
                  <a:pt x="32" y="92"/>
                </a:cubicBezTo>
                <a:cubicBezTo>
                  <a:pt x="31" y="90"/>
                  <a:pt x="29" y="89"/>
                  <a:pt x="27" y="88"/>
                </a:cubicBezTo>
                <a:moveTo>
                  <a:pt x="128" y="82"/>
                </a:moveTo>
                <a:cubicBezTo>
                  <a:pt x="106" y="90"/>
                  <a:pt x="88" y="86"/>
                  <a:pt x="83" y="83"/>
                </a:cubicBezTo>
                <a:cubicBezTo>
                  <a:pt x="80" y="87"/>
                  <a:pt x="75" y="92"/>
                  <a:pt x="68" y="97"/>
                </a:cubicBezTo>
                <a:cubicBezTo>
                  <a:pt x="67" y="97"/>
                  <a:pt x="67" y="98"/>
                  <a:pt x="66" y="98"/>
                </a:cubicBezTo>
                <a:cubicBezTo>
                  <a:pt x="68" y="99"/>
                  <a:pt x="69" y="100"/>
                  <a:pt x="71" y="101"/>
                </a:cubicBezTo>
                <a:cubicBezTo>
                  <a:pt x="75" y="105"/>
                  <a:pt x="75" y="111"/>
                  <a:pt x="74" y="116"/>
                </a:cubicBezTo>
                <a:cubicBezTo>
                  <a:pt x="76" y="117"/>
                  <a:pt x="79" y="118"/>
                  <a:pt x="81" y="120"/>
                </a:cubicBezTo>
                <a:cubicBezTo>
                  <a:pt x="82" y="122"/>
                  <a:pt x="84" y="124"/>
                  <a:pt x="84" y="127"/>
                </a:cubicBezTo>
                <a:cubicBezTo>
                  <a:pt x="90" y="125"/>
                  <a:pt x="96" y="126"/>
                  <a:pt x="100" y="130"/>
                </a:cubicBezTo>
                <a:cubicBezTo>
                  <a:pt x="102" y="132"/>
                  <a:pt x="103" y="134"/>
                  <a:pt x="103" y="137"/>
                </a:cubicBezTo>
                <a:cubicBezTo>
                  <a:pt x="109" y="135"/>
                  <a:pt x="115" y="136"/>
                  <a:pt x="119" y="140"/>
                </a:cubicBezTo>
                <a:cubicBezTo>
                  <a:pt x="125" y="146"/>
                  <a:pt x="124" y="156"/>
                  <a:pt x="117" y="163"/>
                </a:cubicBezTo>
                <a:cubicBezTo>
                  <a:pt x="103" y="178"/>
                  <a:pt x="103" y="178"/>
                  <a:pt x="103" y="178"/>
                </a:cubicBezTo>
                <a:cubicBezTo>
                  <a:pt x="108" y="183"/>
                  <a:pt x="116" y="184"/>
                  <a:pt x="121" y="179"/>
                </a:cubicBezTo>
                <a:cubicBezTo>
                  <a:pt x="123" y="177"/>
                  <a:pt x="124" y="173"/>
                  <a:pt x="124" y="170"/>
                </a:cubicBezTo>
                <a:cubicBezTo>
                  <a:pt x="129" y="173"/>
                  <a:pt x="136" y="173"/>
                  <a:pt x="140" y="169"/>
                </a:cubicBezTo>
                <a:cubicBezTo>
                  <a:pt x="143" y="167"/>
                  <a:pt x="143" y="163"/>
                  <a:pt x="143" y="160"/>
                </a:cubicBezTo>
                <a:cubicBezTo>
                  <a:pt x="148" y="163"/>
                  <a:pt x="155" y="163"/>
                  <a:pt x="159" y="159"/>
                </a:cubicBezTo>
                <a:cubicBezTo>
                  <a:pt x="163" y="155"/>
                  <a:pt x="163" y="149"/>
                  <a:pt x="159" y="143"/>
                </a:cubicBezTo>
                <a:cubicBezTo>
                  <a:pt x="163" y="144"/>
                  <a:pt x="167" y="143"/>
                  <a:pt x="169" y="140"/>
                </a:cubicBezTo>
                <a:cubicBezTo>
                  <a:pt x="174" y="136"/>
                  <a:pt x="174" y="128"/>
                  <a:pt x="168" y="122"/>
                </a:cubicBezTo>
                <a:lnTo>
                  <a:pt x="128" y="82"/>
                </a:lnTo>
                <a:close/>
                <a:moveTo>
                  <a:pt x="116" y="143"/>
                </a:moveTo>
                <a:cubicBezTo>
                  <a:pt x="112" y="139"/>
                  <a:pt x="104" y="140"/>
                  <a:pt x="99" y="145"/>
                </a:cubicBezTo>
                <a:cubicBezTo>
                  <a:pt x="94" y="150"/>
                  <a:pt x="94" y="150"/>
                  <a:pt x="94" y="150"/>
                </a:cubicBezTo>
                <a:cubicBezTo>
                  <a:pt x="99" y="145"/>
                  <a:pt x="100" y="137"/>
                  <a:pt x="96" y="133"/>
                </a:cubicBezTo>
                <a:cubicBezTo>
                  <a:pt x="92" y="129"/>
                  <a:pt x="85" y="130"/>
                  <a:pt x="80" y="135"/>
                </a:cubicBezTo>
                <a:cubicBezTo>
                  <a:pt x="75" y="140"/>
                  <a:pt x="75" y="140"/>
                  <a:pt x="75" y="140"/>
                </a:cubicBezTo>
                <a:cubicBezTo>
                  <a:pt x="80" y="135"/>
                  <a:pt x="81" y="127"/>
                  <a:pt x="77" y="123"/>
                </a:cubicBezTo>
                <a:cubicBezTo>
                  <a:pt x="73" y="119"/>
                  <a:pt x="66" y="120"/>
                  <a:pt x="61" y="125"/>
                </a:cubicBezTo>
                <a:cubicBezTo>
                  <a:pt x="65" y="121"/>
                  <a:pt x="65" y="121"/>
                  <a:pt x="65" y="121"/>
                </a:cubicBezTo>
                <a:cubicBezTo>
                  <a:pt x="70" y="116"/>
                  <a:pt x="71" y="108"/>
                  <a:pt x="67" y="104"/>
                </a:cubicBezTo>
                <a:cubicBezTo>
                  <a:pt x="63" y="100"/>
                  <a:pt x="56" y="101"/>
                  <a:pt x="51" y="106"/>
                </a:cubicBezTo>
                <a:cubicBezTo>
                  <a:pt x="31" y="126"/>
                  <a:pt x="31" y="126"/>
                  <a:pt x="31" y="126"/>
                </a:cubicBezTo>
                <a:cubicBezTo>
                  <a:pt x="26" y="131"/>
                  <a:pt x="25" y="139"/>
                  <a:pt x="29" y="143"/>
                </a:cubicBezTo>
                <a:cubicBezTo>
                  <a:pt x="32" y="146"/>
                  <a:pt x="38" y="146"/>
                  <a:pt x="43" y="143"/>
                </a:cubicBezTo>
                <a:cubicBezTo>
                  <a:pt x="41" y="145"/>
                  <a:pt x="41" y="145"/>
                  <a:pt x="41" y="145"/>
                </a:cubicBezTo>
                <a:cubicBezTo>
                  <a:pt x="36" y="150"/>
                  <a:pt x="35" y="158"/>
                  <a:pt x="39" y="162"/>
                </a:cubicBezTo>
                <a:cubicBezTo>
                  <a:pt x="43" y="166"/>
                  <a:pt x="50" y="165"/>
                  <a:pt x="55" y="160"/>
                </a:cubicBezTo>
                <a:cubicBezTo>
                  <a:pt x="60" y="155"/>
                  <a:pt x="60" y="155"/>
                  <a:pt x="60" y="155"/>
                </a:cubicBezTo>
                <a:cubicBezTo>
                  <a:pt x="55" y="160"/>
                  <a:pt x="54" y="168"/>
                  <a:pt x="58" y="172"/>
                </a:cubicBezTo>
                <a:cubicBezTo>
                  <a:pt x="62" y="176"/>
                  <a:pt x="70" y="175"/>
                  <a:pt x="75" y="170"/>
                </a:cubicBezTo>
                <a:cubicBezTo>
                  <a:pt x="79" y="165"/>
                  <a:pt x="79" y="165"/>
                  <a:pt x="79" y="165"/>
                </a:cubicBezTo>
                <a:cubicBezTo>
                  <a:pt x="74" y="170"/>
                  <a:pt x="73" y="178"/>
                  <a:pt x="77" y="182"/>
                </a:cubicBezTo>
                <a:cubicBezTo>
                  <a:pt x="81" y="186"/>
                  <a:pt x="89" y="185"/>
                  <a:pt x="94" y="180"/>
                </a:cubicBezTo>
                <a:cubicBezTo>
                  <a:pt x="114" y="160"/>
                  <a:pt x="114" y="160"/>
                  <a:pt x="114" y="160"/>
                </a:cubicBezTo>
                <a:cubicBezTo>
                  <a:pt x="119" y="155"/>
                  <a:pt x="120" y="147"/>
                  <a:pt x="116" y="143"/>
                </a:cubicBezTo>
                <a:moveTo>
                  <a:pt x="142" y="1"/>
                </a:moveTo>
                <a:cubicBezTo>
                  <a:pt x="119" y="23"/>
                  <a:pt x="119" y="23"/>
                  <a:pt x="119" y="23"/>
                </a:cubicBezTo>
                <a:cubicBezTo>
                  <a:pt x="113" y="29"/>
                  <a:pt x="94" y="32"/>
                  <a:pt x="92" y="33"/>
                </a:cubicBezTo>
                <a:cubicBezTo>
                  <a:pt x="89" y="33"/>
                  <a:pt x="59" y="52"/>
                  <a:pt x="59" y="54"/>
                </a:cubicBezTo>
                <a:cubicBezTo>
                  <a:pt x="59" y="56"/>
                  <a:pt x="51" y="76"/>
                  <a:pt x="44" y="86"/>
                </a:cubicBezTo>
                <a:cubicBezTo>
                  <a:pt x="39" y="93"/>
                  <a:pt x="54" y="98"/>
                  <a:pt x="64" y="92"/>
                </a:cubicBezTo>
                <a:cubicBezTo>
                  <a:pt x="76" y="83"/>
                  <a:pt x="82" y="74"/>
                  <a:pt x="82" y="74"/>
                </a:cubicBezTo>
                <a:cubicBezTo>
                  <a:pt x="82" y="74"/>
                  <a:pt x="88" y="79"/>
                  <a:pt x="103" y="80"/>
                </a:cubicBezTo>
                <a:cubicBezTo>
                  <a:pt x="120" y="81"/>
                  <a:pt x="130" y="77"/>
                  <a:pt x="130" y="77"/>
                </a:cubicBezTo>
                <a:cubicBezTo>
                  <a:pt x="160" y="110"/>
                  <a:pt x="160" y="110"/>
                  <a:pt x="160" y="110"/>
                </a:cubicBezTo>
                <a:cubicBezTo>
                  <a:pt x="163" y="103"/>
                  <a:pt x="165" y="94"/>
                  <a:pt x="167" y="91"/>
                </a:cubicBezTo>
                <a:cubicBezTo>
                  <a:pt x="170" y="87"/>
                  <a:pt x="174" y="87"/>
                  <a:pt x="178" y="83"/>
                </a:cubicBezTo>
                <a:cubicBezTo>
                  <a:pt x="181" y="79"/>
                  <a:pt x="194" y="63"/>
                  <a:pt x="199" y="58"/>
                </a:cubicBezTo>
                <a:lnTo>
                  <a:pt x="142" y="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" name="Freeform 61">
            <a:extLst>
              <a:ext uri="{FF2B5EF4-FFF2-40B4-BE49-F238E27FC236}">
                <a16:creationId xmlns:a16="http://schemas.microsoft.com/office/drawing/2014/main" id="{BCC683DB-1F5C-CC5A-2707-FC2D378C94EA}"/>
              </a:ext>
            </a:extLst>
          </p:cNvPr>
          <p:cNvSpPr>
            <a:spLocks noEditPoints="1"/>
          </p:cNvSpPr>
          <p:nvPr/>
        </p:nvSpPr>
        <p:spPr bwMode="auto">
          <a:xfrm>
            <a:off x="5597712" y="3616087"/>
            <a:ext cx="504935" cy="446503"/>
          </a:xfrm>
          <a:custGeom>
            <a:avLst/>
            <a:gdLst>
              <a:gd name="T0" fmla="*/ 194 w 194"/>
              <a:gd name="T1" fmla="*/ 91 h 171"/>
              <a:gd name="T2" fmla="*/ 0 w 194"/>
              <a:gd name="T3" fmla="*/ 171 h 171"/>
              <a:gd name="T4" fmla="*/ 18 w 194"/>
              <a:gd name="T5" fmla="*/ 96 h 171"/>
              <a:gd name="T6" fmla="*/ 80 w 194"/>
              <a:gd name="T7" fmla="*/ 99 h 171"/>
              <a:gd name="T8" fmla="*/ 99 w 194"/>
              <a:gd name="T9" fmla="*/ 115 h 171"/>
              <a:gd name="T10" fmla="*/ 115 w 194"/>
              <a:gd name="T11" fmla="*/ 96 h 171"/>
              <a:gd name="T12" fmla="*/ 194 w 194"/>
              <a:gd name="T13" fmla="*/ 30 h 171"/>
              <a:gd name="T14" fmla="*/ 177 w 194"/>
              <a:gd name="T15" fmla="*/ 86 h 171"/>
              <a:gd name="T16" fmla="*/ 115 w 194"/>
              <a:gd name="T17" fmla="*/ 83 h 171"/>
              <a:gd name="T18" fmla="*/ 96 w 194"/>
              <a:gd name="T19" fmla="*/ 67 h 171"/>
              <a:gd name="T20" fmla="*/ 80 w 194"/>
              <a:gd name="T21" fmla="*/ 86 h 171"/>
              <a:gd name="T22" fmla="*/ 0 w 194"/>
              <a:gd name="T23" fmla="*/ 79 h 171"/>
              <a:gd name="T24" fmla="*/ 15 w 194"/>
              <a:gd name="T25" fmla="*/ 30 h 171"/>
              <a:gd name="T26" fmla="*/ 36 w 194"/>
              <a:gd name="T27" fmla="*/ 25 h 171"/>
              <a:gd name="T28" fmla="*/ 54 w 194"/>
              <a:gd name="T29" fmla="*/ 30 h 171"/>
              <a:gd name="T30" fmla="*/ 66 w 194"/>
              <a:gd name="T31" fmla="*/ 2 h 171"/>
              <a:gd name="T32" fmla="*/ 75 w 194"/>
              <a:gd name="T33" fmla="*/ 0 h 171"/>
              <a:gd name="T34" fmla="*/ 120 w 194"/>
              <a:gd name="T35" fmla="*/ 2 h 171"/>
              <a:gd name="T36" fmla="*/ 141 w 194"/>
              <a:gd name="T37" fmla="*/ 14 h 171"/>
              <a:gd name="T38" fmla="*/ 159 w 194"/>
              <a:gd name="T39" fmla="*/ 30 h 171"/>
              <a:gd name="T40" fmla="*/ 180 w 194"/>
              <a:gd name="T41" fmla="*/ 25 h 171"/>
              <a:gd name="T42" fmla="*/ 194 w 194"/>
              <a:gd name="T43" fmla="*/ 30 h 171"/>
              <a:gd name="T44" fmla="*/ 129 w 194"/>
              <a:gd name="T45" fmla="*/ 10 h 171"/>
              <a:gd name="T46" fmla="*/ 120 w 194"/>
              <a:gd name="T47" fmla="*/ 12 h 171"/>
              <a:gd name="T48" fmla="*/ 75 w 194"/>
              <a:gd name="T49" fmla="*/ 10 h 171"/>
              <a:gd name="T50" fmla="*/ 62 w 194"/>
              <a:gd name="T51" fmla="*/ 14 h 171"/>
              <a:gd name="T52" fmla="*/ 133 w 194"/>
              <a:gd name="T53" fmla="*/ 30 h 171"/>
              <a:gd name="T54" fmla="*/ 99 w 194"/>
              <a:gd name="T55" fmla="*/ 107 h 171"/>
              <a:gd name="T56" fmla="*/ 107 w 194"/>
              <a:gd name="T57" fmla="*/ 83 h 171"/>
              <a:gd name="T58" fmla="*/ 96 w 194"/>
              <a:gd name="T59" fmla="*/ 75 h 171"/>
              <a:gd name="T60" fmla="*/ 88 w 194"/>
              <a:gd name="T61" fmla="*/ 99 h 171"/>
              <a:gd name="T62" fmla="*/ 99 w 194"/>
              <a:gd name="T63" fmla="*/ 107 h 1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94" h="171">
                <a:moveTo>
                  <a:pt x="177" y="96"/>
                </a:moveTo>
                <a:cubicBezTo>
                  <a:pt x="183" y="96"/>
                  <a:pt x="189" y="94"/>
                  <a:pt x="194" y="91"/>
                </a:cubicBezTo>
                <a:cubicBezTo>
                  <a:pt x="194" y="171"/>
                  <a:pt x="194" y="171"/>
                  <a:pt x="194" y="171"/>
                </a:cubicBezTo>
                <a:cubicBezTo>
                  <a:pt x="0" y="171"/>
                  <a:pt x="0" y="171"/>
                  <a:pt x="0" y="171"/>
                </a:cubicBezTo>
                <a:cubicBezTo>
                  <a:pt x="0" y="91"/>
                  <a:pt x="0" y="91"/>
                  <a:pt x="0" y="91"/>
                </a:cubicBezTo>
                <a:cubicBezTo>
                  <a:pt x="5" y="94"/>
                  <a:pt x="11" y="96"/>
                  <a:pt x="18" y="96"/>
                </a:cubicBezTo>
                <a:cubicBezTo>
                  <a:pt x="80" y="96"/>
                  <a:pt x="80" y="96"/>
                  <a:pt x="80" y="96"/>
                </a:cubicBezTo>
                <a:cubicBezTo>
                  <a:pt x="80" y="99"/>
                  <a:pt x="80" y="99"/>
                  <a:pt x="80" y="99"/>
                </a:cubicBezTo>
                <a:cubicBezTo>
                  <a:pt x="80" y="108"/>
                  <a:pt x="87" y="115"/>
                  <a:pt x="96" y="115"/>
                </a:cubicBezTo>
                <a:cubicBezTo>
                  <a:pt x="99" y="115"/>
                  <a:pt x="99" y="115"/>
                  <a:pt x="99" y="115"/>
                </a:cubicBezTo>
                <a:cubicBezTo>
                  <a:pt x="108" y="115"/>
                  <a:pt x="115" y="108"/>
                  <a:pt x="115" y="99"/>
                </a:cubicBezTo>
                <a:cubicBezTo>
                  <a:pt x="115" y="96"/>
                  <a:pt x="115" y="96"/>
                  <a:pt x="115" y="96"/>
                </a:cubicBezTo>
                <a:lnTo>
                  <a:pt x="177" y="96"/>
                </a:lnTo>
                <a:close/>
                <a:moveTo>
                  <a:pt x="194" y="30"/>
                </a:moveTo>
                <a:cubicBezTo>
                  <a:pt x="194" y="79"/>
                  <a:pt x="194" y="79"/>
                  <a:pt x="194" y="79"/>
                </a:cubicBezTo>
                <a:cubicBezTo>
                  <a:pt x="190" y="83"/>
                  <a:pt x="183" y="86"/>
                  <a:pt x="177" y="86"/>
                </a:cubicBezTo>
                <a:cubicBezTo>
                  <a:pt x="115" y="86"/>
                  <a:pt x="115" y="86"/>
                  <a:pt x="115" y="86"/>
                </a:cubicBezTo>
                <a:cubicBezTo>
                  <a:pt x="115" y="83"/>
                  <a:pt x="115" y="83"/>
                  <a:pt x="115" y="83"/>
                </a:cubicBezTo>
                <a:cubicBezTo>
                  <a:pt x="115" y="75"/>
                  <a:pt x="108" y="67"/>
                  <a:pt x="99" y="67"/>
                </a:cubicBezTo>
                <a:cubicBezTo>
                  <a:pt x="96" y="67"/>
                  <a:pt x="96" y="67"/>
                  <a:pt x="96" y="67"/>
                </a:cubicBezTo>
                <a:cubicBezTo>
                  <a:pt x="87" y="67"/>
                  <a:pt x="80" y="75"/>
                  <a:pt x="80" y="83"/>
                </a:cubicBezTo>
                <a:cubicBezTo>
                  <a:pt x="80" y="86"/>
                  <a:pt x="80" y="86"/>
                  <a:pt x="80" y="86"/>
                </a:cubicBezTo>
                <a:cubicBezTo>
                  <a:pt x="18" y="86"/>
                  <a:pt x="18" y="86"/>
                  <a:pt x="18" y="86"/>
                </a:cubicBezTo>
                <a:cubicBezTo>
                  <a:pt x="11" y="86"/>
                  <a:pt x="5" y="83"/>
                  <a:pt x="0" y="79"/>
                </a:cubicBezTo>
                <a:cubicBezTo>
                  <a:pt x="0" y="30"/>
                  <a:pt x="0" y="30"/>
                  <a:pt x="0" y="30"/>
                </a:cubicBezTo>
                <a:cubicBezTo>
                  <a:pt x="15" y="30"/>
                  <a:pt x="15" y="30"/>
                  <a:pt x="15" y="30"/>
                </a:cubicBezTo>
                <a:cubicBezTo>
                  <a:pt x="15" y="25"/>
                  <a:pt x="15" y="25"/>
                  <a:pt x="15" y="25"/>
                </a:cubicBezTo>
                <a:cubicBezTo>
                  <a:pt x="36" y="25"/>
                  <a:pt x="36" y="25"/>
                  <a:pt x="36" y="25"/>
                </a:cubicBezTo>
                <a:cubicBezTo>
                  <a:pt x="36" y="30"/>
                  <a:pt x="36" y="30"/>
                  <a:pt x="36" y="30"/>
                </a:cubicBezTo>
                <a:cubicBezTo>
                  <a:pt x="54" y="30"/>
                  <a:pt x="54" y="30"/>
                  <a:pt x="54" y="30"/>
                </a:cubicBezTo>
                <a:cubicBezTo>
                  <a:pt x="54" y="14"/>
                  <a:pt x="54" y="14"/>
                  <a:pt x="54" y="14"/>
                </a:cubicBezTo>
                <a:cubicBezTo>
                  <a:pt x="54" y="8"/>
                  <a:pt x="59" y="2"/>
                  <a:pt x="66" y="2"/>
                </a:cubicBezTo>
                <a:cubicBezTo>
                  <a:pt x="75" y="2"/>
                  <a:pt x="75" y="2"/>
                  <a:pt x="75" y="2"/>
                </a:cubicBezTo>
                <a:cubicBezTo>
                  <a:pt x="75" y="0"/>
                  <a:pt x="75" y="0"/>
                  <a:pt x="75" y="0"/>
                </a:cubicBezTo>
                <a:cubicBezTo>
                  <a:pt x="120" y="0"/>
                  <a:pt x="120" y="0"/>
                  <a:pt x="120" y="0"/>
                </a:cubicBezTo>
                <a:cubicBezTo>
                  <a:pt x="120" y="2"/>
                  <a:pt x="120" y="2"/>
                  <a:pt x="120" y="2"/>
                </a:cubicBezTo>
                <a:cubicBezTo>
                  <a:pt x="129" y="2"/>
                  <a:pt x="129" y="2"/>
                  <a:pt x="129" y="2"/>
                </a:cubicBezTo>
                <a:cubicBezTo>
                  <a:pt x="136" y="2"/>
                  <a:pt x="141" y="8"/>
                  <a:pt x="141" y="14"/>
                </a:cubicBezTo>
                <a:cubicBezTo>
                  <a:pt x="141" y="30"/>
                  <a:pt x="141" y="30"/>
                  <a:pt x="141" y="30"/>
                </a:cubicBezTo>
                <a:cubicBezTo>
                  <a:pt x="159" y="30"/>
                  <a:pt x="159" y="30"/>
                  <a:pt x="159" y="30"/>
                </a:cubicBezTo>
                <a:cubicBezTo>
                  <a:pt x="159" y="25"/>
                  <a:pt x="159" y="25"/>
                  <a:pt x="159" y="25"/>
                </a:cubicBezTo>
                <a:cubicBezTo>
                  <a:pt x="180" y="25"/>
                  <a:pt x="180" y="25"/>
                  <a:pt x="180" y="25"/>
                </a:cubicBezTo>
                <a:cubicBezTo>
                  <a:pt x="180" y="30"/>
                  <a:pt x="180" y="30"/>
                  <a:pt x="180" y="30"/>
                </a:cubicBezTo>
                <a:lnTo>
                  <a:pt x="194" y="30"/>
                </a:lnTo>
                <a:close/>
                <a:moveTo>
                  <a:pt x="133" y="14"/>
                </a:moveTo>
                <a:cubicBezTo>
                  <a:pt x="133" y="12"/>
                  <a:pt x="131" y="10"/>
                  <a:pt x="129" y="10"/>
                </a:cubicBezTo>
                <a:cubicBezTo>
                  <a:pt x="120" y="10"/>
                  <a:pt x="120" y="10"/>
                  <a:pt x="120" y="10"/>
                </a:cubicBezTo>
                <a:cubicBezTo>
                  <a:pt x="120" y="12"/>
                  <a:pt x="120" y="12"/>
                  <a:pt x="120" y="12"/>
                </a:cubicBezTo>
                <a:cubicBezTo>
                  <a:pt x="75" y="12"/>
                  <a:pt x="75" y="12"/>
                  <a:pt x="75" y="12"/>
                </a:cubicBezTo>
                <a:cubicBezTo>
                  <a:pt x="75" y="10"/>
                  <a:pt x="75" y="10"/>
                  <a:pt x="75" y="10"/>
                </a:cubicBezTo>
                <a:cubicBezTo>
                  <a:pt x="66" y="10"/>
                  <a:pt x="66" y="10"/>
                  <a:pt x="66" y="10"/>
                </a:cubicBezTo>
                <a:cubicBezTo>
                  <a:pt x="64" y="10"/>
                  <a:pt x="62" y="12"/>
                  <a:pt x="62" y="14"/>
                </a:cubicBezTo>
                <a:cubicBezTo>
                  <a:pt x="62" y="30"/>
                  <a:pt x="62" y="30"/>
                  <a:pt x="62" y="30"/>
                </a:cubicBezTo>
                <a:cubicBezTo>
                  <a:pt x="133" y="30"/>
                  <a:pt x="133" y="30"/>
                  <a:pt x="133" y="30"/>
                </a:cubicBezTo>
                <a:lnTo>
                  <a:pt x="133" y="14"/>
                </a:lnTo>
                <a:close/>
                <a:moveTo>
                  <a:pt x="99" y="107"/>
                </a:moveTo>
                <a:cubicBezTo>
                  <a:pt x="103" y="107"/>
                  <a:pt x="107" y="103"/>
                  <a:pt x="107" y="99"/>
                </a:cubicBezTo>
                <a:cubicBezTo>
                  <a:pt x="107" y="83"/>
                  <a:pt x="107" y="83"/>
                  <a:pt x="107" y="83"/>
                </a:cubicBezTo>
                <a:cubicBezTo>
                  <a:pt x="107" y="79"/>
                  <a:pt x="103" y="75"/>
                  <a:pt x="99" y="75"/>
                </a:cubicBezTo>
                <a:cubicBezTo>
                  <a:pt x="96" y="75"/>
                  <a:pt x="96" y="75"/>
                  <a:pt x="96" y="75"/>
                </a:cubicBezTo>
                <a:cubicBezTo>
                  <a:pt x="91" y="75"/>
                  <a:pt x="88" y="79"/>
                  <a:pt x="88" y="83"/>
                </a:cubicBezTo>
                <a:cubicBezTo>
                  <a:pt x="88" y="99"/>
                  <a:pt x="88" y="99"/>
                  <a:pt x="88" y="99"/>
                </a:cubicBezTo>
                <a:cubicBezTo>
                  <a:pt x="88" y="103"/>
                  <a:pt x="91" y="107"/>
                  <a:pt x="96" y="107"/>
                </a:cubicBezTo>
                <a:lnTo>
                  <a:pt x="99" y="10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9" name="Freeform 63">
            <a:extLst>
              <a:ext uri="{FF2B5EF4-FFF2-40B4-BE49-F238E27FC236}">
                <a16:creationId xmlns:a16="http://schemas.microsoft.com/office/drawing/2014/main" id="{F607C1FC-5C92-51BD-7B38-DE86CA63BBEB}"/>
              </a:ext>
            </a:extLst>
          </p:cNvPr>
          <p:cNvSpPr>
            <a:spLocks/>
          </p:cNvSpPr>
          <p:nvPr/>
        </p:nvSpPr>
        <p:spPr bwMode="auto">
          <a:xfrm>
            <a:off x="3323302" y="5446196"/>
            <a:ext cx="418941" cy="379250"/>
          </a:xfrm>
          <a:custGeom>
            <a:avLst/>
            <a:gdLst>
              <a:gd name="T0" fmla="*/ 161 w 161"/>
              <a:gd name="T1" fmla="*/ 27 h 145"/>
              <a:gd name="T2" fmla="*/ 139 w 161"/>
              <a:gd name="T3" fmla="*/ 49 h 145"/>
              <a:gd name="T4" fmla="*/ 123 w 161"/>
              <a:gd name="T5" fmla="*/ 42 h 145"/>
              <a:gd name="T6" fmla="*/ 93 w 161"/>
              <a:gd name="T7" fmla="*/ 62 h 145"/>
              <a:gd name="T8" fmla="*/ 94 w 161"/>
              <a:gd name="T9" fmla="*/ 68 h 145"/>
              <a:gd name="T10" fmla="*/ 92 w 161"/>
              <a:gd name="T11" fmla="*/ 75 h 145"/>
              <a:gd name="T12" fmla="*/ 123 w 161"/>
              <a:gd name="T13" fmla="*/ 106 h 145"/>
              <a:gd name="T14" fmla="*/ 132 w 161"/>
              <a:gd name="T15" fmla="*/ 103 h 145"/>
              <a:gd name="T16" fmla="*/ 149 w 161"/>
              <a:gd name="T17" fmla="*/ 120 h 145"/>
              <a:gd name="T18" fmla="*/ 132 w 161"/>
              <a:gd name="T19" fmla="*/ 136 h 145"/>
              <a:gd name="T20" fmla="*/ 116 w 161"/>
              <a:gd name="T21" fmla="*/ 120 h 145"/>
              <a:gd name="T22" fmla="*/ 119 w 161"/>
              <a:gd name="T23" fmla="*/ 110 h 145"/>
              <a:gd name="T24" fmla="*/ 88 w 161"/>
              <a:gd name="T25" fmla="*/ 79 h 145"/>
              <a:gd name="T26" fmla="*/ 80 w 161"/>
              <a:gd name="T27" fmla="*/ 81 h 145"/>
              <a:gd name="T28" fmla="*/ 75 w 161"/>
              <a:gd name="T29" fmla="*/ 81 h 145"/>
              <a:gd name="T30" fmla="*/ 52 w 161"/>
              <a:gd name="T31" fmla="*/ 115 h 145"/>
              <a:gd name="T32" fmla="*/ 58 w 161"/>
              <a:gd name="T33" fmla="*/ 127 h 145"/>
              <a:gd name="T34" fmla="*/ 41 w 161"/>
              <a:gd name="T35" fmla="*/ 145 h 145"/>
              <a:gd name="T36" fmla="*/ 24 w 161"/>
              <a:gd name="T37" fmla="*/ 127 h 145"/>
              <a:gd name="T38" fmla="*/ 41 w 161"/>
              <a:gd name="T39" fmla="*/ 110 h 145"/>
              <a:gd name="T40" fmla="*/ 48 w 161"/>
              <a:gd name="T41" fmla="*/ 112 h 145"/>
              <a:gd name="T42" fmla="*/ 71 w 161"/>
              <a:gd name="T43" fmla="*/ 78 h 145"/>
              <a:gd name="T44" fmla="*/ 67 w 161"/>
              <a:gd name="T45" fmla="*/ 72 h 145"/>
              <a:gd name="T46" fmla="*/ 30 w 161"/>
              <a:gd name="T47" fmla="*/ 76 h 145"/>
              <a:gd name="T48" fmla="*/ 16 w 161"/>
              <a:gd name="T49" fmla="*/ 90 h 145"/>
              <a:gd name="T50" fmla="*/ 0 w 161"/>
              <a:gd name="T51" fmla="*/ 75 h 145"/>
              <a:gd name="T52" fmla="*/ 16 w 161"/>
              <a:gd name="T53" fmla="*/ 60 h 145"/>
              <a:gd name="T54" fmla="*/ 30 w 161"/>
              <a:gd name="T55" fmla="*/ 71 h 145"/>
              <a:gd name="T56" fmla="*/ 67 w 161"/>
              <a:gd name="T57" fmla="*/ 66 h 145"/>
              <a:gd name="T58" fmla="*/ 72 w 161"/>
              <a:gd name="T59" fmla="*/ 58 h 145"/>
              <a:gd name="T60" fmla="*/ 54 w 161"/>
              <a:gd name="T61" fmla="*/ 26 h 145"/>
              <a:gd name="T62" fmla="*/ 49 w 161"/>
              <a:gd name="T63" fmla="*/ 27 h 145"/>
              <a:gd name="T64" fmla="*/ 36 w 161"/>
              <a:gd name="T65" fmla="*/ 13 h 145"/>
              <a:gd name="T66" fmla="*/ 49 w 161"/>
              <a:gd name="T67" fmla="*/ 0 h 145"/>
              <a:gd name="T68" fmla="*/ 63 w 161"/>
              <a:gd name="T69" fmla="*/ 13 h 145"/>
              <a:gd name="T70" fmla="*/ 58 w 161"/>
              <a:gd name="T71" fmla="*/ 23 h 145"/>
              <a:gd name="T72" fmla="*/ 76 w 161"/>
              <a:gd name="T73" fmla="*/ 55 h 145"/>
              <a:gd name="T74" fmla="*/ 80 w 161"/>
              <a:gd name="T75" fmla="*/ 55 h 145"/>
              <a:gd name="T76" fmla="*/ 90 w 161"/>
              <a:gd name="T77" fmla="*/ 58 h 145"/>
              <a:gd name="T78" fmla="*/ 120 w 161"/>
              <a:gd name="T79" fmla="*/ 37 h 145"/>
              <a:gd name="T80" fmla="*/ 117 w 161"/>
              <a:gd name="T81" fmla="*/ 27 h 145"/>
              <a:gd name="T82" fmla="*/ 139 w 161"/>
              <a:gd name="T83" fmla="*/ 4 h 145"/>
              <a:gd name="T84" fmla="*/ 161 w 161"/>
              <a:gd name="T85" fmla="*/ 27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61" h="145">
                <a:moveTo>
                  <a:pt x="161" y="27"/>
                </a:moveTo>
                <a:cubicBezTo>
                  <a:pt x="161" y="39"/>
                  <a:pt x="151" y="49"/>
                  <a:pt x="139" y="49"/>
                </a:cubicBezTo>
                <a:cubicBezTo>
                  <a:pt x="133" y="49"/>
                  <a:pt x="127" y="46"/>
                  <a:pt x="123" y="42"/>
                </a:cubicBezTo>
                <a:cubicBezTo>
                  <a:pt x="123" y="42"/>
                  <a:pt x="123" y="42"/>
                  <a:pt x="93" y="62"/>
                </a:cubicBezTo>
                <a:cubicBezTo>
                  <a:pt x="93" y="64"/>
                  <a:pt x="94" y="66"/>
                  <a:pt x="94" y="68"/>
                </a:cubicBezTo>
                <a:cubicBezTo>
                  <a:pt x="94" y="71"/>
                  <a:pt x="93" y="73"/>
                  <a:pt x="92" y="75"/>
                </a:cubicBezTo>
                <a:cubicBezTo>
                  <a:pt x="92" y="75"/>
                  <a:pt x="92" y="75"/>
                  <a:pt x="123" y="106"/>
                </a:cubicBezTo>
                <a:cubicBezTo>
                  <a:pt x="125" y="104"/>
                  <a:pt x="129" y="103"/>
                  <a:pt x="132" y="103"/>
                </a:cubicBezTo>
                <a:cubicBezTo>
                  <a:pt x="141" y="103"/>
                  <a:pt x="149" y="110"/>
                  <a:pt x="149" y="120"/>
                </a:cubicBezTo>
                <a:cubicBezTo>
                  <a:pt x="149" y="129"/>
                  <a:pt x="141" y="136"/>
                  <a:pt x="132" y="136"/>
                </a:cubicBezTo>
                <a:cubicBezTo>
                  <a:pt x="123" y="136"/>
                  <a:pt x="116" y="129"/>
                  <a:pt x="116" y="120"/>
                </a:cubicBezTo>
                <a:cubicBezTo>
                  <a:pt x="116" y="116"/>
                  <a:pt x="117" y="113"/>
                  <a:pt x="119" y="110"/>
                </a:cubicBezTo>
                <a:cubicBezTo>
                  <a:pt x="119" y="110"/>
                  <a:pt x="119" y="110"/>
                  <a:pt x="88" y="79"/>
                </a:cubicBezTo>
                <a:cubicBezTo>
                  <a:pt x="86" y="81"/>
                  <a:pt x="83" y="81"/>
                  <a:pt x="80" y="81"/>
                </a:cubicBezTo>
                <a:cubicBezTo>
                  <a:pt x="79" y="81"/>
                  <a:pt x="77" y="81"/>
                  <a:pt x="75" y="81"/>
                </a:cubicBezTo>
                <a:cubicBezTo>
                  <a:pt x="75" y="81"/>
                  <a:pt x="75" y="81"/>
                  <a:pt x="52" y="115"/>
                </a:cubicBezTo>
                <a:cubicBezTo>
                  <a:pt x="56" y="118"/>
                  <a:pt x="58" y="123"/>
                  <a:pt x="58" y="127"/>
                </a:cubicBezTo>
                <a:cubicBezTo>
                  <a:pt x="58" y="137"/>
                  <a:pt x="50" y="145"/>
                  <a:pt x="41" y="145"/>
                </a:cubicBezTo>
                <a:cubicBezTo>
                  <a:pt x="31" y="145"/>
                  <a:pt x="24" y="137"/>
                  <a:pt x="24" y="127"/>
                </a:cubicBezTo>
                <a:cubicBezTo>
                  <a:pt x="24" y="118"/>
                  <a:pt x="31" y="110"/>
                  <a:pt x="41" y="110"/>
                </a:cubicBezTo>
                <a:cubicBezTo>
                  <a:pt x="43" y="110"/>
                  <a:pt x="46" y="111"/>
                  <a:pt x="48" y="112"/>
                </a:cubicBezTo>
                <a:cubicBezTo>
                  <a:pt x="48" y="112"/>
                  <a:pt x="48" y="112"/>
                  <a:pt x="71" y="78"/>
                </a:cubicBezTo>
                <a:cubicBezTo>
                  <a:pt x="69" y="76"/>
                  <a:pt x="68" y="74"/>
                  <a:pt x="67" y="72"/>
                </a:cubicBezTo>
                <a:cubicBezTo>
                  <a:pt x="67" y="72"/>
                  <a:pt x="67" y="72"/>
                  <a:pt x="30" y="76"/>
                </a:cubicBezTo>
                <a:cubicBezTo>
                  <a:pt x="30" y="84"/>
                  <a:pt x="23" y="90"/>
                  <a:pt x="16" y="90"/>
                </a:cubicBezTo>
                <a:cubicBezTo>
                  <a:pt x="7" y="90"/>
                  <a:pt x="0" y="83"/>
                  <a:pt x="0" y="75"/>
                </a:cubicBezTo>
                <a:cubicBezTo>
                  <a:pt x="0" y="66"/>
                  <a:pt x="7" y="60"/>
                  <a:pt x="16" y="60"/>
                </a:cubicBezTo>
                <a:cubicBezTo>
                  <a:pt x="22" y="60"/>
                  <a:pt x="28" y="64"/>
                  <a:pt x="30" y="71"/>
                </a:cubicBezTo>
                <a:cubicBezTo>
                  <a:pt x="30" y="71"/>
                  <a:pt x="30" y="71"/>
                  <a:pt x="67" y="66"/>
                </a:cubicBezTo>
                <a:cubicBezTo>
                  <a:pt x="67" y="63"/>
                  <a:pt x="69" y="60"/>
                  <a:pt x="72" y="58"/>
                </a:cubicBezTo>
                <a:cubicBezTo>
                  <a:pt x="72" y="58"/>
                  <a:pt x="72" y="58"/>
                  <a:pt x="54" y="26"/>
                </a:cubicBezTo>
                <a:cubicBezTo>
                  <a:pt x="52" y="26"/>
                  <a:pt x="51" y="27"/>
                  <a:pt x="49" y="27"/>
                </a:cubicBezTo>
                <a:cubicBezTo>
                  <a:pt x="42" y="27"/>
                  <a:pt x="36" y="20"/>
                  <a:pt x="36" y="13"/>
                </a:cubicBezTo>
                <a:cubicBezTo>
                  <a:pt x="36" y="5"/>
                  <a:pt x="42" y="0"/>
                  <a:pt x="49" y="0"/>
                </a:cubicBezTo>
                <a:cubicBezTo>
                  <a:pt x="57" y="0"/>
                  <a:pt x="63" y="5"/>
                  <a:pt x="63" y="13"/>
                </a:cubicBezTo>
                <a:cubicBezTo>
                  <a:pt x="63" y="17"/>
                  <a:pt x="61" y="21"/>
                  <a:pt x="58" y="23"/>
                </a:cubicBezTo>
                <a:cubicBezTo>
                  <a:pt x="58" y="23"/>
                  <a:pt x="58" y="23"/>
                  <a:pt x="76" y="55"/>
                </a:cubicBezTo>
                <a:cubicBezTo>
                  <a:pt x="77" y="55"/>
                  <a:pt x="79" y="55"/>
                  <a:pt x="80" y="55"/>
                </a:cubicBezTo>
                <a:cubicBezTo>
                  <a:pt x="84" y="55"/>
                  <a:pt x="87" y="56"/>
                  <a:pt x="90" y="58"/>
                </a:cubicBezTo>
                <a:cubicBezTo>
                  <a:pt x="90" y="58"/>
                  <a:pt x="90" y="58"/>
                  <a:pt x="120" y="37"/>
                </a:cubicBezTo>
                <a:cubicBezTo>
                  <a:pt x="118" y="34"/>
                  <a:pt x="117" y="30"/>
                  <a:pt x="117" y="27"/>
                </a:cubicBezTo>
                <a:cubicBezTo>
                  <a:pt x="117" y="14"/>
                  <a:pt x="127" y="4"/>
                  <a:pt x="139" y="4"/>
                </a:cubicBezTo>
                <a:cubicBezTo>
                  <a:pt x="151" y="4"/>
                  <a:pt x="161" y="14"/>
                  <a:pt x="161" y="27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0" name="Freeform 65">
            <a:extLst>
              <a:ext uri="{FF2B5EF4-FFF2-40B4-BE49-F238E27FC236}">
                <a16:creationId xmlns:a16="http://schemas.microsoft.com/office/drawing/2014/main" id="{8E63D9A2-2A0E-9143-CFC9-FBC5654CC39E}"/>
              </a:ext>
            </a:extLst>
          </p:cNvPr>
          <p:cNvSpPr>
            <a:spLocks noEditPoints="1"/>
          </p:cNvSpPr>
          <p:nvPr/>
        </p:nvSpPr>
        <p:spPr bwMode="auto">
          <a:xfrm>
            <a:off x="4118188" y="4469403"/>
            <a:ext cx="390276" cy="389174"/>
          </a:xfrm>
          <a:custGeom>
            <a:avLst/>
            <a:gdLst>
              <a:gd name="T0" fmla="*/ 131 w 150"/>
              <a:gd name="T1" fmla="*/ 19 h 149"/>
              <a:gd name="T2" fmla="*/ 62 w 150"/>
              <a:gd name="T3" fmla="*/ 19 h 149"/>
              <a:gd name="T4" fmla="*/ 49 w 150"/>
              <a:gd name="T5" fmla="*/ 65 h 149"/>
              <a:gd name="T6" fmla="*/ 36 w 150"/>
              <a:gd name="T7" fmla="*/ 78 h 149"/>
              <a:gd name="T8" fmla="*/ 40 w 150"/>
              <a:gd name="T9" fmla="*/ 81 h 149"/>
              <a:gd name="T10" fmla="*/ 37 w 150"/>
              <a:gd name="T11" fmla="*/ 84 h 149"/>
              <a:gd name="T12" fmla="*/ 41 w 150"/>
              <a:gd name="T13" fmla="*/ 88 h 149"/>
              <a:gd name="T14" fmla="*/ 34 w 150"/>
              <a:gd name="T15" fmla="*/ 95 h 149"/>
              <a:gd name="T16" fmla="*/ 30 w 150"/>
              <a:gd name="T17" fmla="*/ 91 h 149"/>
              <a:gd name="T18" fmla="*/ 16 w 150"/>
              <a:gd name="T19" fmla="*/ 105 h 149"/>
              <a:gd name="T20" fmla="*/ 20 w 150"/>
              <a:gd name="T21" fmla="*/ 109 h 149"/>
              <a:gd name="T22" fmla="*/ 13 w 150"/>
              <a:gd name="T23" fmla="*/ 116 h 149"/>
              <a:gd name="T24" fmla="*/ 9 w 150"/>
              <a:gd name="T25" fmla="*/ 112 h 149"/>
              <a:gd name="T26" fmla="*/ 2 w 150"/>
              <a:gd name="T27" fmla="*/ 119 h 149"/>
              <a:gd name="T28" fmla="*/ 0 w 150"/>
              <a:gd name="T29" fmla="*/ 143 h 149"/>
              <a:gd name="T30" fmla="*/ 6 w 150"/>
              <a:gd name="T31" fmla="*/ 149 h 149"/>
              <a:gd name="T32" fmla="*/ 30 w 150"/>
              <a:gd name="T33" fmla="*/ 147 h 149"/>
              <a:gd name="T34" fmla="*/ 44 w 150"/>
              <a:gd name="T35" fmla="*/ 133 h 149"/>
              <a:gd name="T36" fmla="*/ 40 w 150"/>
              <a:gd name="T37" fmla="*/ 129 h 149"/>
              <a:gd name="T38" fmla="*/ 54 w 150"/>
              <a:gd name="T39" fmla="*/ 115 h 149"/>
              <a:gd name="T40" fmla="*/ 58 w 150"/>
              <a:gd name="T41" fmla="*/ 119 h 149"/>
              <a:gd name="T42" fmla="*/ 68 w 150"/>
              <a:gd name="T43" fmla="*/ 109 h 149"/>
              <a:gd name="T44" fmla="*/ 71 w 150"/>
              <a:gd name="T45" fmla="*/ 113 h 149"/>
              <a:gd name="T46" fmla="*/ 84 w 150"/>
              <a:gd name="T47" fmla="*/ 100 h 149"/>
              <a:gd name="T48" fmla="*/ 131 w 150"/>
              <a:gd name="T49" fmla="*/ 87 h 149"/>
              <a:gd name="T50" fmla="*/ 131 w 150"/>
              <a:gd name="T51" fmla="*/ 19 h 149"/>
              <a:gd name="T52" fmla="*/ 17 w 150"/>
              <a:gd name="T53" fmla="*/ 134 h 149"/>
              <a:gd name="T54" fmla="*/ 15 w 150"/>
              <a:gd name="T55" fmla="*/ 132 h 149"/>
              <a:gd name="T56" fmla="*/ 53 w 150"/>
              <a:gd name="T57" fmla="*/ 94 h 149"/>
              <a:gd name="T58" fmla="*/ 55 w 150"/>
              <a:gd name="T59" fmla="*/ 97 h 149"/>
              <a:gd name="T60" fmla="*/ 17 w 150"/>
              <a:gd name="T61" fmla="*/ 134 h 149"/>
              <a:gd name="T62" fmla="*/ 117 w 150"/>
              <a:gd name="T63" fmla="*/ 48 h 149"/>
              <a:gd name="T64" fmla="*/ 101 w 150"/>
              <a:gd name="T65" fmla="*/ 48 h 149"/>
              <a:gd name="T66" fmla="*/ 101 w 150"/>
              <a:gd name="T67" fmla="*/ 32 h 149"/>
              <a:gd name="T68" fmla="*/ 117 w 150"/>
              <a:gd name="T69" fmla="*/ 32 h 149"/>
              <a:gd name="T70" fmla="*/ 117 w 150"/>
              <a:gd name="T71" fmla="*/ 48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150" h="149">
                <a:moveTo>
                  <a:pt x="131" y="19"/>
                </a:moveTo>
                <a:cubicBezTo>
                  <a:pt x="112" y="0"/>
                  <a:pt x="81" y="0"/>
                  <a:pt x="62" y="19"/>
                </a:cubicBezTo>
                <a:cubicBezTo>
                  <a:pt x="49" y="31"/>
                  <a:pt x="45" y="49"/>
                  <a:pt x="49" y="65"/>
                </a:cubicBezTo>
                <a:cubicBezTo>
                  <a:pt x="36" y="78"/>
                  <a:pt x="36" y="78"/>
                  <a:pt x="36" y="78"/>
                </a:cubicBezTo>
                <a:cubicBezTo>
                  <a:pt x="40" y="81"/>
                  <a:pt x="40" y="81"/>
                  <a:pt x="40" y="81"/>
                </a:cubicBezTo>
                <a:cubicBezTo>
                  <a:pt x="37" y="84"/>
                  <a:pt x="37" y="84"/>
                  <a:pt x="37" y="84"/>
                </a:cubicBezTo>
                <a:cubicBezTo>
                  <a:pt x="41" y="88"/>
                  <a:pt x="41" y="88"/>
                  <a:pt x="41" y="88"/>
                </a:cubicBezTo>
                <a:cubicBezTo>
                  <a:pt x="34" y="95"/>
                  <a:pt x="34" y="95"/>
                  <a:pt x="34" y="95"/>
                </a:cubicBezTo>
                <a:cubicBezTo>
                  <a:pt x="30" y="91"/>
                  <a:pt x="30" y="91"/>
                  <a:pt x="30" y="91"/>
                </a:cubicBezTo>
                <a:cubicBezTo>
                  <a:pt x="16" y="105"/>
                  <a:pt x="16" y="105"/>
                  <a:pt x="16" y="105"/>
                </a:cubicBezTo>
                <a:cubicBezTo>
                  <a:pt x="20" y="109"/>
                  <a:pt x="20" y="109"/>
                  <a:pt x="20" y="109"/>
                </a:cubicBezTo>
                <a:cubicBezTo>
                  <a:pt x="13" y="116"/>
                  <a:pt x="13" y="116"/>
                  <a:pt x="13" y="116"/>
                </a:cubicBezTo>
                <a:cubicBezTo>
                  <a:pt x="9" y="112"/>
                  <a:pt x="9" y="112"/>
                  <a:pt x="9" y="112"/>
                </a:cubicBezTo>
                <a:cubicBezTo>
                  <a:pt x="2" y="119"/>
                  <a:pt x="2" y="119"/>
                  <a:pt x="2" y="119"/>
                </a:cubicBezTo>
                <a:cubicBezTo>
                  <a:pt x="0" y="143"/>
                  <a:pt x="0" y="143"/>
                  <a:pt x="0" y="143"/>
                </a:cubicBezTo>
                <a:cubicBezTo>
                  <a:pt x="6" y="149"/>
                  <a:pt x="6" y="149"/>
                  <a:pt x="6" y="149"/>
                </a:cubicBezTo>
                <a:cubicBezTo>
                  <a:pt x="30" y="147"/>
                  <a:pt x="30" y="147"/>
                  <a:pt x="30" y="147"/>
                </a:cubicBezTo>
                <a:cubicBezTo>
                  <a:pt x="44" y="133"/>
                  <a:pt x="44" y="133"/>
                  <a:pt x="44" y="133"/>
                </a:cubicBezTo>
                <a:cubicBezTo>
                  <a:pt x="40" y="129"/>
                  <a:pt x="40" y="129"/>
                  <a:pt x="40" y="129"/>
                </a:cubicBezTo>
                <a:cubicBezTo>
                  <a:pt x="54" y="115"/>
                  <a:pt x="54" y="115"/>
                  <a:pt x="54" y="115"/>
                </a:cubicBezTo>
                <a:cubicBezTo>
                  <a:pt x="58" y="119"/>
                  <a:pt x="58" y="119"/>
                  <a:pt x="58" y="119"/>
                </a:cubicBezTo>
                <a:cubicBezTo>
                  <a:pt x="68" y="109"/>
                  <a:pt x="68" y="109"/>
                  <a:pt x="68" y="109"/>
                </a:cubicBezTo>
                <a:cubicBezTo>
                  <a:pt x="71" y="113"/>
                  <a:pt x="71" y="113"/>
                  <a:pt x="71" y="113"/>
                </a:cubicBezTo>
                <a:cubicBezTo>
                  <a:pt x="84" y="100"/>
                  <a:pt x="84" y="100"/>
                  <a:pt x="84" y="100"/>
                </a:cubicBezTo>
                <a:cubicBezTo>
                  <a:pt x="101" y="104"/>
                  <a:pt x="118" y="100"/>
                  <a:pt x="131" y="87"/>
                </a:cubicBezTo>
                <a:cubicBezTo>
                  <a:pt x="150" y="68"/>
                  <a:pt x="150" y="38"/>
                  <a:pt x="131" y="19"/>
                </a:cubicBezTo>
                <a:close/>
                <a:moveTo>
                  <a:pt x="17" y="134"/>
                </a:moveTo>
                <a:cubicBezTo>
                  <a:pt x="15" y="132"/>
                  <a:pt x="15" y="132"/>
                  <a:pt x="15" y="132"/>
                </a:cubicBezTo>
                <a:cubicBezTo>
                  <a:pt x="53" y="94"/>
                  <a:pt x="53" y="94"/>
                  <a:pt x="53" y="94"/>
                </a:cubicBezTo>
                <a:cubicBezTo>
                  <a:pt x="55" y="97"/>
                  <a:pt x="55" y="97"/>
                  <a:pt x="55" y="97"/>
                </a:cubicBezTo>
                <a:lnTo>
                  <a:pt x="17" y="134"/>
                </a:lnTo>
                <a:close/>
                <a:moveTo>
                  <a:pt x="117" y="48"/>
                </a:moveTo>
                <a:cubicBezTo>
                  <a:pt x="112" y="53"/>
                  <a:pt x="105" y="53"/>
                  <a:pt x="101" y="48"/>
                </a:cubicBezTo>
                <a:cubicBezTo>
                  <a:pt x="97" y="44"/>
                  <a:pt x="97" y="37"/>
                  <a:pt x="101" y="32"/>
                </a:cubicBezTo>
                <a:cubicBezTo>
                  <a:pt x="105" y="28"/>
                  <a:pt x="112" y="28"/>
                  <a:pt x="117" y="32"/>
                </a:cubicBezTo>
                <a:cubicBezTo>
                  <a:pt x="121" y="37"/>
                  <a:pt x="121" y="44"/>
                  <a:pt x="117" y="48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" name="Freeform 66">
            <a:extLst>
              <a:ext uri="{FF2B5EF4-FFF2-40B4-BE49-F238E27FC236}">
                <a16:creationId xmlns:a16="http://schemas.microsoft.com/office/drawing/2014/main" id="{963AB18C-8019-90DF-92E1-2A716EABA41B}"/>
              </a:ext>
            </a:extLst>
          </p:cNvPr>
          <p:cNvSpPr>
            <a:spLocks noEditPoints="1"/>
          </p:cNvSpPr>
          <p:nvPr/>
        </p:nvSpPr>
        <p:spPr bwMode="auto">
          <a:xfrm>
            <a:off x="6404722" y="4440740"/>
            <a:ext cx="435477" cy="459732"/>
          </a:xfrm>
          <a:custGeom>
            <a:avLst/>
            <a:gdLst>
              <a:gd name="T0" fmla="*/ 0 w 395"/>
              <a:gd name="T1" fmla="*/ 303 h 417"/>
              <a:gd name="T2" fmla="*/ 86 w 395"/>
              <a:gd name="T3" fmla="*/ 303 h 417"/>
              <a:gd name="T4" fmla="*/ 86 w 395"/>
              <a:gd name="T5" fmla="*/ 417 h 417"/>
              <a:gd name="T6" fmla="*/ 0 w 395"/>
              <a:gd name="T7" fmla="*/ 417 h 417"/>
              <a:gd name="T8" fmla="*/ 0 w 395"/>
              <a:gd name="T9" fmla="*/ 303 h 417"/>
              <a:gd name="T10" fmla="*/ 156 w 395"/>
              <a:gd name="T11" fmla="*/ 417 h 417"/>
              <a:gd name="T12" fmla="*/ 241 w 395"/>
              <a:gd name="T13" fmla="*/ 417 h 417"/>
              <a:gd name="T14" fmla="*/ 241 w 395"/>
              <a:gd name="T15" fmla="*/ 247 h 417"/>
              <a:gd name="T16" fmla="*/ 156 w 395"/>
              <a:gd name="T17" fmla="*/ 247 h 417"/>
              <a:gd name="T18" fmla="*/ 156 w 395"/>
              <a:gd name="T19" fmla="*/ 417 h 417"/>
              <a:gd name="T20" fmla="*/ 310 w 395"/>
              <a:gd name="T21" fmla="*/ 152 h 417"/>
              <a:gd name="T22" fmla="*/ 310 w 395"/>
              <a:gd name="T23" fmla="*/ 417 h 417"/>
              <a:gd name="T24" fmla="*/ 395 w 395"/>
              <a:gd name="T25" fmla="*/ 417 h 417"/>
              <a:gd name="T26" fmla="*/ 395 w 395"/>
              <a:gd name="T27" fmla="*/ 152 h 417"/>
              <a:gd name="T28" fmla="*/ 310 w 395"/>
              <a:gd name="T29" fmla="*/ 152 h 417"/>
              <a:gd name="T30" fmla="*/ 319 w 395"/>
              <a:gd name="T31" fmla="*/ 62 h 417"/>
              <a:gd name="T32" fmla="*/ 338 w 395"/>
              <a:gd name="T33" fmla="*/ 83 h 417"/>
              <a:gd name="T34" fmla="*/ 360 w 395"/>
              <a:gd name="T35" fmla="*/ 0 h 417"/>
              <a:gd name="T36" fmla="*/ 279 w 395"/>
              <a:gd name="T37" fmla="*/ 22 h 417"/>
              <a:gd name="T38" fmla="*/ 298 w 395"/>
              <a:gd name="T39" fmla="*/ 43 h 417"/>
              <a:gd name="T40" fmla="*/ 190 w 395"/>
              <a:gd name="T41" fmla="*/ 152 h 417"/>
              <a:gd name="T42" fmla="*/ 119 w 395"/>
              <a:gd name="T43" fmla="*/ 83 h 417"/>
              <a:gd name="T44" fmla="*/ 12 w 395"/>
              <a:gd name="T45" fmla="*/ 190 h 417"/>
              <a:gd name="T46" fmla="*/ 34 w 395"/>
              <a:gd name="T47" fmla="*/ 209 h 417"/>
              <a:gd name="T48" fmla="*/ 119 w 395"/>
              <a:gd name="T49" fmla="*/ 123 h 417"/>
              <a:gd name="T50" fmla="*/ 190 w 395"/>
              <a:gd name="T51" fmla="*/ 192 h 417"/>
              <a:gd name="T52" fmla="*/ 319 w 395"/>
              <a:gd name="T53" fmla="*/ 62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395" h="417">
                <a:moveTo>
                  <a:pt x="0" y="303"/>
                </a:moveTo>
                <a:lnTo>
                  <a:pt x="86" y="303"/>
                </a:lnTo>
                <a:lnTo>
                  <a:pt x="86" y="417"/>
                </a:lnTo>
                <a:lnTo>
                  <a:pt x="0" y="417"/>
                </a:lnTo>
                <a:lnTo>
                  <a:pt x="0" y="303"/>
                </a:lnTo>
                <a:close/>
                <a:moveTo>
                  <a:pt x="156" y="417"/>
                </a:moveTo>
                <a:lnTo>
                  <a:pt x="241" y="417"/>
                </a:lnTo>
                <a:lnTo>
                  <a:pt x="241" y="247"/>
                </a:lnTo>
                <a:lnTo>
                  <a:pt x="156" y="247"/>
                </a:lnTo>
                <a:lnTo>
                  <a:pt x="156" y="417"/>
                </a:lnTo>
                <a:close/>
                <a:moveTo>
                  <a:pt x="310" y="152"/>
                </a:moveTo>
                <a:lnTo>
                  <a:pt x="310" y="417"/>
                </a:lnTo>
                <a:lnTo>
                  <a:pt x="395" y="417"/>
                </a:lnTo>
                <a:lnTo>
                  <a:pt x="395" y="152"/>
                </a:lnTo>
                <a:lnTo>
                  <a:pt x="310" y="152"/>
                </a:lnTo>
                <a:close/>
                <a:moveTo>
                  <a:pt x="319" y="62"/>
                </a:moveTo>
                <a:lnTo>
                  <a:pt x="338" y="83"/>
                </a:lnTo>
                <a:lnTo>
                  <a:pt x="360" y="0"/>
                </a:lnTo>
                <a:lnTo>
                  <a:pt x="279" y="22"/>
                </a:lnTo>
                <a:lnTo>
                  <a:pt x="298" y="43"/>
                </a:lnTo>
                <a:lnTo>
                  <a:pt x="190" y="152"/>
                </a:lnTo>
                <a:lnTo>
                  <a:pt x="119" y="83"/>
                </a:lnTo>
                <a:lnTo>
                  <a:pt x="12" y="190"/>
                </a:lnTo>
                <a:lnTo>
                  <a:pt x="34" y="209"/>
                </a:lnTo>
                <a:lnTo>
                  <a:pt x="119" y="123"/>
                </a:lnTo>
                <a:lnTo>
                  <a:pt x="190" y="192"/>
                </a:lnTo>
                <a:lnTo>
                  <a:pt x="319" y="6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" name="Freeform 70">
            <a:extLst>
              <a:ext uri="{FF2B5EF4-FFF2-40B4-BE49-F238E27FC236}">
                <a16:creationId xmlns:a16="http://schemas.microsoft.com/office/drawing/2014/main" id="{03087A76-19AE-6546-C9A1-69160E7F3CD3}"/>
              </a:ext>
            </a:extLst>
          </p:cNvPr>
          <p:cNvSpPr>
            <a:spLocks noEditPoints="1"/>
          </p:cNvSpPr>
          <p:nvPr/>
        </p:nvSpPr>
        <p:spPr bwMode="auto">
          <a:xfrm>
            <a:off x="8721025" y="5423046"/>
            <a:ext cx="437684" cy="410121"/>
          </a:xfrm>
          <a:custGeom>
            <a:avLst/>
            <a:gdLst>
              <a:gd name="T0" fmla="*/ 151 w 168"/>
              <a:gd name="T1" fmla="*/ 43 h 157"/>
              <a:gd name="T2" fmla="*/ 156 w 168"/>
              <a:gd name="T3" fmla="*/ 46 h 157"/>
              <a:gd name="T4" fmla="*/ 148 w 168"/>
              <a:gd name="T5" fmla="*/ 56 h 157"/>
              <a:gd name="T6" fmla="*/ 146 w 168"/>
              <a:gd name="T7" fmla="*/ 52 h 157"/>
              <a:gd name="T8" fmla="*/ 131 w 168"/>
              <a:gd name="T9" fmla="*/ 78 h 157"/>
              <a:gd name="T10" fmla="*/ 127 w 168"/>
              <a:gd name="T11" fmla="*/ 90 h 157"/>
              <a:gd name="T12" fmla="*/ 130 w 168"/>
              <a:gd name="T13" fmla="*/ 89 h 157"/>
              <a:gd name="T14" fmla="*/ 135 w 168"/>
              <a:gd name="T15" fmla="*/ 78 h 157"/>
              <a:gd name="T16" fmla="*/ 154 w 168"/>
              <a:gd name="T17" fmla="*/ 62 h 157"/>
              <a:gd name="T18" fmla="*/ 164 w 168"/>
              <a:gd name="T19" fmla="*/ 56 h 157"/>
              <a:gd name="T20" fmla="*/ 161 w 168"/>
              <a:gd name="T21" fmla="*/ 51 h 157"/>
              <a:gd name="T22" fmla="*/ 151 w 168"/>
              <a:gd name="T23" fmla="*/ 61 h 157"/>
              <a:gd name="T24" fmla="*/ 127 w 168"/>
              <a:gd name="T25" fmla="*/ 72 h 157"/>
              <a:gd name="T26" fmla="*/ 117 w 168"/>
              <a:gd name="T27" fmla="*/ 80 h 157"/>
              <a:gd name="T28" fmla="*/ 120 w 168"/>
              <a:gd name="T29" fmla="*/ 81 h 157"/>
              <a:gd name="T30" fmla="*/ 130 w 168"/>
              <a:gd name="T31" fmla="*/ 72 h 157"/>
              <a:gd name="T32" fmla="*/ 156 w 168"/>
              <a:gd name="T33" fmla="*/ 64 h 157"/>
              <a:gd name="T34" fmla="*/ 156 w 168"/>
              <a:gd name="T35" fmla="*/ 69 h 157"/>
              <a:gd name="T36" fmla="*/ 168 w 168"/>
              <a:gd name="T37" fmla="*/ 67 h 157"/>
              <a:gd name="T38" fmla="*/ 164 w 168"/>
              <a:gd name="T39" fmla="*/ 77 h 157"/>
              <a:gd name="T40" fmla="*/ 151 w 168"/>
              <a:gd name="T41" fmla="*/ 72 h 157"/>
              <a:gd name="T42" fmla="*/ 161 w 168"/>
              <a:gd name="T43" fmla="*/ 81 h 157"/>
              <a:gd name="T44" fmla="*/ 165 w 168"/>
              <a:gd name="T45" fmla="*/ 80 h 157"/>
              <a:gd name="T46" fmla="*/ 151 w 168"/>
              <a:gd name="T47" fmla="*/ 78 h 157"/>
              <a:gd name="T48" fmla="*/ 146 w 168"/>
              <a:gd name="T49" fmla="*/ 81 h 157"/>
              <a:gd name="T50" fmla="*/ 153 w 168"/>
              <a:gd name="T51" fmla="*/ 91 h 157"/>
              <a:gd name="T52" fmla="*/ 156 w 168"/>
              <a:gd name="T53" fmla="*/ 87 h 157"/>
              <a:gd name="T54" fmla="*/ 151 w 168"/>
              <a:gd name="T55" fmla="*/ 78 h 157"/>
              <a:gd name="T56" fmla="*/ 143 w 168"/>
              <a:gd name="T57" fmla="*/ 51 h 157"/>
              <a:gd name="T58" fmla="*/ 140 w 168"/>
              <a:gd name="T59" fmla="*/ 39 h 157"/>
              <a:gd name="T60" fmla="*/ 138 w 168"/>
              <a:gd name="T61" fmla="*/ 51 h 157"/>
              <a:gd name="T62" fmla="*/ 140 w 168"/>
              <a:gd name="T63" fmla="*/ 78 h 157"/>
              <a:gd name="T64" fmla="*/ 138 w 168"/>
              <a:gd name="T65" fmla="*/ 92 h 157"/>
              <a:gd name="T66" fmla="*/ 143 w 168"/>
              <a:gd name="T67" fmla="*/ 92 h 157"/>
              <a:gd name="T68" fmla="*/ 140 w 168"/>
              <a:gd name="T69" fmla="*/ 78 h 157"/>
              <a:gd name="T70" fmla="*/ 143 w 168"/>
              <a:gd name="T71" fmla="*/ 65 h 157"/>
              <a:gd name="T72" fmla="*/ 73 w 168"/>
              <a:gd name="T73" fmla="*/ 6 h 157"/>
              <a:gd name="T74" fmla="*/ 35 w 168"/>
              <a:gd name="T75" fmla="*/ 27 h 157"/>
              <a:gd name="T76" fmla="*/ 0 w 168"/>
              <a:gd name="T77" fmla="*/ 101 h 157"/>
              <a:gd name="T78" fmla="*/ 111 w 168"/>
              <a:gd name="T79" fmla="*/ 101 h 157"/>
              <a:gd name="T80" fmla="*/ 76 w 168"/>
              <a:gd name="T81" fmla="*/ 27 h 157"/>
              <a:gd name="T82" fmla="*/ 74 w 168"/>
              <a:gd name="T83" fmla="*/ 13 h 157"/>
              <a:gd name="T84" fmla="*/ 136 w 168"/>
              <a:gd name="T85" fmla="*/ 71 h 157"/>
              <a:gd name="T86" fmla="*/ 145 w 168"/>
              <a:gd name="T87" fmla="*/ 72 h 1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168" h="157">
                <a:moveTo>
                  <a:pt x="146" y="52"/>
                </a:moveTo>
                <a:cubicBezTo>
                  <a:pt x="151" y="43"/>
                  <a:pt x="151" y="43"/>
                  <a:pt x="151" y="43"/>
                </a:cubicBezTo>
                <a:cubicBezTo>
                  <a:pt x="152" y="42"/>
                  <a:pt x="153" y="42"/>
                  <a:pt x="155" y="42"/>
                </a:cubicBezTo>
                <a:cubicBezTo>
                  <a:pt x="156" y="43"/>
                  <a:pt x="156" y="45"/>
                  <a:pt x="156" y="46"/>
                </a:cubicBezTo>
                <a:cubicBezTo>
                  <a:pt x="151" y="55"/>
                  <a:pt x="151" y="55"/>
                  <a:pt x="151" y="55"/>
                </a:cubicBezTo>
                <a:cubicBezTo>
                  <a:pt x="150" y="56"/>
                  <a:pt x="149" y="56"/>
                  <a:pt x="148" y="56"/>
                </a:cubicBezTo>
                <a:cubicBezTo>
                  <a:pt x="147" y="56"/>
                  <a:pt x="147" y="56"/>
                  <a:pt x="147" y="56"/>
                </a:cubicBezTo>
                <a:cubicBezTo>
                  <a:pt x="146" y="55"/>
                  <a:pt x="146" y="54"/>
                  <a:pt x="146" y="52"/>
                </a:cubicBezTo>
                <a:close/>
                <a:moveTo>
                  <a:pt x="135" y="78"/>
                </a:moveTo>
                <a:cubicBezTo>
                  <a:pt x="134" y="77"/>
                  <a:pt x="132" y="77"/>
                  <a:pt x="131" y="78"/>
                </a:cubicBezTo>
                <a:cubicBezTo>
                  <a:pt x="126" y="87"/>
                  <a:pt x="126" y="87"/>
                  <a:pt x="126" y="87"/>
                </a:cubicBezTo>
                <a:cubicBezTo>
                  <a:pt x="125" y="88"/>
                  <a:pt x="126" y="90"/>
                  <a:pt x="127" y="90"/>
                </a:cubicBezTo>
                <a:cubicBezTo>
                  <a:pt x="127" y="91"/>
                  <a:pt x="128" y="91"/>
                  <a:pt x="128" y="91"/>
                </a:cubicBezTo>
                <a:cubicBezTo>
                  <a:pt x="130" y="91"/>
                  <a:pt x="130" y="90"/>
                  <a:pt x="130" y="89"/>
                </a:cubicBezTo>
                <a:cubicBezTo>
                  <a:pt x="135" y="81"/>
                  <a:pt x="135" y="81"/>
                  <a:pt x="135" y="81"/>
                </a:cubicBezTo>
                <a:cubicBezTo>
                  <a:pt x="136" y="79"/>
                  <a:pt x="136" y="78"/>
                  <a:pt x="135" y="78"/>
                </a:cubicBezTo>
                <a:close/>
                <a:moveTo>
                  <a:pt x="151" y="61"/>
                </a:moveTo>
                <a:cubicBezTo>
                  <a:pt x="152" y="61"/>
                  <a:pt x="153" y="62"/>
                  <a:pt x="154" y="62"/>
                </a:cubicBezTo>
                <a:cubicBezTo>
                  <a:pt x="155" y="62"/>
                  <a:pt x="155" y="62"/>
                  <a:pt x="155" y="62"/>
                </a:cubicBezTo>
                <a:cubicBezTo>
                  <a:pt x="164" y="56"/>
                  <a:pt x="164" y="56"/>
                  <a:pt x="164" y="56"/>
                </a:cubicBezTo>
                <a:cubicBezTo>
                  <a:pt x="165" y="56"/>
                  <a:pt x="166" y="54"/>
                  <a:pt x="165" y="52"/>
                </a:cubicBezTo>
                <a:cubicBezTo>
                  <a:pt x="164" y="51"/>
                  <a:pt x="162" y="51"/>
                  <a:pt x="161" y="51"/>
                </a:cubicBezTo>
                <a:cubicBezTo>
                  <a:pt x="152" y="56"/>
                  <a:pt x="152" y="56"/>
                  <a:pt x="152" y="56"/>
                </a:cubicBezTo>
                <a:cubicBezTo>
                  <a:pt x="151" y="57"/>
                  <a:pt x="151" y="59"/>
                  <a:pt x="151" y="61"/>
                </a:cubicBezTo>
                <a:close/>
                <a:moveTo>
                  <a:pt x="130" y="72"/>
                </a:moveTo>
                <a:cubicBezTo>
                  <a:pt x="130" y="72"/>
                  <a:pt x="128" y="71"/>
                  <a:pt x="127" y="72"/>
                </a:cubicBezTo>
                <a:cubicBezTo>
                  <a:pt x="118" y="77"/>
                  <a:pt x="118" y="77"/>
                  <a:pt x="118" y="77"/>
                </a:cubicBezTo>
                <a:cubicBezTo>
                  <a:pt x="117" y="78"/>
                  <a:pt x="116" y="79"/>
                  <a:pt x="117" y="80"/>
                </a:cubicBezTo>
                <a:cubicBezTo>
                  <a:pt x="117" y="81"/>
                  <a:pt x="119" y="82"/>
                  <a:pt x="120" y="82"/>
                </a:cubicBezTo>
                <a:cubicBezTo>
                  <a:pt x="120" y="82"/>
                  <a:pt x="120" y="82"/>
                  <a:pt x="120" y="81"/>
                </a:cubicBezTo>
                <a:cubicBezTo>
                  <a:pt x="130" y="76"/>
                  <a:pt x="130" y="76"/>
                  <a:pt x="130" y="76"/>
                </a:cubicBezTo>
                <a:cubicBezTo>
                  <a:pt x="130" y="75"/>
                  <a:pt x="131" y="74"/>
                  <a:pt x="130" y="72"/>
                </a:cubicBezTo>
                <a:close/>
                <a:moveTo>
                  <a:pt x="166" y="64"/>
                </a:moveTo>
                <a:cubicBezTo>
                  <a:pt x="156" y="64"/>
                  <a:pt x="156" y="64"/>
                  <a:pt x="156" y="64"/>
                </a:cubicBezTo>
                <a:cubicBezTo>
                  <a:pt x="154" y="64"/>
                  <a:pt x="153" y="65"/>
                  <a:pt x="153" y="67"/>
                </a:cubicBezTo>
                <a:cubicBezTo>
                  <a:pt x="153" y="68"/>
                  <a:pt x="154" y="69"/>
                  <a:pt x="156" y="69"/>
                </a:cubicBezTo>
                <a:cubicBezTo>
                  <a:pt x="166" y="69"/>
                  <a:pt x="166" y="69"/>
                  <a:pt x="166" y="69"/>
                </a:cubicBezTo>
                <a:cubicBezTo>
                  <a:pt x="167" y="69"/>
                  <a:pt x="168" y="68"/>
                  <a:pt x="168" y="67"/>
                </a:cubicBezTo>
                <a:cubicBezTo>
                  <a:pt x="168" y="65"/>
                  <a:pt x="167" y="64"/>
                  <a:pt x="166" y="64"/>
                </a:cubicBezTo>
                <a:close/>
                <a:moveTo>
                  <a:pt x="164" y="77"/>
                </a:moveTo>
                <a:cubicBezTo>
                  <a:pt x="155" y="72"/>
                  <a:pt x="155" y="72"/>
                  <a:pt x="155" y="72"/>
                </a:cubicBezTo>
                <a:cubicBezTo>
                  <a:pt x="154" y="71"/>
                  <a:pt x="152" y="72"/>
                  <a:pt x="151" y="72"/>
                </a:cubicBezTo>
                <a:cubicBezTo>
                  <a:pt x="151" y="74"/>
                  <a:pt x="151" y="75"/>
                  <a:pt x="152" y="76"/>
                </a:cubicBezTo>
                <a:cubicBezTo>
                  <a:pt x="161" y="81"/>
                  <a:pt x="161" y="81"/>
                  <a:pt x="161" y="81"/>
                </a:cubicBezTo>
                <a:cubicBezTo>
                  <a:pt x="161" y="82"/>
                  <a:pt x="162" y="82"/>
                  <a:pt x="162" y="82"/>
                </a:cubicBezTo>
                <a:cubicBezTo>
                  <a:pt x="163" y="82"/>
                  <a:pt x="164" y="81"/>
                  <a:pt x="165" y="80"/>
                </a:cubicBezTo>
                <a:cubicBezTo>
                  <a:pt x="166" y="79"/>
                  <a:pt x="165" y="78"/>
                  <a:pt x="164" y="77"/>
                </a:cubicBezTo>
                <a:close/>
                <a:moveTo>
                  <a:pt x="151" y="78"/>
                </a:moveTo>
                <a:cubicBezTo>
                  <a:pt x="150" y="77"/>
                  <a:pt x="148" y="77"/>
                  <a:pt x="147" y="78"/>
                </a:cubicBezTo>
                <a:cubicBezTo>
                  <a:pt x="146" y="78"/>
                  <a:pt x="146" y="79"/>
                  <a:pt x="146" y="81"/>
                </a:cubicBezTo>
                <a:cubicBezTo>
                  <a:pt x="151" y="89"/>
                  <a:pt x="151" y="89"/>
                  <a:pt x="151" y="89"/>
                </a:cubicBezTo>
                <a:cubicBezTo>
                  <a:pt x="151" y="90"/>
                  <a:pt x="152" y="91"/>
                  <a:pt x="153" y="91"/>
                </a:cubicBezTo>
                <a:cubicBezTo>
                  <a:pt x="154" y="91"/>
                  <a:pt x="154" y="91"/>
                  <a:pt x="155" y="90"/>
                </a:cubicBezTo>
                <a:cubicBezTo>
                  <a:pt x="156" y="90"/>
                  <a:pt x="156" y="88"/>
                  <a:pt x="156" y="87"/>
                </a:cubicBezTo>
                <a:cubicBezTo>
                  <a:pt x="151" y="78"/>
                  <a:pt x="151" y="78"/>
                  <a:pt x="151" y="78"/>
                </a:cubicBezTo>
                <a:cubicBezTo>
                  <a:pt x="151" y="78"/>
                  <a:pt x="151" y="78"/>
                  <a:pt x="151" y="78"/>
                </a:cubicBezTo>
                <a:close/>
                <a:moveTo>
                  <a:pt x="140" y="54"/>
                </a:moveTo>
                <a:cubicBezTo>
                  <a:pt x="142" y="54"/>
                  <a:pt x="143" y="53"/>
                  <a:pt x="143" y="51"/>
                </a:cubicBezTo>
                <a:cubicBezTo>
                  <a:pt x="143" y="41"/>
                  <a:pt x="143" y="41"/>
                  <a:pt x="143" y="41"/>
                </a:cubicBezTo>
                <a:cubicBezTo>
                  <a:pt x="143" y="40"/>
                  <a:pt x="142" y="39"/>
                  <a:pt x="140" y="39"/>
                </a:cubicBezTo>
                <a:cubicBezTo>
                  <a:pt x="140" y="39"/>
                  <a:pt x="138" y="40"/>
                  <a:pt x="138" y="41"/>
                </a:cubicBezTo>
                <a:cubicBezTo>
                  <a:pt x="138" y="51"/>
                  <a:pt x="138" y="51"/>
                  <a:pt x="138" y="51"/>
                </a:cubicBezTo>
                <a:cubicBezTo>
                  <a:pt x="138" y="53"/>
                  <a:pt x="140" y="54"/>
                  <a:pt x="140" y="54"/>
                </a:cubicBezTo>
                <a:close/>
                <a:moveTo>
                  <a:pt x="140" y="78"/>
                </a:moveTo>
                <a:cubicBezTo>
                  <a:pt x="140" y="78"/>
                  <a:pt x="138" y="80"/>
                  <a:pt x="138" y="81"/>
                </a:cubicBezTo>
                <a:cubicBezTo>
                  <a:pt x="138" y="92"/>
                  <a:pt x="138" y="92"/>
                  <a:pt x="138" y="92"/>
                </a:cubicBezTo>
                <a:cubicBezTo>
                  <a:pt x="138" y="93"/>
                  <a:pt x="140" y="94"/>
                  <a:pt x="140" y="94"/>
                </a:cubicBezTo>
                <a:cubicBezTo>
                  <a:pt x="142" y="94"/>
                  <a:pt x="143" y="93"/>
                  <a:pt x="143" y="92"/>
                </a:cubicBezTo>
                <a:cubicBezTo>
                  <a:pt x="143" y="81"/>
                  <a:pt x="143" y="81"/>
                  <a:pt x="143" y="81"/>
                </a:cubicBezTo>
                <a:cubicBezTo>
                  <a:pt x="143" y="80"/>
                  <a:pt x="142" y="78"/>
                  <a:pt x="140" y="78"/>
                </a:cubicBezTo>
                <a:close/>
                <a:moveTo>
                  <a:pt x="147" y="67"/>
                </a:moveTo>
                <a:cubicBezTo>
                  <a:pt x="146" y="66"/>
                  <a:pt x="145" y="65"/>
                  <a:pt x="143" y="65"/>
                </a:cubicBezTo>
                <a:cubicBezTo>
                  <a:pt x="143" y="65"/>
                  <a:pt x="135" y="67"/>
                  <a:pt x="128" y="46"/>
                </a:cubicBezTo>
                <a:cubicBezTo>
                  <a:pt x="118" y="14"/>
                  <a:pt x="91" y="0"/>
                  <a:pt x="73" y="6"/>
                </a:cubicBezTo>
                <a:cubicBezTo>
                  <a:pt x="59" y="10"/>
                  <a:pt x="54" y="21"/>
                  <a:pt x="52" y="27"/>
                </a:cubicBezTo>
                <a:cubicBezTo>
                  <a:pt x="35" y="27"/>
                  <a:pt x="35" y="27"/>
                  <a:pt x="35" y="27"/>
                </a:cubicBezTo>
                <a:cubicBezTo>
                  <a:pt x="35" y="50"/>
                  <a:pt x="35" y="50"/>
                  <a:pt x="35" y="50"/>
                </a:cubicBezTo>
                <a:cubicBezTo>
                  <a:pt x="14" y="58"/>
                  <a:pt x="0" y="78"/>
                  <a:pt x="0" y="101"/>
                </a:cubicBezTo>
                <a:cubicBezTo>
                  <a:pt x="0" y="132"/>
                  <a:pt x="25" y="157"/>
                  <a:pt x="56" y="157"/>
                </a:cubicBezTo>
                <a:cubicBezTo>
                  <a:pt x="86" y="157"/>
                  <a:pt x="111" y="132"/>
                  <a:pt x="111" y="101"/>
                </a:cubicBezTo>
                <a:cubicBezTo>
                  <a:pt x="111" y="78"/>
                  <a:pt x="97" y="58"/>
                  <a:pt x="76" y="50"/>
                </a:cubicBezTo>
                <a:cubicBezTo>
                  <a:pt x="76" y="27"/>
                  <a:pt x="76" y="27"/>
                  <a:pt x="76" y="27"/>
                </a:cubicBezTo>
                <a:cubicBezTo>
                  <a:pt x="59" y="27"/>
                  <a:pt x="59" y="27"/>
                  <a:pt x="59" y="27"/>
                </a:cubicBezTo>
                <a:cubicBezTo>
                  <a:pt x="61" y="22"/>
                  <a:pt x="65" y="15"/>
                  <a:pt x="74" y="13"/>
                </a:cubicBezTo>
                <a:cubicBezTo>
                  <a:pt x="90" y="8"/>
                  <a:pt x="113" y="19"/>
                  <a:pt x="121" y="47"/>
                </a:cubicBezTo>
                <a:cubicBezTo>
                  <a:pt x="125" y="60"/>
                  <a:pt x="130" y="67"/>
                  <a:pt x="136" y="71"/>
                </a:cubicBezTo>
                <a:cubicBezTo>
                  <a:pt x="139" y="72"/>
                  <a:pt x="140" y="72"/>
                  <a:pt x="142" y="72"/>
                </a:cubicBezTo>
                <a:cubicBezTo>
                  <a:pt x="144" y="72"/>
                  <a:pt x="145" y="72"/>
                  <a:pt x="145" y="72"/>
                </a:cubicBezTo>
                <a:cubicBezTo>
                  <a:pt x="146" y="71"/>
                  <a:pt x="147" y="69"/>
                  <a:pt x="147" y="67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3" name="Freeform 71">
            <a:extLst>
              <a:ext uri="{FF2B5EF4-FFF2-40B4-BE49-F238E27FC236}">
                <a16:creationId xmlns:a16="http://schemas.microsoft.com/office/drawing/2014/main" id="{2A94FECC-8A17-EF24-8137-A4F7D507429A}"/>
              </a:ext>
            </a:extLst>
          </p:cNvPr>
          <p:cNvSpPr>
            <a:spLocks noEditPoints="1"/>
          </p:cNvSpPr>
          <p:nvPr/>
        </p:nvSpPr>
        <p:spPr bwMode="auto">
          <a:xfrm>
            <a:off x="4118188" y="3595139"/>
            <a:ext cx="377047" cy="488396"/>
          </a:xfrm>
          <a:custGeom>
            <a:avLst/>
            <a:gdLst>
              <a:gd name="T0" fmla="*/ 140 w 145"/>
              <a:gd name="T1" fmla="*/ 27 h 187"/>
              <a:gd name="T2" fmla="*/ 98 w 145"/>
              <a:gd name="T3" fmla="*/ 23 h 187"/>
              <a:gd name="T4" fmla="*/ 81 w 145"/>
              <a:gd name="T5" fmla="*/ 0 h 187"/>
              <a:gd name="T6" fmla="*/ 47 w 145"/>
              <a:gd name="T7" fmla="*/ 17 h 187"/>
              <a:gd name="T8" fmla="*/ 16 w 145"/>
              <a:gd name="T9" fmla="*/ 23 h 187"/>
              <a:gd name="T10" fmla="*/ 0 w 145"/>
              <a:gd name="T11" fmla="*/ 39 h 187"/>
              <a:gd name="T12" fmla="*/ 10 w 145"/>
              <a:gd name="T13" fmla="*/ 45 h 187"/>
              <a:gd name="T14" fmla="*/ 29 w 145"/>
              <a:gd name="T15" fmla="*/ 187 h 187"/>
              <a:gd name="T16" fmla="*/ 132 w 145"/>
              <a:gd name="T17" fmla="*/ 171 h 187"/>
              <a:gd name="T18" fmla="*/ 145 w 145"/>
              <a:gd name="T19" fmla="*/ 45 h 187"/>
              <a:gd name="T20" fmla="*/ 55 w 145"/>
              <a:gd name="T21" fmla="*/ 17 h 187"/>
              <a:gd name="T22" fmla="*/ 81 w 145"/>
              <a:gd name="T23" fmla="*/ 8 h 187"/>
              <a:gd name="T24" fmla="*/ 90 w 145"/>
              <a:gd name="T25" fmla="*/ 23 h 187"/>
              <a:gd name="T26" fmla="*/ 55 w 145"/>
              <a:gd name="T27" fmla="*/ 17 h 187"/>
              <a:gd name="T28" fmla="*/ 115 w 145"/>
              <a:gd name="T29" fmla="*/ 179 h 187"/>
              <a:gd name="T30" fmla="*/ 21 w 145"/>
              <a:gd name="T31" fmla="*/ 171 h 187"/>
              <a:gd name="T32" fmla="*/ 126 w 145"/>
              <a:gd name="T33" fmla="*/ 45 h 187"/>
              <a:gd name="T34" fmla="*/ 135 w 145"/>
              <a:gd name="T35" fmla="*/ 37 h 187"/>
              <a:gd name="T36" fmla="*/ 8 w 145"/>
              <a:gd name="T37" fmla="*/ 37 h 187"/>
              <a:gd name="T38" fmla="*/ 16 w 145"/>
              <a:gd name="T39" fmla="*/ 31 h 187"/>
              <a:gd name="T40" fmla="*/ 134 w 145"/>
              <a:gd name="T41" fmla="*/ 33 h 187"/>
              <a:gd name="T42" fmla="*/ 135 w 145"/>
              <a:gd name="T43" fmla="*/ 37 h 187"/>
              <a:gd name="T44" fmla="*/ 106 w 145"/>
              <a:gd name="T45" fmla="*/ 65 h 187"/>
              <a:gd name="T46" fmla="*/ 114 w 145"/>
              <a:gd name="T47" fmla="*/ 65 h 187"/>
              <a:gd name="T48" fmla="*/ 108 w 145"/>
              <a:gd name="T49" fmla="*/ 158 h 187"/>
              <a:gd name="T50" fmla="*/ 104 w 145"/>
              <a:gd name="T51" fmla="*/ 154 h 187"/>
              <a:gd name="T52" fmla="*/ 81 w 145"/>
              <a:gd name="T53" fmla="*/ 65 h 187"/>
              <a:gd name="T54" fmla="*/ 85 w 145"/>
              <a:gd name="T55" fmla="*/ 61 h 187"/>
              <a:gd name="T56" fmla="*/ 89 w 145"/>
              <a:gd name="T57" fmla="*/ 154 h 187"/>
              <a:gd name="T58" fmla="*/ 84 w 145"/>
              <a:gd name="T59" fmla="*/ 158 h 187"/>
              <a:gd name="T60" fmla="*/ 34 w 145"/>
              <a:gd name="T61" fmla="*/ 154 h 187"/>
              <a:gd name="T62" fmla="*/ 36 w 145"/>
              <a:gd name="T63" fmla="*/ 61 h 187"/>
              <a:gd name="T64" fmla="*/ 42 w 145"/>
              <a:gd name="T65" fmla="*/ 154 h 187"/>
              <a:gd name="T66" fmla="*/ 38 w 145"/>
              <a:gd name="T67" fmla="*/ 158 h 187"/>
              <a:gd name="T68" fmla="*/ 57 w 145"/>
              <a:gd name="T69" fmla="*/ 154 h 187"/>
              <a:gd name="T70" fmla="*/ 61 w 145"/>
              <a:gd name="T71" fmla="*/ 61 h 187"/>
              <a:gd name="T72" fmla="*/ 65 w 145"/>
              <a:gd name="T73" fmla="*/ 65 h 187"/>
              <a:gd name="T74" fmla="*/ 61 w 145"/>
              <a:gd name="T75" fmla="*/ 158 h 187"/>
              <a:gd name="T76" fmla="*/ 57 w 145"/>
              <a:gd name="T77" fmla="*/ 154 h 1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45" h="187">
                <a:moveTo>
                  <a:pt x="145" y="39"/>
                </a:moveTo>
                <a:cubicBezTo>
                  <a:pt x="145" y="35"/>
                  <a:pt x="143" y="30"/>
                  <a:pt x="140" y="27"/>
                </a:cubicBezTo>
                <a:cubicBezTo>
                  <a:pt x="137" y="24"/>
                  <a:pt x="133" y="23"/>
                  <a:pt x="129" y="23"/>
                </a:cubicBezTo>
                <a:cubicBezTo>
                  <a:pt x="98" y="23"/>
                  <a:pt x="98" y="23"/>
                  <a:pt x="98" y="23"/>
                </a:cubicBezTo>
                <a:cubicBezTo>
                  <a:pt x="98" y="17"/>
                  <a:pt x="98" y="17"/>
                  <a:pt x="98" y="17"/>
                </a:cubicBezTo>
                <a:cubicBezTo>
                  <a:pt x="98" y="8"/>
                  <a:pt x="90" y="0"/>
                  <a:pt x="81" y="0"/>
                </a:cubicBezTo>
                <a:cubicBezTo>
                  <a:pt x="63" y="0"/>
                  <a:pt x="63" y="0"/>
                  <a:pt x="63" y="0"/>
                </a:cubicBezTo>
                <a:cubicBezTo>
                  <a:pt x="54" y="0"/>
                  <a:pt x="47" y="8"/>
                  <a:pt x="47" y="17"/>
                </a:cubicBezTo>
                <a:cubicBezTo>
                  <a:pt x="47" y="23"/>
                  <a:pt x="47" y="23"/>
                  <a:pt x="47" y="23"/>
                </a:cubicBezTo>
                <a:cubicBezTo>
                  <a:pt x="16" y="23"/>
                  <a:pt x="16" y="23"/>
                  <a:pt x="16" y="23"/>
                </a:cubicBezTo>
                <a:cubicBezTo>
                  <a:pt x="12" y="23"/>
                  <a:pt x="8" y="24"/>
                  <a:pt x="4" y="27"/>
                </a:cubicBezTo>
                <a:cubicBezTo>
                  <a:pt x="1" y="30"/>
                  <a:pt x="0" y="35"/>
                  <a:pt x="0" y="39"/>
                </a:cubicBezTo>
                <a:cubicBezTo>
                  <a:pt x="0" y="45"/>
                  <a:pt x="0" y="45"/>
                  <a:pt x="0" y="45"/>
                </a:cubicBezTo>
                <a:cubicBezTo>
                  <a:pt x="10" y="45"/>
                  <a:pt x="10" y="45"/>
                  <a:pt x="10" y="45"/>
                </a:cubicBezTo>
                <a:cubicBezTo>
                  <a:pt x="13" y="171"/>
                  <a:pt x="13" y="171"/>
                  <a:pt x="13" y="171"/>
                </a:cubicBezTo>
                <a:cubicBezTo>
                  <a:pt x="13" y="180"/>
                  <a:pt x="21" y="187"/>
                  <a:pt x="29" y="187"/>
                </a:cubicBezTo>
                <a:cubicBezTo>
                  <a:pt x="115" y="187"/>
                  <a:pt x="115" y="187"/>
                  <a:pt x="115" y="187"/>
                </a:cubicBezTo>
                <a:cubicBezTo>
                  <a:pt x="124" y="187"/>
                  <a:pt x="132" y="180"/>
                  <a:pt x="132" y="171"/>
                </a:cubicBezTo>
                <a:cubicBezTo>
                  <a:pt x="135" y="45"/>
                  <a:pt x="135" y="45"/>
                  <a:pt x="135" y="45"/>
                </a:cubicBezTo>
                <a:cubicBezTo>
                  <a:pt x="145" y="45"/>
                  <a:pt x="145" y="45"/>
                  <a:pt x="145" y="45"/>
                </a:cubicBezTo>
                <a:lnTo>
                  <a:pt x="145" y="39"/>
                </a:lnTo>
                <a:close/>
                <a:moveTo>
                  <a:pt x="55" y="17"/>
                </a:moveTo>
                <a:cubicBezTo>
                  <a:pt x="55" y="12"/>
                  <a:pt x="59" y="8"/>
                  <a:pt x="63" y="8"/>
                </a:cubicBezTo>
                <a:cubicBezTo>
                  <a:pt x="81" y="8"/>
                  <a:pt x="81" y="8"/>
                  <a:pt x="81" y="8"/>
                </a:cubicBezTo>
                <a:cubicBezTo>
                  <a:pt x="86" y="8"/>
                  <a:pt x="90" y="12"/>
                  <a:pt x="90" y="17"/>
                </a:cubicBezTo>
                <a:cubicBezTo>
                  <a:pt x="90" y="23"/>
                  <a:pt x="90" y="23"/>
                  <a:pt x="90" y="23"/>
                </a:cubicBezTo>
                <a:cubicBezTo>
                  <a:pt x="55" y="23"/>
                  <a:pt x="55" y="23"/>
                  <a:pt x="55" y="23"/>
                </a:cubicBezTo>
                <a:lnTo>
                  <a:pt x="55" y="17"/>
                </a:lnTo>
                <a:close/>
                <a:moveTo>
                  <a:pt x="124" y="171"/>
                </a:moveTo>
                <a:cubicBezTo>
                  <a:pt x="124" y="175"/>
                  <a:pt x="120" y="179"/>
                  <a:pt x="115" y="179"/>
                </a:cubicBezTo>
                <a:cubicBezTo>
                  <a:pt x="29" y="179"/>
                  <a:pt x="29" y="179"/>
                  <a:pt x="29" y="179"/>
                </a:cubicBezTo>
                <a:cubicBezTo>
                  <a:pt x="25" y="179"/>
                  <a:pt x="21" y="175"/>
                  <a:pt x="21" y="171"/>
                </a:cubicBezTo>
                <a:cubicBezTo>
                  <a:pt x="18" y="45"/>
                  <a:pt x="18" y="45"/>
                  <a:pt x="18" y="45"/>
                </a:cubicBezTo>
                <a:cubicBezTo>
                  <a:pt x="126" y="45"/>
                  <a:pt x="126" y="45"/>
                  <a:pt x="126" y="45"/>
                </a:cubicBezTo>
                <a:lnTo>
                  <a:pt x="124" y="171"/>
                </a:lnTo>
                <a:close/>
                <a:moveTo>
                  <a:pt x="135" y="37"/>
                </a:moveTo>
                <a:cubicBezTo>
                  <a:pt x="10" y="37"/>
                  <a:pt x="10" y="37"/>
                  <a:pt x="10" y="37"/>
                </a:cubicBezTo>
                <a:cubicBezTo>
                  <a:pt x="8" y="37"/>
                  <a:pt x="8" y="37"/>
                  <a:pt x="8" y="37"/>
                </a:cubicBezTo>
                <a:cubicBezTo>
                  <a:pt x="9" y="35"/>
                  <a:pt x="9" y="34"/>
                  <a:pt x="10" y="33"/>
                </a:cubicBezTo>
                <a:cubicBezTo>
                  <a:pt x="12" y="32"/>
                  <a:pt x="14" y="31"/>
                  <a:pt x="16" y="31"/>
                </a:cubicBezTo>
                <a:cubicBezTo>
                  <a:pt x="129" y="31"/>
                  <a:pt x="129" y="31"/>
                  <a:pt x="129" y="31"/>
                </a:cubicBezTo>
                <a:cubicBezTo>
                  <a:pt x="131" y="31"/>
                  <a:pt x="133" y="32"/>
                  <a:pt x="134" y="33"/>
                </a:cubicBezTo>
                <a:cubicBezTo>
                  <a:pt x="135" y="34"/>
                  <a:pt x="136" y="35"/>
                  <a:pt x="136" y="37"/>
                </a:cubicBezTo>
                <a:lnTo>
                  <a:pt x="135" y="37"/>
                </a:lnTo>
                <a:close/>
                <a:moveTo>
                  <a:pt x="104" y="154"/>
                </a:moveTo>
                <a:cubicBezTo>
                  <a:pt x="106" y="65"/>
                  <a:pt x="106" y="65"/>
                  <a:pt x="106" y="65"/>
                </a:cubicBezTo>
                <a:cubicBezTo>
                  <a:pt x="106" y="62"/>
                  <a:pt x="108" y="61"/>
                  <a:pt x="110" y="61"/>
                </a:cubicBezTo>
                <a:cubicBezTo>
                  <a:pt x="112" y="61"/>
                  <a:pt x="114" y="63"/>
                  <a:pt x="114" y="65"/>
                </a:cubicBezTo>
                <a:cubicBezTo>
                  <a:pt x="112" y="154"/>
                  <a:pt x="112" y="154"/>
                  <a:pt x="112" y="154"/>
                </a:cubicBezTo>
                <a:cubicBezTo>
                  <a:pt x="112" y="156"/>
                  <a:pt x="110" y="158"/>
                  <a:pt x="108" y="158"/>
                </a:cubicBezTo>
                <a:cubicBezTo>
                  <a:pt x="108" y="158"/>
                  <a:pt x="108" y="158"/>
                  <a:pt x="108" y="158"/>
                </a:cubicBezTo>
                <a:cubicBezTo>
                  <a:pt x="105" y="158"/>
                  <a:pt x="104" y="156"/>
                  <a:pt x="104" y="154"/>
                </a:cubicBezTo>
                <a:close/>
                <a:moveTo>
                  <a:pt x="80" y="154"/>
                </a:moveTo>
                <a:cubicBezTo>
                  <a:pt x="81" y="65"/>
                  <a:pt x="81" y="65"/>
                  <a:pt x="81" y="65"/>
                </a:cubicBezTo>
                <a:cubicBezTo>
                  <a:pt x="81" y="63"/>
                  <a:pt x="83" y="61"/>
                  <a:pt x="85" y="61"/>
                </a:cubicBezTo>
                <a:cubicBezTo>
                  <a:pt x="85" y="61"/>
                  <a:pt x="85" y="61"/>
                  <a:pt x="85" y="61"/>
                </a:cubicBezTo>
                <a:cubicBezTo>
                  <a:pt x="87" y="61"/>
                  <a:pt x="89" y="63"/>
                  <a:pt x="89" y="65"/>
                </a:cubicBezTo>
                <a:cubicBezTo>
                  <a:pt x="89" y="154"/>
                  <a:pt x="89" y="154"/>
                  <a:pt x="89" y="154"/>
                </a:cubicBezTo>
                <a:cubicBezTo>
                  <a:pt x="89" y="156"/>
                  <a:pt x="87" y="158"/>
                  <a:pt x="85" y="158"/>
                </a:cubicBezTo>
                <a:cubicBezTo>
                  <a:pt x="85" y="158"/>
                  <a:pt x="85" y="158"/>
                  <a:pt x="84" y="158"/>
                </a:cubicBezTo>
                <a:cubicBezTo>
                  <a:pt x="82" y="158"/>
                  <a:pt x="80" y="156"/>
                  <a:pt x="80" y="154"/>
                </a:cubicBezTo>
                <a:close/>
                <a:moveTo>
                  <a:pt x="34" y="154"/>
                </a:moveTo>
                <a:cubicBezTo>
                  <a:pt x="32" y="65"/>
                  <a:pt x="32" y="65"/>
                  <a:pt x="32" y="65"/>
                </a:cubicBezTo>
                <a:cubicBezTo>
                  <a:pt x="32" y="63"/>
                  <a:pt x="34" y="61"/>
                  <a:pt x="36" y="61"/>
                </a:cubicBezTo>
                <a:cubicBezTo>
                  <a:pt x="38" y="61"/>
                  <a:pt x="40" y="62"/>
                  <a:pt x="40" y="65"/>
                </a:cubicBezTo>
                <a:cubicBezTo>
                  <a:pt x="42" y="154"/>
                  <a:pt x="42" y="154"/>
                  <a:pt x="42" y="154"/>
                </a:cubicBezTo>
                <a:cubicBezTo>
                  <a:pt x="42" y="156"/>
                  <a:pt x="40" y="158"/>
                  <a:pt x="38" y="158"/>
                </a:cubicBezTo>
                <a:cubicBezTo>
                  <a:pt x="38" y="158"/>
                  <a:pt x="38" y="158"/>
                  <a:pt x="38" y="158"/>
                </a:cubicBezTo>
                <a:cubicBezTo>
                  <a:pt x="36" y="158"/>
                  <a:pt x="34" y="156"/>
                  <a:pt x="34" y="154"/>
                </a:cubicBezTo>
                <a:close/>
                <a:moveTo>
                  <a:pt x="57" y="154"/>
                </a:moveTo>
                <a:cubicBezTo>
                  <a:pt x="57" y="65"/>
                  <a:pt x="57" y="65"/>
                  <a:pt x="57" y="65"/>
                </a:cubicBezTo>
                <a:cubicBezTo>
                  <a:pt x="57" y="63"/>
                  <a:pt x="58" y="61"/>
                  <a:pt x="61" y="61"/>
                </a:cubicBezTo>
                <a:cubicBezTo>
                  <a:pt x="61" y="61"/>
                  <a:pt x="61" y="61"/>
                  <a:pt x="61" y="61"/>
                </a:cubicBezTo>
                <a:cubicBezTo>
                  <a:pt x="63" y="61"/>
                  <a:pt x="65" y="63"/>
                  <a:pt x="65" y="65"/>
                </a:cubicBezTo>
                <a:cubicBezTo>
                  <a:pt x="65" y="154"/>
                  <a:pt x="65" y="154"/>
                  <a:pt x="65" y="154"/>
                </a:cubicBezTo>
                <a:cubicBezTo>
                  <a:pt x="65" y="156"/>
                  <a:pt x="64" y="158"/>
                  <a:pt x="61" y="158"/>
                </a:cubicBezTo>
                <a:cubicBezTo>
                  <a:pt x="61" y="158"/>
                  <a:pt x="61" y="158"/>
                  <a:pt x="61" y="158"/>
                </a:cubicBezTo>
                <a:cubicBezTo>
                  <a:pt x="59" y="158"/>
                  <a:pt x="57" y="156"/>
                  <a:pt x="57" y="154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" name="Freeform 72">
            <a:extLst>
              <a:ext uri="{FF2B5EF4-FFF2-40B4-BE49-F238E27FC236}">
                <a16:creationId xmlns:a16="http://schemas.microsoft.com/office/drawing/2014/main" id="{9AD1D7C5-EFB7-CCA0-B0CA-E6FC3A596C13}"/>
              </a:ext>
            </a:extLst>
          </p:cNvPr>
          <p:cNvSpPr>
            <a:spLocks noEditPoints="1"/>
          </p:cNvSpPr>
          <p:nvPr/>
        </p:nvSpPr>
        <p:spPr bwMode="auto">
          <a:xfrm>
            <a:off x="7184174" y="3589628"/>
            <a:ext cx="422249" cy="501627"/>
          </a:xfrm>
          <a:custGeom>
            <a:avLst/>
            <a:gdLst>
              <a:gd name="T0" fmla="*/ 8 w 162"/>
              <a:gd name="T1" fmla="*/ 0 h 192"/>
              <a:gd name="T2" fmla="*/ 0 w 162"/>
              <a:gd name="T3" fmla="*/ 157 h 192"/>
              <a:gd name="T4" fmla="*/ 8 w 162"/>
              <a:gd name="T5" fmla="*/ 192 h 192"/>
              <a:gd name="T6" fmla="*/ 41 w 162"/>
              <a:gd name="T7" fmla="*/ 185 h 192"/>
              <a:gd name="T8" fmla="*/ 45 w 162"/>
              <a:gd name="T9" fmla="*/ 176 h 192"/>
              <a:gd name="T10" fmla="*/ 118 w 162"/>
              <a:gd name="T11" fmla="*/ 177 h 192"/>
              <a:gd name="T12" fmla="*/ 130 w 162"/>
              <a:gd name="T13" fmla="*/ 192 h 192"/>
              <a:gd name="T14" fmla="*/ 162 w 162"/>
              <a:gd name="T15" fmla="*/ 184 h 192"/>
              <a:gd name="T16" fmla="*/ 162 w 162"/>
              <a:gd name="T17" fmla="*/ 8 h 192"/>
              <a:gd name="T18" fmla="*/ 154 w 162"/>
              <a:gd name="T19" fmla="*/ 8 h 192"/>
              <a:gd name="T20" fmla="*/ 8 w 162"/>
              <a:gd name="T21" fmla="*/ 155 h 192"/>
              <a:gd name="T22" fmla="*/ 154 w 162"/>
              <a:gd name="T23" fmla="*/ 8 h 192"/>
              <a:gd name="T24" fmla="*/ 129 w 162"/>
              <a:gd name="T25" fmla="*/ 182 h 192"/>
              <a:gd name="T26" fmla="*/ 117 w 162"/>
              <a:gd name="T27" fmla="*/ 168 h 192"/>
              <a:gd name="T28" fmla="*/ 36 w 162"/>
              <a:gd name="T29" fmla="*/ 175 h 192"/>
              <a:gd name="T30" fmla="*/ 32 w 162"/>
              <a:gd name="T31" fmla="*/ 184 h 192"/>
              <a:gd name="T32" fmla="*/ 8 w 162"/>
              <a:gd name="T33" fmla="*/ 159 h 192"/>
              <a:gd name="T34" fmla="*/ 154 w 162"/>
              <a:gd name="T35" fmla="*/ 184 h 192"/>
              <a:gd name="T36" fmla="*/ 22 w 162"/>
              <a:gd name="T37" fmla="*/ 75 h 192"/>
              <a:gd name="T38" fmla="*/ 146 w 162"/>
              <a:gd name="T39" fmla="*/ 69 h 192"/>
              <a:gd name="T40" fmla="*/ 140 w 162"/>
              <a:gd name="T41" fmla="*/ 19 h 192"/>
              <a:gd name="T42" fmla="*/ 16 w 162"/>
              <a:gd name="T43" fmla="*/ 25 h 192"/>
              <a:gd name="T44" fmla="*/ 22 w 162"/>
              <a:gd name="T45" fmla="*/ 75 h 192"/>
              <a:gd name="T46" fmla="*/ 22 w 162"/>
              <a:gd name="T47" fmla="*/ 23 h 192"/>
              <a:gd name="T48" fmla="*/ 142 w 162"/>
              <a:gd name="T49" fmla="*/ 25 h 192"/>
              <a:gd name="T50" fmla="*/ 140 w 162"/>
              <a:gd name="T51" fmla="*/ 71 h 192"/>
              <a:gd name="T52" fmla="*/ 20 w 162"/>
              <a:gd name="T53" fmla="*/ 69 h 192"/>
              <a:gd name="T54" fmla="*/ 22 w 162"/>
              <a:gd name="T55" fmla="*/ 146 h 192"/>
              <a:gd name="T56" fmla="*/ 146 w 162"/>
              <a:gd name="T57" fmla="*/ 140 h 192"/>
              <a:gd name="T58" fmla="*/ 140 w 162"/>
              <a:gd name="T59" fmla="*/ 90 h 192"/>
              <a:gd name="T60" fmla="*/ 16 w 162"/>
              <a:gd name="T61" fmla="*/ 96 h 192"/>
              <a:gd name="T62" fmla="*/ 22 w 162"/>
              <a:gd name="T63" fmla="*/ 146 h 192"/>
              <a:gd name="T64" fmla="*/ 22 w 162"/>
              <a:gd name="T65" fmla="*/ 94 h 192"/>
              <a:gd name="T66" fmla="*/ 142 w 162"/>
              <a:gd name="T67" fmla="*/ 96 h 192"/>
              <a:gd name="T68" fmla="*/ 140 w 162"/>
              <a:gd name="T69" fmla="*/ 142 h 192"/>
              <a:gd name="T70" fmla="*/ 20 w 162"/>
              <a:gd name="T71" fmla="*/ 140 h 192"/>
              <a:gd name="T72" fmla="*/ 57 w 162"/>
              <a:gd name="T73" fmla="*/ 46 h 192"/>
              <a:gd name="T74" fmla="*/ 61 w 162"/>
              <a:gd name="T75" fmla="*/ 39 h 192"/>
              <a:gd name="T76" fmla="*/ 62 w 162"/>
              <a:gd name="T77" fmla="*/ 49 h 192"/>
              <a:gd name="T78" fmla="*/ 97 w 162"/>
              <a:gd name="T79" fmla="*/ 47 h 192"/>
              <a:gd name="T80" fmla="*/ 102 w 162"/>
              <a:gd name="T81" fmla="*/ 46 h 192"/>
              <a:gd name="T82" fmla="*/ 106 w 162"/>
              <a:gd name="T83" fmla="*/ 39 h 192"/>
              <a:gd name="T84" fmla="*/ 100 w 162"/>
              <a:gd name="T85" fmla="*/ 53 h 192"/>
              <a:gd name="T86" fmla="*/ 65 w 162"/>
              <a:gd name="T87" fmla="*/ 55 h 192"/>
              <a:gd name="T88" fmla="*/ 57 w 162"/>
              <a:gd name="T89" fmla="*/ 46 h 192"/>
              <a:gd name="T90" fmla="*/ 57 w 162"/>
              <a:gd name="T91" fmla="*/ 110 h 192"/>
              <a:gd name="T92" fmla="*/ 61 w 162"/>
              <a:gd name="T93" fmla="*/ 118 h 192"/>
              <a:gd name="T94" fmla="*/ 65 w 162"/>
              <a:gd name="T95" fmla="*/ 119 h 192"/>
              <a:gd name="T96" fmla="*/ 100 w 162"/>
              <a:gd name="T97" fmla="*/ 120 h 192"/>
              <a:gd name="T98" fmla="*/ 102 w 162"/>
              <a:gd name="T99" fmla="*/ 110 h 192"/>
              <a:gd name="T100" fmla="*/ 106 w 162"/>
              <a:gd name="T101" fmla="*/ 118 h 192"/>
              <a:gd name="T102" fmla="*/ 97 w 162"/>
              <a:gd name="T103" fmla="*/ 127 h 192"/>
              <a:gd name="T104" fmla="*/ 62 w 162"/>
              <a:gd name="T105" fmla="*/ 124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62" h="192">
                <a:moveTo>
                  <a:pt x="154" y="0"/>
                </a:moveTo>
                <a:cubicBezTo>
                  <a:pt x="8" y="0"/>
                  <a:pt x="8" y="0"/>
                  <a:pt x="8" y="0"/>
                </a:cubicBezTo>
                <a:cubicBezTo>
                  <a:pt x="4" y="0"/>
                  <a:pt x="0" y="4"/>
                  <a:pt x="0" y="8"/>
                </a:cubicBezTo>
                <a:cubicBezTo>
                  <a:pt x="0" y="157"/>
                  <a:pt x="0" y="157"/>
                  <a:pt x="0" y="157"/>
                </a:cubicBezTo>
                <a:cubicBezTo>
                  <a:pt x="0" y="184"/>
                  <a:pt x="0" y="184"/>
                  <a:pt x="0" y="184"/>
                </a:cubicBezTo>
                <a:cubicBezTo>
                  <a:pt x="0" y="188"/>
                  <a:pt x="4" y="192"/>
                  <a:pt x="8" y="192"/>
                </a:cubicBezTo>
                <a:cubicBezTo>
                  <a:pt x="32" y="192"/>
                  <a:pt x="32" y="192"/>
                  <a:pt x="32" y="192"/>
                </a:cubicBezTo>
                <a:cubicBezTo>
                  <a:pt x="36" y="192"/>
                  <a:pt x="40" y="189"/>
                  <a:pt x="41" y="185"/>
                </a:cubicBezTo>
                <a:cubicBezTo>
                  <a:pt x="44" y="177"/>
                  <a:pt x="44" y="177"/>
                  <a:pt x="44" y="177"/>
                </a:cubicBezTo>
                <a:cubicBezTo>
                  <a:pt x="44" y="177"/>
                  <a:pt x="45" y="176"/>
                  <a:pt x="45" y="176"/>
                </a:cubicBezTo>
                <a:cubicBezTo>
                  <a:pt x="117" y="176"/>
                  <a:pt x="117" y="176"/>
                  <a:pt x="117" y="176"/>
                </a:cubicBezTo>
                <a:cubicBezTo>
                  <a:pt x="117" y="176"/>
                  <a:pt x="118" y="177"/>
                  <a:pt x="118" y="177"/>
                </a:cubicBezTo>
                <a:cubicBezTo>
                  <a:pt x="121" y="185"/>
                  <a:pt x="121" y="185"/>
                  <a:pt x="121" y="185"/>
                </a:cubicBezTo>
                <a:cubicBezTo>
                  <a:pt x="122" y="189"/>
                  <a:pt x="126" y="192"/>
                  <a:pt x="130" y="192"/>
                </a:cubicBezTo>
                <a:cubicBezTo>
                  <a:pt x="154" y="192"/>
                  <a:pt x="154" y="192"/>
                  <a:pt x="154" y="192"/>
                </a:cubicBezTo>
                <a:cubicBezTo>
                  <a:pt x="159" y="192"/>
                  <a:pt x="162" y="188"/>
                  <a:pt x="162" y="184"/>
                </a:cubicBezTo>
                <a:cubicBezTo>
                  <a:pt x="162" y="157"/>
                  <a:pt x="162" y="157"/>
                  <a:pt x="162" y="157"/>
                </a:cubicBezTo>
                <a:cubicBezTo>
                  <a:pt x="162" y="8"/>
                  <a:pt x="162" y="8"/>
                  <a:pt x="162" y="8"/>
                </a:cubicBezTo>
                <a:cubicBezTo>
                  <a:pt x="162" y="4"/>
                  <a:pt x="159" y="0"/>
                  <a:pt x="154" y="0"/>
                </a:cubicBezTo>
                <a:close/>
                <a:moveTo>
                  <a:pt x="154" y="8"/>
                </a:moveTo>
                <a:cubicBezTo>
                  <a:pt x="154" y="155"/>
                  <a:pt x="154" y="155"/>
                  <a:pt x="154" y="155"/>
                </a:cubicBezTo>
                <a:cubicBezTo>
                  <a:pt x="8" y="155"/>
                  <a:pt x="8" y="155"/>
                  <a:pt x="8" y="155"/>
                </a:cubicBezTo>
                <a:cubicBezTo>
                  <a:pt x="8" y="8"/>
                  <a:pt x="8" y="8"/>
                  <a:pt x="8" y="8"/>
                </a:cubicBezTo>
                <a:lnTo>
                  <a:pt x="154" y="8"/>
                </a:lnTo>
                <a:close/>
                <a:moveTo>
                  <a:pt x="130" y="184"/>
                </a:moveTo>
                <a:cubicBezTo>
                  <a:pt x="130" y="184"/>
                  <a:pt x="129" y="183"/>
                  <a:pt x="129" y="182"/>
                </a:cubicBezTo>
                <a:cubicBezTo>
                  <a:pt x="126" y="175"/>
                  <a:pt x="126" y="175"/>
                  <a:pt x="126" y="175"/>
                </a:cubicBezTo>
                <a:cubicBezTo>
                  <a:pt x="125" y="171"/>
                  <a:pt x="121" y="168"/>
                  <a:pt x="117" y="168"/>
                </a:cubicBezTo>
                <a:cubicBezTo>
                  <a:pt x="45" y="168"/>
                  <a:pt x="45" y="168"/>
                  <a:pt x="45" y="168"/>
                </a:cubicBezTo>
                <a:cubicBezTo>
                  <a:pt x="41" y="168"/>
                  <a:pt x="37" y="171"/>
                  <a:pt x="36" y="175"/>
                </a:cubicBezTo>
                <a:cubicBezTo>
                  <a:pt x="34" y="182"/>
                  <a:pt x="34" y="182"/>
                  <a:pt x="34" y="182"/>
                </a:cubicBezTo>
                <a:cubicBezTo>
                  <a:pt x="33" y="183"/>
                  <a:pt x="33" y="184"/>
                  <a:pt x="32" y="184"/>
                </a:cubicBezTo>
                <a:cubicBezTo>
                  <a:pt x="8" y="184"/>
                  <a:pt x="8" y="184"/>
                  <a:pt x="8" y="184"/>
                </a:cubicBezTo>
                <a:cubicBezTo>
                  <a:pt x="8" y="159"/>
                  <a:pt x="8" y="159"/>
                  <a:pt x="8" y="159"/>
                </a:cubicBezTo>
                <a:cubicBezTo>
                  <a:pt x="154" y="159"/>
                  <a:pt x="154" y="159"/>
                  <a:pt x="154" y="159"/>
                </a:cubicBezTo>
                <a:cubicBezTo>
                  <a:pt x="154" y="184"/>
                  <a:pt x="154" y="184"/>
                  <a:pt x="154" y="184"/>
                </a:cubicBezTo>
                <a:lnTo>
                  <a:pt x="130" y="184"/>
                </a:lnTo>
                <a:close/>
                <a:moveTo>
                  <a:pt x="22" y="75"/>
                </a:moveTo>
                <a:cubicBezTo>
                  <a:pt x="140" y="75"/>
                  <a:pt x="140" y="75"/>
                  <a:pt x="140" y="75"/>
                </a:cubicBezTo>
                <a:cubicBezTo>
                  <a:pt x="144" y="75"/>
                  <a:pt x="146" y="72"/>
                  <a:pt x="146" y="69"/>
                </a:cubicBezTo>
                <a:cubicBezTo>
                  <a:pt x="146" y="25"/>
                  <a:pt x="146" y="25"/>
                  <a:pt x="146" y="25"/>
                </a:cubicBezTo>
                <a:cubicBezTo>
                  <a:pt x="146" y="22"/>
                  <a:pt x="144" y="19"/>
                  <a:pt x="140" y="19"/>
                </a:cubicBezTo>
                <a:cubicBezTo>
                  <a:pt x="22" y="19"/>
                  <a:pt x="22" y="19"/>
                  <a:pt x="22" y="19"/>
                </a:cubicBezTo>
                <a:cubicBezTo>
                  <a:pt x="18" y="19"/>
                  <a:pt x="16" y="22"/>
                  <a:pt x="16" y="25"/>
                </a:cubicBezTo>
                <a:cubicBezTo>
                  <a:pt x="16" y="69"/>
                  <a:pt x="16" y="69"/>
                  <a:pt x="16" y="69"/>
                </a:cubicBezTo>
                <a:cubicBezTo>
                  <a:pt x="16" y="72"/>
                  <a:pt x="18" y="75"/>
                  <a:pt x="22" y="75"/>
                </a:cubicBezTo>
                <a:close/>
                <a:moveTo>
                  <a:pt x="20" y="25"/>
                </a:moveTo>
                <a:cubicBezTo>
                  <a:pt x="20" y="24"/>
                  <a:pt x="21" y="23"/>
                  <a:pt x="22" y="23"/>
                </a:cubicBezTo>
                <a:cubicBezTo>
                  <a:pt x="140" y="23"/>
                  <a:pt x="140" y="23"/>
                  <a:pt x="140" y="23"/>
                </a:cubicBezTo>
                <a:cubicBezTo>
                  <a:pt x="141" y="23"/>
                  <a:pt x="142" y="24"/>
                  <a:pt x="142" y="25"/>
                </a:cubicBezTo>
                <a:cubicBezTo>
                  <a:pt x="142" y="69"/>
                  <a:pt x="142" y="69"/>
                  <a:pt x="142" y="69"/>
                </a:cubicBezTo>
                <a:cubicBezTo>
                  <a:pt x="142" y="70"/>
                  <a:pt x="141" y="71"/>
                  <a:pt x="140" y="71"/>
                </a:cubicBezTo>
                <a:cubicBezTo>
                  <a:pt x="22" y="71"/>
                  <a:pt x="22" y="71"/>
                  <a:pt x="22" y="71"/>
                </a:cubicBezTo>
                <a:cubicBezTo>
                  <a:pt x="21" y="71"/>
                  <a:pt x="20" y="70"/>
                  <a:pt x="20" y="69"/>
                </a:cubicBezTo>
                <a:lnTo>
                  <a:pt x="20" y="25"/>
                </a:lnTo>
                <a:close/>
                <a:moveTo>
                  <a:pt x="22" y="146"/>
                </a:moveTo>
                <a:cubicBezTo>
                  <a:pt x="140" y="146"/>
                  <a:pt x="140" y="146"/>
                  <a:pt x="140" y="146"/>
                </a:cubicBezTo>
                <a:cubicBezTo>
                  <a:pt x="144" y="146"/>
                  <a:pt x="146" y="144"/>
                  <a:pt x="146" y="140"/>
                </a:cubicBezTo>
                <a:cubicBezTo>
                  <a:pt x="146" y="96"/>
                  <a:pt x="146" y="96"/>
                  <a:pt x="146" y="96"/>
                </a:cubicBezTo>
                <a:cubicBezTo>
                  <a:pt x="146" y="93"/>
                  <a:pt x="144" y="90"/>
                  <a:pt x="140" y="90"/>
                </a:cubicBezTo>
                <a:cubicBezTo>
                  <a:pt x="22" y="90"/>
                  <a:pt x="22" y="90"/>
                  <a:pt x="22" y="90"/>
                </a:cubicBezTo>
                <a:cubicBezTo>
                  <a:pt x="18" y="90"/>
                  <a:pt x="16" y="93"/>
                  <a:pt x="16" y="96"/>
                </a:cubicBezTo>
                <a:cubicBezTo>
                  <a:pt x="16" y="140"/>
                  <a:pt x="16" y="140"/>
                  <a:pt x="16" y="140"/>
                </a:cubicBezTo>
                <a:cubicBezTo>
                  <a:pt x="16" y="144"/>
                  <a:pt x="18" y="146"/>
                  <a:pt x="22" y="146"/>
                </a:cubicBezTo>
                <a:close/>
                <a:moveTo>
                  <a:pt x="20" y="96"/>
                </a:moveTo>
                <a:cubicBezTo>
                  <a:pt x="20" y="95"/>
                  <a:pt x="21" y="94"/>
                  <a:pt x="22" y="94"/>
                </a:cubicBezTo>
                <a:cubicBezTo>
                  <a:pt x="140" y="94"/>
                  <a:pt x="140" y="94"/>
                  <a:pt x="140" y="94"/>
                </a:cubicBezTo>
                <a:cubicBezTo>
                  <a:pt x="141" y="94"/>
                  <a:pt x="142" y="95"/>
                  <a:pt x="142" y="96"/>
                </a:cubicBezTo>
                <a:cubicBezTo>
                  <a:pt x="142" y="140"/>
                  <a:pt x="142" y="140"/>
                  <a:pt x="142" y="140"/>
                </a:cubicBezTo>
                <a:cubicBezTo>
                  <a:pt x="142" y="142"/>
                  <a:pt x="141" y="142"/>
                  <a:pt x="140" y="142"/>
                </a:cubicBezTo>
                <a:cubicBezTo>
                  <a:pt x="22" y="142"/>
                  <a:pt x="22" y="142"/>
                  <a:pt x="22" y="142"/>
                </a:cubicBezTo>
                <a:cubicBezTo>
                  <a:pt x="21" y="142"/>
                  <a:pt x="20" y="142"/>
                  <a:pt x="20" y="140"/>
                </a:cubicBezTo>
                <a:lnTo>
                  <a:pt x="20" y="96"/>
                </a:lnTo>
                <a:close/>
                <a:moveTo>
                  <a:pt x="57" y="46"/>
                </a:moveTo>
                <a:cubicBezTo>
                  <a:pt x="57" y="39"/>
                  <a:pt x="57" y="39"/>
                  <a:pt x="57" y="39"/>
                </a:cubicBezTo>
                <a:cubicBezTo>
                  <a:pt x="61" y="39"/>
                  <a:pt x="61" y="39"/>
                  <a:pt x="61" y="39"/>
                </a:cubicBezTo>
                <a:cubicBezTo>
                  <a:pt x="61" y="46"/>
                  <a:pt x="61" y="46"/>
                  <a:pt x="61" y="46"/>
                </a:cubicBezTo>
                <a:cubicBezTo>
                  <a:pt x="61" y="47"/>
                  <a:pt x="61" y="48"/>
                  <a:pt x="62" y="49"/>
                </a:cubicBezTo>
                <a:cubicBezTo>
                  <a:pt x="63" y="48"/>
                  <a:pt x="64" y="47"/>
                  <a:pt x="65" y="47"/>
                </a:cubicBezTo>
                <a:cubicBezTo>
                  <a:pt x="97" y="47"/>
                  <a:pt x="97" y="47"/>
                  <a:pt x="97" y="47"/>
                </a:cubicBezTo>
                <a:cubicBezTo>
                  <a:pt x="98" y="47"/>
                  <a:pt x="99" y="48"/>
                  <a:pt x="100" y="49"/>
                </a:cubicBezTo>
                <a:cubicBezTo>
                  <a:pt x="101" y="48"/>
                  <a:pt x="102" y="47"/>
                  <a:pt x="102" y="46"/>
                </a:cubicBezTo>
                <a:cubicBezTo>
                  <a:pt x="102" y="39"/>
                  <a:pt x="102" y="39"/>
                  <a:pt x="102" y="39"/>
                </a:cubicBezTo>
                <a:cubicBezTo>
                  <a:pt x="106" y="39"/>
                  <a:pt x="106" y="39"/>
                  <a:pt x="106" y="39"/>
                </a:cubicBezTo>
                <a:cubicBezTo>
                  <a:pt x="106" y="46"/>
                  <a:pt x="106" y="46"/>
                  <a:pt x="106" y="46"/>
                </a:cubicBezTo>
                <a:cubicBezTo>
                  <a:pt x="106" y="50"/>
                  <a:pt x="103" y="52"/>
                  <a:pt x="100" y="53"/>
                </a:cubicBezTo>
                <a:cubicBezTo>
                  <a:pt x="100" y="54"/>
                  <a:pt x="98" y="55"/>
                  <a:pt x="97" y="55"/>
                </a:cubicBezTo>
                <a:cubicBezTo>
                  <a:pt x="65" y="55"/>
                  <a:pt x="65" y="55"/>
                  <a:pt x="65" y="55"/>
                </a:cubicBezTo>
                <a:cubicBezTo>
                  <a:pt x="64" y="55"/>
                  <a:pt x="62" y="54"/>
                  <a:pt x="62" y="53"/>
                </a:cubicBezTo>
                <a:cubicBezTo>
                  <a:pt x="59" y="52"/>
                  <a:pt x="57" y="50"/>
                  <a:pt x="57" y="46"/>
                </a:cubicBezTo>
                <a:close/>
                <a:moveTo>
                  <a:pt x="57" y="118"/>
                </a:moveTo>
                <a:cubicBezTo>
                  <a:pt x="57" y="110"/>
                  <a:pt x="57" y="110"/>
                  <a:pt x="57" y="110"/>
                </a:cubicBezTo>
                <a:cubicBezTo>
                  <a:pt x="61" y="110"/>
                  <a:pt x="61" y="110"/>
                  <a:pt x="61" y="110"/>
                </a:cubicBezTo>
                <a:cubicBezTo>
                  <a:pt x="61" y="118"/>
                  <a:pt x="61" y="118"/>
                  <a:pt x="61" y="118"/>
                </a:cubicBezTo>
                <a:cubicBezTo>
                  <a:pt x="61" y="119"/>
                  <a:pt x="61" y="120"/>
                  <a:pt x="62" y="120"/>
                </a:cubicBezTo>
                <a:cubicBezTo>
                  <a:pt x="63" y="119"/>
                  <a:pt x="64" y="119"/>
                  <a:pt x="65" y="119"/>
                </a:cubicBezTo>
                <a:cubicBezTo>
                  <a:pt x="97" y="119"/>
                  <a:pt x="97" y="119"/>
                  <a:pt x="97" y="119"/>
                </a:cubicBezTo>
                <a:cubicBezTo>
                  <a:pt x="98" y="119"/>
                  <a:pt x="99" y="119"/>
                  <a:pt x="100" y="120"/>
                </a:cubicBezTo>
                <a:cubicBezTo>
                  <a:pt x="101" y="120"/>
                  <a:pt x="102" y="119"/>
                  <a:pt x="102" y="118"/>
                </a:cubicBezTo>
                <a:cubicBezTo>
                  <a:pt x="102" y="110"/>
                  <a:pt x="102" y="110"/>
                  <a:pt x="102" y="110"/>
                </a:cubicBezTo>
                <a:cubicBezTo>
                  <a:pt x="106" y="110"/>
                  <a:pt x="106" y="110"/>
                  <a:pt x="106" y="110"/>
                </a:cubicBezTo>
                <a:cubicBezTo>
                  <a:pt x="106" y="118"/>
                  <a:pt x="106" y="118"/>
                  <a:pt x="106" y="118"/>
                </a:cubicBezTo>
                <a:cubicBezTo>
                  <a:pt x="106" y="121"/>
                  <a:pt x="103" y="124"/>
                  <a:pt x="100" y="124"/>
                </a:cubicBezTo>
                <a:cubicBezTo>
                  <a:pt x="100" y="126"/>
                  <a:pt x="98" y="127"/>
                  <a:pt x="97" y="127"/>
                </a:cubicBezTo>
                <a:cubicBezTo>
                  <a:pt x="65" y="127"/>
                  <a:pt x="65" y="127"/>
                  <a:pt x="65" y="127"/>
                </a:cubicBezTo>
                <a:cubicBezTo>
                  <a:pt x="64" y="127"/>
                  <a:pt x="62" y="126"/>
                  <a:pt x="62" y="124"/>
                </a:cubicBezTo>
                <a:cubicBezTo>
                  <a:pt x="59" y="124"/>
                  <a:pt x="57" y="121"/>
                  <a:pt x="57" y="118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" name="Freeform 74">
            <a:extLst>
              <a:ext uri="{FF2B5EF4-FFF2-40B4-BE49-F238E27FC236}">
                <a16:creationId xmlns:a16="http://schemas.microsoft.com/office/drawing/2014/main" id="{D013FE9F-60A5-3165-EF31-46D5757BD8A7}"/>
              </a:ext>
            </a:extLst>
          </p:cNvPr>
          <p:cNvSpPr>
            <a:spLocks noEditPoints="1"/>
          </p:cNvSpPr>
          <p:nvPr/>
        </p:nvSpPr>
        <p:spPr bwMode="auto">
          <a:xfrm>
            <a:off x="7942677" y="3585218"/>
            <a:ext cx="450912" cy="508240"/>
          </a:xfrm>
          <a:custGeom>
            <a:avLst/>
            <a:gdLst>
              <a:gd name="T0" fmla="*/ 23 w 173"/>
              <a:gd name="T1" fmla="*/ 101 h 195"/>
              <a:gd name="T2" fmla="*/ 13 w 173"/>
              <a:gd name="T3" fmla="*/ 130 h 195"/>
              <a:gd name="T4" fmla="*/ 173 w 173"/>
              <a:gd name="T5" fmla="*/ 75 h 195"/>
              <a:gd name="T6" fmla="*/ 169 w 173"/>
              <a:gd name="T7" fmla="*/ 175 h 195"/>
              <a:gd name="T8" fmla="*/ 31 w 173"/>
              <a:gd name="T9" fmla="*/ 195 h 195"/>
              <a:gd name="T10" fmla="*/ 23 w 173"/>
              <a:gd name="T11" fmla="*/ 177 h 195"/>
              <a:gd name="T12" fmla="*/ 125 w 173"/>
              <a:gd name="T13" fmla="*/ 184 h 195"/>
              <a:gd name="T14" fmla="*/ 128 w 173"/>
              <a:gd name="T15" fmla="*/ 179 h 195"/>
              <a:gd name="T16" fmla="*/ 141 w 173"/>
              <a:gd name="T17" fmla="*/ 98 h 195"/>
              <a:gd name="T18" fmla="*/ 158 w 173"/>
              <a:gd name="T19" fmla="*/ 86 h 195"/>
              <a:gd name="T20" fmla="*/ 162 w 173"/>
              <a:gd name="T21" fmla="*/ 84 h 195"/>
              <a:gd name="T22" fmla="*/ 163 w 173"/>
              <a:gd name="T23" fmla="*/ 18 h 195"/>
              <a:gd name="T24" fmla="*/ 23 w 173"/>
              <a:gd name="T25" fmla="*/ 24 h 195"/>
              <a:gd name="T26" fmla="*/ 155 w 173"/>
              <a:gd name="T27" fmla="*/ 0 h 195"/>
              <a:gd name="T28" fmla="*/ 141 w 173"/>
              <a:gd name="T29" fmla="*/ 154 h 195"/>
              <a:gd name="T30" fmla="*/ 136 w 173"/>
              <a:gd name="T31" fmla="*/ 180 h 195"/>
              <a:gd name="T32" fmla="*/ 151 w 173"/>
              <a:gd name="T33" fmla="*/ 183 h 195"/>
              <a:gd name="T34" fmla="*/ 159 w 173"/>
              <a:gd name="T35" fmla="*/ 96 h 195"/>
              <a:gd name="T36" fmla="*/ 137 w 173"/>
              <a:gd name="T37" fmla="*/ 147 h 195"/>
              <a:gd name="T38" fmla="*/ 154 w 173"/>
              <a:gd name="T39" fmla="*/ 136 h 195"/>
              <a:gd name="T40" fmla="*/ 157 w 173"/>
              <a:gd name="T41" fmla="*/ 131 h 195"/>
              <a:gd name="T42" fmla="*/ 161 w 173"/>
              <a:gd name="T43" fmla="*/ 95 h 195"/>
              <a:gd name="T44" fmla="*/ 13 w 173"/>
              <a:gd name="T45" fmla="*/ 62 h 195"/>
              <a:gd name="T46" fmla="*/ 104 w 173"/>
              <a:gd name="T47" fmla="*/ 104 h 195"/>
              <a:gd name="T48" fmla="*/ 88 w 173"/>
              <a:gd name="T49" fmla="*/ 120 h 195"/>
              <a:gd name="T50" fmla="*/ 104 w 173"/>
              <a:gd name="T51" fmla="*/ 122 h 195"/>
              <a:gd name="T52" fmla="*/ 121 w 173"/>
              <a:gd name="T53" fmla="*/ 87 h 195"/>
              <a:gd name="T54" fmla="*/ 94 w 173"/>
              <a:gd name="T55" fmla="*/ 104 h 195"/>
              <a:gd name="T56" fmla="*/ 105 w 173"/>
              <a:gd name="T57" fmla="*/ 77 h 195"/>
              <a:gd name="T58" fmla="*/ 94 w 173"/>
              <a:gd name="T59" fmla="*/ 81 h 195"/>
              <a:gd name="T60" fmla="*/ 96 w 173"/>
              <a:gd name="T61" fmla="*/ 88 h 195"/>
              <a:gd name="T62" fmla="*/ 7 w 173"/>
              <a:gd name="T63" fmla="*/ 68 h 195"/>
              <a:gd name="T64" fmla="*/ 26 w 173"/>
              <a:gd name="T65" fmla="*/ 86 h 195"/>
              <a:gd name="T66" fmla="*/ 7 w 173"/>
              <a:gd name="T67" fmla="*/ 80 h 195"/>
              <a:gd name="T68" fmla="*/ 26 w 173"/>
              <a:gd name="T69" fmla="*/ 74 h 195"/>
              <a:gd name="T70" fmla="*/ 0 w 173"/>
              <a:gd name="T71" fmla="*/ 40 h 195"/>
              <a:gd name="T72" fmla="*/ 33 w 173"/>
              <a:gd name="T73" fmla="*/ 37 h 195"/>
              <a:gd name="T74" fmla="*/ 0 w 173"/>
              <a:gd name="T75" fmla="*/ 40 h 195"/>
              <a:gd name="T76" fmla="*/ 27 w 173"/>
              <a:gd name="T77" fmla="*/ 40 h 195"/>
              <a:gd name="T78" fmla="*/ 6 w 173"/>
              <a:gd name="T79" fmla="*/ 37 h 195"/>
              <a:gd name="T80" fmla="*/ 0 w 173"/>
              <a:gd name="T81" fmla="*/ 156 h 195"/>
              <a:gd name="T82" fmla="*/ 33 w 173"/>
              <a:gd name="T83" fmla="*/ 152 h 195"/>
              <a:gd name="T84" fmla="*/ 26 w 173"/>
              <a:gd name="T85" fmla="*/ 157 h 195"/>
              <a:gd name="T86" fmla="*/ 7 w 173"/>
              <a:gd name="T87" fmla="*/ 151 h 195"/>
              <a:gd name="T88" fmla="*/ 0 w 173"/>
              <a:gd name="T89" fmla="*/ 117 h 195"/>
              <a:gd name="T90" fmla="*/ 33 w 173"/>
              <a:gd name="T91" fmla="*/ 114 h 195"/>
              <a:gd name="T92" fmla="*/ 0 w 173"/>
              <a:gd name="T93" fmla="*/ 117 h 195"/>
              <a:gd name="T94" fmla="*/ 27 w 173"/>
              <a:gd name="T95" fmla="*/ 117 h 195"/>
              <a:gd name="T96" fmla="*/ 6 w 173"/>
              <a:gd name="T97" fmla="*/ 114 h 1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73" h="195">
                <a:moveTo>
                  <a:pt x="13" y="101"/>
                </a:moveTo>
                <a:cubicBezTo>
                  <a:pt x="13" y="92"/>
                  <a:pt x="13" y="92"/>
                  <a:pt x="13" y="92"/>
                </a:cubicBezTo>
                <a:cubicBezTo>
                  <a:pt x="23" y="92"/>
                  <a:pt x="23" y="92"/>
                  <a:pt x="23" y="92"/>
                </a:cubicBezTo>
                <a:cubicBezTo>
                  <a:pt x="23" y="101"/>
                  <a:pt x="23" y="101"/>
                  <a:pt x="23" y="101"/>
                </a:cubicBezTo>
                <a:lnTo>
                  <a:pt x="13" y="101"/>
                </a:lnTo>
                <a:close/>
                <a:moveTo>
                  <a:pt x="23" y="139"/>
                </a:moveTo>
                <a:cubicBezTo>
                  <a:pt x="23" y="130"/>
                  <a:pt x="23" y="130"/>
                  <a:pt x="23" y="130"/>
                </a:cubicBezTo>
                <a:cubicBezTo>
                  <a:pt x="13" y="130"/>
                  <a:pt x="13" y="130"/>
                  <a:pt x="13" y="130"/>
                </a:cubicBezTo>
                <a:cubicBezTo>
                  <a:pt x="13" y="139"/>
                  <a:pt x="13" y="139"/>
                  <a:pt x="13" y="139"/>
                </a:cubicBezTo>
                <a:lnTo>
                  <a:pt x="23" y="139"/>
                </a:lnTo>
                <a:close/>
                <a:moveTo>
                  <a:pt x="173" y="18"/>
                </a:moveTo>
                <a:cubicBezTo>
                  <a:pt x="173" y="75"/>
                  <a:pt x="173" y="75"/>
                  <a:pt x="173" y="75"/>
                </a:cubicBezTo>
                <a:cubicBezTo>
                  <a:pt x="173" y="77"/>
                  <a:pt x="172" y="80"/>
                  <a:pt x="171" y="83"/>
                </a:cubicBezTo>
                <a:cubicBezTo>
                  <a:pt x="171" y="121"/>
                  <a:pt x="171" y="121"/>
                  <a:pt x="171" y="121"/>
                </a:cubicBezTo>
                <a:cubicBezTo>
                  <a:pt x="171" y="124"/>
                  <a:pt x="170" y="128"/>
                  <a:pt x="169" y="131"/>
                </a:cubicBezTo>
                <a:cubicBezTo>
                  <a:pt x="169" y="175"/>
                  <a:pt x="169" y="175"/>
                  <a:pt x="169" y="175"/>
                </a:cubicBezTo>
                <a:cubicBezTo>
                  <a:pt x="169" y="185"/>
                  <a:pt x="161" y="193"/>
                  <a:pt x="151" y="193"/>
                </a:cubicBezTo>
                <a:cubicBezTo>
                  <a:pt x="129" y="193"/>
                  <a:pt x="129" y="193"/>
                  <a:pt x="129" y="193"/>
                </a:cubicBezTo>
                <a:cubicBezTo>
                  <a:pt x="127" y="194"/>
                  <a:pt x="124" y="195"/>
                  <a:pt x="121" y="195"/>
                </a:cubicBezTo>
                <a:cubicBezTo>
                  <a:pt x="31" y="195"/>
                  <a:pt x="31" y="195"/>
                  <a:pt x="31" y="195"/>
                </a:cubicBezTo>
                <a:cubicBezTo>
                  <a:pt x="21" y="195"/>
                  <a:pt x="13" y="187"/>
                  <a:pt x="13" y="177"/>
                </a:cubicBezTo>
                <a:cubicBezTo>
                  <a:pt x="13" y="169"/>
                  <a:pt x="13" y="169"/>
                  <a:pt x="13" y="169"/>
                </a:cubicBezTo>
                <a:cubicBezTo>
                  <a:pt x="23" y="169"/>
                  <a:pt x="23" y="169"/>
                  <a:pt x="23" y="169"/>
                </a:cubicBezTo>
                <a:cubicBezTo>
                  <a:pt x="23" y="177"/>
                  <a:pt x="23" y="177"/>
                  <a:pt x="23" y="177"/>
                </a:cubicBezTo>
                <a:cubicBezTo>
                  <a:pt x="23" y="182"/>
                  <a:pt x="27" y="185"/>
                  <a:pt x="31" y="185"/>
                </a:cubicBezTo>
                <a:cubicBezTo>
                  <a:pt x="121" y="185"/>
                  <a:pt x="121" y="185"/>
                  <a:pt x="121" y="185"/>
                </a:cubicBezTo>
                <a:cubicBezTo>
                  <a:pt x="122" y="185"/>
                  <a:pt x="124" y="185"/>
                  <a:pt x="125" y="184"/>
                </a:cubicBezTo>
                <a:cubicBezTo>
                  <a:pt x="125" y="184"/>
                  <a:pt x="125" y="184"/>
                  <a:pt x="125" y="184"/>
                </a:cubicBezTo>
                <a:cubicBezTo>
                  <a:pt x="126" y="183"/>
                  <a:pt x="126" y="183"/>
                  <a:pt x="127" y="182"/>
                </a:cubicBezTo>
                <a:cubicBezTo>
                  <a:pt x="127" y="182"/>
                  <a:pt x="127" y="181"/>
                  <a:pt x="128" y="181"/>
                </a:cubicBezTo>
                <a:cubicBezTo>
                  <a:pt x="128" y="180"/>
                  <a:pt x="128" y="180"/>
                  <a:pt x="128" y="179"/>
                </a:cubicBezTo>
                <a:cubicBezTo>
                  <a:pt x="128" y="179"/>
                  <a:pt x="128" y="179"/>
                  <a:pt x="128" y="179"/>
                </a:cubicBezTo>
                <a:cubicBezTo>
                  <a:pt x="129" y="178"/>
                  <a:pt x="129" y="178"/>
                  <a:pt x="129" y="177"/>
                </a:cubicBezTo>
                <a:cubicBezTo>
                  <a:pt x="129" y="120"/>
                  <a:pt x="129" y="120"/>
                  <a:pt x="129" y="120"/>
                </a:cubicBezTo>
                <a:cubicBezTo>
                  <a:pt x="129" y="113"/>
                  <a:pt x="133" y="104"/>
                  <a:pt x="139" y="99"/>
                </a:cubicBezTo>
                <a:cubicBezTo>
                  <a:pt x="140" y="99"/>
                  <a:pt x="140" y="99"/>
                  <a:pt x="141" y="98"/>
                </a:cubicBezTo>
                <a:cubicBezTo>
                  <a:pt x="154" y="90"/>
                  <a:pt x="154" y="90"/>
                  <a:pt x="154" y="90"/>
                </a:cubicBezTo>
                <a:cubicBezTo>
                  <a:pt x="155" y="89"/>
                  <a:pt x="156" y="89"/>
                  <a:pt x="156" y="88"/>
                </a:cubicBezTo>
                <a:cubicBezTo>
                  <a:pt x="156" y="88"/>
                  <a:pt x="156" y="88"/>
                  <a:pt x="156" y="88"/>
                </a:cubicBezTo>
                <a:cubicBezTo>
                  <a:pt x="157" y="87"/>
                  <a:pt x="157" y="87"/>
                  <a:pt x="158" y="86"/>
                </a:cubicBezTo>
                <a:cubicBezTo>
                  <a:pt x="158" y="86"/>
                  <a:pt x="158" y="86"/>
                  <a:pt x="158" y="86"/>
                </a:cubicBezTo>
                <a:cubicBezTo>
                  <a:pt x="159" y="85"/>
                  <a:pt x="159" y="85"/>
                  <a:pt x="160" y="84"/>
                </a:cubicBezTo>
                <a:cubicBezTo>
                  <a:pt x="162" y="84"/>
                  <a:pt x="162" y="84"/>
                  <a:pt x="162" y="84"/>
                </a:cubicBezTo>
                <a:cubicBezTo>
                  <a:pt x="162" y="84"/>
                  <a:pt x="162" y="84"/>
                  <a:pt x="162" y="84"/>
                </a:cubicBezTo>
                <a:cubicBezTo>
                  <a:pt x="160" y="83"/>
                  <a:pt x="160" y="83"/>
                  <a:pt x="160" y="83"/>
                </a:cubicBezTo>
                <a:cubicBezTo>
                  <a:pt x="160" y="82"/>
                  <a:pt x="161" y="82"/>
                  <a:pt x="161" y="81"/>
                </a:cubicBezTo>
                <a:cubicBezTo>
                  <a:pt x="162" y="78"/>
                  <a:pt x="163" y="76"/>
                  <a:pt x="163" y="75"/>
                </a:cubicBezTo>
                <a:cubicBezTo>
                  <a:pt x="163" y="18"/>
                  <a:pt x="163" y="18"/>
                  <a:pt x="163" y="18"/>
                </a:cubicBezTo>
                <a:cubicBezTo>
                  <a:pt x="163" y="14"/>
                  <a:pt x="159" y="10"/>
                  <a:pt x="155" y="10"/>
                </a:cubicBezTo>
                <a:cubicBezTo>
                  <a:pt x="31" y="10"/>
                  <a:pt x="31" y="10"/>
                  <a:pt x="31" y="10"/>
                </a:cubicBezTo>
                <a:cubicBezTo>
                  <a:pt x="27" y="10"/>
                  <a:pt x="23" y="14"/>
                  <a:pt x="23" y="18"/>
                </a:cubicBezTo>
                <a:cubicBezTo>
                  <a:pt x="23" y="24"/>
                  <a:pt x="23" y="24"/>
                  <a:pt x="23" y="24"/>
                </a:cubicBezTo>
                <a:cubicBezTo>
                  <a:pt x="13" y="24"/>
                  <a:pt x="13" y="24"/>
                  <a:pt x="13" y="24"/>
                </a:cubicBezTo>
                <a:cubicBezTo>
                  <a:pt x="13" y="18"/>
                  <a:pt x="13" y="18"/>
                  <a:pt x="13" y="18"/>
                </a:cubicBezTo>
                <a:cubicBezTo>
                  <a:pt x="13" y="8"/>
                  <a:pt x="21" y="0"/>
                  <a:pt x="31" y="0"/>
                </a:cubicBezTo>
                <a:cubicBezTo>
                  <a:pt x="155" y="0"/>
                  <a:pt x="155" y="0"/>
                  <a:pt x="155" y="0"/>
                </a:cubicBezTo>
                <a:cubicBezTo>
                  <a:pt x="165" y="0"/>
                  <a:pt x="173" y="8"/>
                  <a:pt x="173" y="18"/>
                </a:cubicBezTo>
                <a:close/>
                <a:moveTo>
                  <a:pt x="159" y="142"/>
                </a:moveTo>
                <a:cubicBezTo>
                  <a:pt x="158" y="143"/>
                  <a:pt x="157" y="144"/>
                  <a:pt x="156" y="144"/>
                </a:cubicBezTo>
                <a:cubicBezTo>
                  <a:pt x="141" y="154"/>
                  <a:pt x="141" y="154"/>
                  <a:pt x="141" y="154"/>
                </a:cubicBezTo>
                <a:cubicBezTo>
                  <a:pt x="140" y="154"/>
                  <a:pt x="139" y="155"/>
                  <a:pt x="138" y="155"/>
                </a:cubicBezTo>
                <a:cubicBezTo>
                  <a:pt x="138" y="155"/>
                  <a:pt x="137" y="155"/>
                  <a:pt x="137" y="156"/>
                </a:cubicBezTo>
                <a:cubicBezTo>
                  <a:pt x="137" y="177"/>
                  <a:pt x="137" y="177"/>
                  <a:pt x="137" y="177"/>
                </a:cubicBezTo>
                <a:cubicBezTo>
                  <a:pt x="137" y="178"/>
                  <a:pt x="136" y="179"/>
                  <a:pt x="136" y="180"/>
                </a:cubicBezTo>
                <a:cubicBezTo>
                  <a:pt x="136" y="180"/>
                  <a:pt x="136" y="181"/>
                  <a:pt x="136" y="181"/>
                </a:cubicBezTo>
                <a:cubicBezTo>
                  <a:pt x="136" y="182"/>
                  <a:pt x="136" y="182"/>
                  <a:pt x="136" y="183"/>
                </a:cubicBezTo>
                <a:cubicBezTo>
                  <a:pt x="136" y="183"/>
                  <a:pt x="136" y="183"/>
                  <a:pt x="136" y="183"/>
                </a:cubicBezTo>
                <a:cubicBezTo>
                  <a:pt x="151" y="183"/>
                  <a:pt x="151" y="183"/>
                  <a:pt x="151" y="183"/>
                </a:cubicBezTo>
                <a:cubicBezTo>
                  <a:pt x="155" y="183"/>
                  <a:pt x="159" y="179"/>
                  <a:pt x="159" y="175"/>
                </a:cubicBezTo>
                <a:lnTo>
                  <a:pt x="159" y="142"/>
                </a:lnTo>
                <a:close/>
                <a:moveTo>
                  <a:pt x="161" y="95"/>
                </a:moveTo>
                <a:cubicBezTo>
                  <a:pt x="160" y="95"/>
                  <a:pt x="159" y="96"/>
                  <a:pt x="159" y="96"/>
                </a:cubicBezTo>
                <a:cubicBezTo>
                  <a:pt x="145" y="105"/>
                  <a:pt x="145" y="105"/>
                  <a:pt x="145" y="105"/>
                </a:cubicBezTo>
                <a:cubicBezTo>
                  <a:pt x="140" y="108"/>
                  <a:pt x="137" y="115"/>
                  <a:pt x="137" y="120"/>
                </a:cubicBezTo>
                <a:cubicBezTo>
                  <a:pt x="137" y="147"/>
                  <a:pt x="137" y="147"/>
                  <a:pt x="137" y="147"/>
                </a:cubicBezTo>
                <a:cubicBezTo>
                  <a:pt x="137" y="147"/>
                  <a:pt x="137" y="147"/>
                  <a:pt x="137" y="147"/>
                </a:cubicBezTo>
                <a:cubicBezTo>
                  <a:pt x="152" y="137"/>
                  <a:pt x="152" y="137"/>
                  <a:pt x="152" y="137"/>
                </a:cubicBezTo>
                <a:cubicBezTo>
                  <a:pt x="153" y="137"/>
                  <a:pt x="153" y="136"/>
                  <a:pt x="154" y="136"/>
                </a:cubicBezTo>
                <a:cubicBezTo>
                  <a:pt x="155" y="137"/>
                  <a:pt x="155" y="137"/>
                  <a:pt x="155" y="137"/>
                </a:cubicBezTo>
                <a:cubicBezTo>
                  <a:pt x="154" y="136"/>
                  <a:pt x="154" y="136"/>
                  <a:pt x="154" y="136"/>
                </a:cubicBezTo>
                <a:cubicBezTo>
                  <a:pt x="155" y="135"/>
                  <a:pt x="155" y="135"/>
                  <a:pt x="156" y="134"/>
                </a:cubicBezTo>
                <a:cubicBezTo>
                  <a:pt x="158" y="135"/>
                  <a:pt x="158" y="135"/>
                  <a:pt x="158" y="135"/>
                </a:cubicBezTo>
                <a:cubicBezTo>
                  <a:pt x="156" y="134"/>
                  <a:pt x="156" y="134"/>
                  <a:pt x="156" y="134"/>
                </a:cubicBezTo>
                <a:cubicBezTo>
                  <a:pt x="156" y="133"/>
                  <a:pt x="157" y="132"/>
                  <a:pt x="157" y="131"/>
                </a:cubicBezTo>
                <a:cubicBezTo>
                  <a:pt x="158" y="130"/>
                  <a:pt x="159" y="129"/>
                  <a:pt x="159" y="129"/>
                </a:cubicBezTo>
                <a:cubicBezTo>
                  <a:pt x="159" y="128"/>
                  <a:pt x="159" y="128"/>
                  <a:pt x="159" y="128"/>
                </a:cubicBezTo>
                <a:cubicBezTo>
                  <a:pt x="160" y="125"/>
                  <a:pt x="161" y="123"/>
                  <a:pt x="161" y="121"/>
                </a:cubicBezTo>
                <a:lnTo>
                  <a:pt x="161" y="95"/>
                </a:lnTo>
                <a:close/>
                <a:moveTo>
                  <a:pt x="23" y="62"/>
                </a:moveTo>
                <a:cubicBezTo>
                  <a:pt x="23" y="53"/>
                  <a:pt x="23" y="53"/>
                  <a:pt x="23" y="53"/>
                </a:cubicBezTo>
                <a:cubicBezTo>
                  <a:pt x="13" y="53"/>
                  <a:pt x="13" y="53"/>
                  <a:pt x="13" y="53"/>
                </a:cubicBezTo>
                <a:cubicBezTo>
                  <a:pt x="13" y="62"/>
                  <a:pt x="13" y="62"/>
                  <a:pt x="13" y="62"/>
                </a:cubicBezTo>
                <a:lnTo>
                  <a:pt x="23" y="62"/>
                </a:lnTo>
                <a:close/>
                <a:moveTo>
                  <a:pt x="103" y="91"/>
                </a:moveTo>
                <a:cubicBezTo>
                  <a:pt x="103" y="93"/>
                  <a:pt x="102" y="96"/>
                  <a:pt x="102" y="98"/>
                </a:cubicBezTo>
                <a:cubicBezTo>
                  <a:pt x="102" y="100"/>
                  <a:pt x="103" y="104"/>
                  <a:pt x="104" y="104"/>
                </a:cubicBezTo>
                <a:cubicBezTo>
                  <a:pt x="109" y="104"/>
                  <a:pt x="114" y="98"/>
                  <a:pt x="114" y="88"/>
                </a:cubicBezTo>
                <a:cubicBezTo>
                  <a:pt x="114" y="74"/>
                  <a:pt x="105" y="65"/>
                  <a:pt x="92" y="65"/>
                </a:cubicBezTo>
                <a:cubicBezTo>
                  <a:pt x="76" y="65"/>
                  <a:pt x="65" y="78"/>
                  <a:pt x="65" y="96"/>
                </a:cubicBezTo>
                <a:cubicBezTo>
                  <a:pt x="65" y="110"/>
                  <a:pt x="74" y="120"/>
                  <a:pt x="88" y="120"/>
                </a:cubicBezTo>
                <a:cubicBezTo>
                  <a:pt x="93" y="120"/>
                  <a:pt x="98" y="118"/>
                  <a:pt x="98" y="118"/>
                </a:cubicBezTo>
                <a:cubicBezTo>
                  <a:pt x="101" y="117"/>
                  <a:pt x="103" y="118"/>
                  <a:pt x="104" y="120"/>
                </a:cubicBezTo>
                <a:cubicBezTo>
                  <a:pt x="104" y="121"/>
                  <a:pt x="104" y="121"/>
                  <a:pt x="104" y="121"/>
                </a:cubicBezTo>
                <a:cubicBezTo>
                  <a:pt x="104" y="122"/>
                  <a:pt x="104" y="122"/>
                  <a:pt x="104" y="122"/>
                </a:cubicBezTo>
                <a:cubicBezTo>
                  <a:pt x="99" y="125"/>
                  <a:pt x="93" y="126"/>
                  <a:pt x="87" y="126"/>
                </a:cubicBezTo>
                <a:cubicBezTo>
                  <a:pt x="70" y="126"/>
                  <a:pt x="58" y="113"/>
                  <a:pt x="58" y="96"/>
                </a:cubicBezTo>
                <a:cubicBezTo>
                  <a:pt x="58" y="75"/>
                  <a:pt x="73" y="59"/>
                  <a:pt x="93" y="59"/>
                </a:cubicBezTo>
                <a:cubicBezTo>
                  <a:pt x="109" y="59"/>
                  <a:pt x="121" y="71"/>
                  <a:pt x="121" y="87"/>
                </a:cubicBezTo>
                <a:cubicBezTo>
                  <a:pt x="121" y="102"/>
                  <a:pt x="112" y="110"/>
                  <a:pt x="103" y="110"/>
                </a:cubicBezTo>
                <a:cubicBezTo>
                  <a:pt x="101" y="110"/>
                  <a:pt x="99" y="110"/>
                  <a:pt x="97" y="108"/>
                </a:cubicBezTo>
                <a:cubicBezTo>
                  <a:pt x="96" y="107"/>
                  <a:pt x="96" y="105"/>
                  <a:pt x="95" y="103"/>
                </a:cubicBezTo>
                <a:cubicBezTo>
                  <a:pt x="95" y="103"/>
                  <a:pt x="95" y="104"/>
                  <a:pt x="94" y="104"/>
                </a:cubicBezTo>
                <a:cubicBezTo>
                  <a:pt x="94" y="105"/>
                  <a:pt x="89" y="110"/>
                  <a:pt x="83" y="110"/>
                </a:cubicBezTo>
                <a:cubicBezTo>
                  <a:pt x="77" y="110"/>
                  <a:pt x="72" y="106"/>
                  <a:pt x="72" y="98"/>
                </a:cubicBezTo>
                <a:cubicBezTo>
                  <a:pt x="72" y="85"/>
                  <a:pt x="82" y="75"/>
                  <a:pt x="95" y="75"/>
                </a:cubicBezTo>
                <a:cubicBezTo>
                  <a:pt x="98" y="75"/>
                  <a:pt x="102" y="75"/>
                  <a:pt x="105" y="77"/>
                </a:cubicBezTo>
                <a:cubicBezTo>
                  <a:pt x="105" y="77"/>
                  <a:pt x="106" y="77"/>
                  <a:pt x="105" y="78"/>
                </a:cubicBezTo>
                <a:lnTo>
                  <a:pt x="103" y="91"/>
                </a:lnTo>
                <a:close/>
                <a:moveTo>
                  <a:pt x="97" y="82"/>
                </a:moveTo>
                <a:cubicBezTo>
                  <a:pt x="96" y="82"/>
                  <a:pt x="95" y="81"/>
                  <a:pt x="94" y="81"/>
                </a:cubicBezTo>
                <a:cubicBezTo>
                  <a:pt x="86" y="81"/>
                  <a:pt x="80" y="89"/>
                  <a:pt x="80" y="97"/>
                </a:cubicBezTo>
                <a:cubicBezTo>
                  <a:pt x="80" y="99"/>
                  <a:pt x="80" y="104"/>
                  <a:pt x="85" y="104"/>
                </a:cubicBezTo>
                <a:cubicBezTo>
                  <a:pt x="89" y="104"/>
                  <a:pt x="93" y="97"/>
                  <a:pt x="94" y="94"/>
                </a:cubicBezTo>
                <a:cubicBezTo>
                  <a:pt x="95" y="93"/>
                  <a:pt x="96" y="90"/>
                  <a:pt x="96" y="88"/>
                </a:cubicBezTo>
                <a:lnTo>
                  <a:pt x="97" y="82"/>
                </a:lnTo>
                <a:close/>
                <a:moveTo>
                  <a:pt x="0" y="79"/>
                </a:moveTo>
                <a:cubicBezTo>
                  <a:pt x="0" y="75"/>
                  <a:pt x="0" y="75"/>
                  <a:pt x="0" y="75"/>
                </a:cubicBezTo>
                <a:cubicBezTo>
                  <a:pt x="0" y="71"/>
                  <a:pt x="3" y="68"/>
                  <a:pt x="7" y="68"/>
                </a:cubicBezTo>
                <a:cubicBezTo>
                  <a:pt x="26" y="68"/>
                  <a:pt x="26" y="68"/>
                  <a:pt x="26" y="68"/>
                </a:cubicBezTo>
                <a:cubicBezTo>
                  <a:pt x="30" y="68"/>
                  <a:pt x="33" y="71"/>
                  <a:pt x="33" y="75"/>
                </a:cubicBezTo>
                <a:cubicBezTo>
                  <a:pt x="33" y="79"/>
                  <a:pt x="33" y="79"/>
                  <a:pt x="33" y="79"/>
                </a:cubicBezTo>
                <a:cubicBezTo>
                  <a:pt x="33" y="83"/>
                  <a:pt x="30" y="86"/>
                  <a:pt x="26" y="86"/>
                </a:cubicBezTo>
                <a:cubicBezTo>
                  <a:pt x="7" y="86"/>
                  <a:pt x="7" y="86"/>
                  <a:pt x="7" y="86"/>
                </a:cubicBezTo>
                <a:cubicBezTo>
                  <a:pt x="3" y="86"/>
                  <a:pt x="0" y="83"/>
                  <a:pt x="0" y="79"/>
                </a:cubicBezTo>
                <a:close/>
                <a:moveTo>
                  <a:pt x="6" y="79"/>
                </a:moveTo>
                <a:cubicBezTo>
                  <a:pt x="6" y="79"/>
                  <a:pt x="7" y="80"/>
                  <a:pt x="7" y="80"/>
                </a:cubicBezTo>
                <a:cubicBezTo>
                  <a:pt x="26" y="80"/>
                  <a:pt x="26" y="80"/>
                  <a:pt x="26" y="80"/>
                </a:cubicBezTo>
                <a:cubicBezTo>
                  <a:pt x="27" y="80"/>
                  <a:pt x="27" y="79"/>
                  <a:pt x="27" y="79"/>
                </a:cubicBezTo>
                <a:cubicBezTo>
                  <a:pt x="27" y="75"/>
                  <a:pt x="27" y="75"/>
                  <a:pt x="27" y="75"/>
                </a:cubicBezTo>
                <a:cubicBezTo>
                  <a:pt x="27" y="75"/>
                  <a:pt x="27" y="74"/>
                  <a:pt x="26" y="74"/>
                </a:cubicBezTo>
                <a:cubicBezTo>
                  <a:pt x="7" y="74"/>
                  <a:pt x="7" y="74"/>
                  <a:pt x="7" y="74"/>
                </a:cubicBezTo>
                <a:cubicBezTo>
                  <a:pt x="7" y="74"/>
                  <a:pt x="6" y="75"/>
                  <a:pt x="6" y="75"/>
                </a:cubicBezTo>
                <a:lnTo>
                  <a:pt x="6" y="79"/>
                </a:lnTo>
                <a:close/>
                <a:moveTo>
                  <a:pt x="0" y="40"/>
                </a:moveTo>
                <a:cubicBezTo>
                  <a:pt x="0" y="37"/>
                  <a:pt x="0" y="37"/>
                  <a:pt x="0" y="37"/>
                </a:cubicBezTo>
                <a:cubicBezTo>
                  <a:pt x="0" y="33"/>
                  <a:pt x="3" y="30"/>
                  <a:pt x="7" y="30"/>
                </a:cubicBezTo>
                <a:cubicBezTo>
                  <a:pt x="26" y="30"/>
                  <a:pt x="26" y="30"/>
                  <a:pt x="26" y="30"/>
                </a:cubicBezTo>
                <a:cubicBezTo>
                  <a:pt x="30" y="30"/>
                  <a:pt x="33" y="33"/>
                  <a:pt x="33" y="37"/>
                </a:cubicBezTo>
                <a:cubicBezTo>
                  <a:pt x="33" y="40"/>
                  <a:pt x="33" y="40"/>
                  <a:pt x="33" y="40"/>
                </a:cubicBezTo>
                <a:cubicBezTo>
                  <a:pt x="33" y="44"/>
                  <a:pt x="30" y="47"/>
                  <a:pt x="26" y="47"/>
                </a:cubicBezTo>
                <a:cubicBezTo>
                  <a:pt x="7" y="47"/>
                  <a:pt x="7" y="47"/>
                  <a:pt x="7" y="47"/>
                </a:cubicBezTo>
                <a:cubicBezTo>
                  <a:pt x="3" y="47"/>
                  <a:pt x="0" y="44"/>
                  <a:pt x="0" y="40"/>
                </a:cubicBezTo>
                <a:close/>
                <a:moveTo>
                  <a:pt x="6" y="40"/>
                </a:moveTo>
                <a:cubicBezTo>
                  <a:pt x="6" y="41"/>
                  <a:pt x="7" y="41"/>
                  <a:pt x="7" y="41"/>
                </a:cubicBezTo>
                <a:cubicBezTo>
                  <a:pt x="26" y="41"/>
                  <a:pt x="26" y="41"/>
                  <a:pt x="26" y="41"/>
                </a:cubicBezTo>
                <a:cubicBezTo>
                  <a:pt x="27" y="41"/>
                  <a:pt x="27" y="41"/>
                  <a:pt x="27" y="40"/>
                </a:cubicBezTo>
                <a:cubicBezTo>
                  <a:pt x="27" y="37"/>
                  <a:pt x="27" y="37"/>
                  <a:pt x="27" y="37"/>
                </a:cubicBezTo>
                <a:cubicBezTo>
                  <a:pt x="27" y="36"/>
                  <a:pt x="27" y="36"/>
                  <a:pt x="26" y="36"/>
                </a:cubicBezTo>
                <a:cubicBezTo>
                  <a:pt x="7" y="36"/>
                  <a:pt x="7" y="36"/>
                  <a:pt x="7" y="36"/>
                </a:cubicBezTo>
                <a:cubicBezTo>
                  <a:pt x="7" y="36"/>
                  <a:pt x="6" y="36"/>
                  <a:pt x="6" y="37"/>
                </a:cubicBezTo>
                <a:lnTo>
                  <a:pt x="6" y="40"/>
                </a:lnTo>
                <a:close/>
                <a:moveTo>
                  <a:pt x="26" y="163"/>
                </a:moveTo>
                <a:cubicBezTo>
                  <a:pt x="7" y="163"/>
                  <a:pt x="7" y="163"/>
                  <a:pt x="7" y="163"/>
                </a:cubicBezTo>
                <a:cubicBezTo>
                  <a:pt x="3" y="163"/>
                  <a:pt x="0" y="159"/>
                  <a:pt x="0" y="156"/>
                </a:cubicBezTo>
                <a:cubicBezTo>
                  <a:pt x="0" y="152"/>
                  <a:pt x="0" y="152"/>
                  <a:pt x="0" y="152"/>
                </a:cubicBezTo>
                <a:cubicBezTo>
                  <a:pt x="0" y="148"/>
                  <a:pt x="3" y="145"/>
                  <a:pt x="7" y="145"/>
                </a:cubicBezTo>
                <a:cubicBezTo>
                  <a:pt x="26" y="145"/>
                  <a:pt x="26" y="145"/>
                  <a:pt x="26" y="145"/>
                </a:cubicBezTo>
                <a:cubicBezTo>
                  <a:pt x="30" y="145"/>
                  <a:pt x="33" y="148"/>
                  <a:pt x="33" y="152"/>
                </a:cubicBezTo>
                <a:cubicBezTo>
                  <a:pt x="33" y="156"/>
                  <a:pt x="33" y="156"/>
                  <a:pt x="33" y="156"/>
                </a:cubicBezTo>
                <a:cubicBezTo>
                  <a:pt x="33" y="159"/>
                  <a:pt x="30" y="163"/>
                  <a:pt x="26" y="163"/>
                </a:cubicBezTo>
                <a:close/>
                <a:moveTo>
                  <a:pt x="7" y="157"/>
                </a:moveTo>
                <a:cubicBezTo>
                  <a:pt x="26" y="157"/>
                  <a:pt x="26" y="157"/>
                  <a:pt x="26" y="157"/>
                </a:cubicBezTo>
                <a:cubicBezTo>
                  <a:pt x="27" y="157"/>
                  <a:pt x="27" y="156"/>
                  <a:pt x="27" y="156"/>
                </a:cubicBezTo>
                <a:cubicBezTo>
                  <a:pt x="27" y="152"/>
                  <a:pt x="27" y="152"/>
                  <a:pt x="27" y="152"/>
                </a:cubicBezTo>
                <a:cubicBezTo>
                  <a:pt x="27" y="151"/>
                  <a:pt x="27" y="151"/>
                  <a:pt x="26" y="151"/>
                </a:cubicBezTo>
                <a:cubicBezTo>
                  <a:pt x="7" y="151"/>
                  <a:pt x="7" y="151"/>
                  <a:pt x="7" y="151"/>
                </a:cubicBezTo>
                <a:cubicBezTo>
                  <a:pt x="7" y="151"/>
                  <a:pt x="6" y="151"/>
                  <a:pt x="6" y="152"/>
                </a:cubicBezTo>
                <a:cubicBezTo>
                  <a:pt x="6" y="156"/>
                  <a:pt x="6" y="156"/>
                  <a:pt x="6" y="156"/>
                </a:cubicBezTo>
                <a:cubicBezTo>
                  <a:pt x="6" y="156"/>
                  <a:pt x="7" y="157"/>
                  <a:pt x="7" y="157"/>
                </a:cubicBezTo>
                <a:close/>
                <a:moveTo>
                  <a:pt x="0" y="117"/>
                </a:moveTo>
                <a:cubicBezTo>
                  <a:pt x="0" y="114"/>
                  <a:pt x="0" y="114"/>
                  <a:pt x="0" y="114"/>
                </a:cubicBezTo>
                <a:cubicBezTo>
                  <a:pt x="0" y="110"/>
                  <a:pt x="3" y="107"/>
                  <a:pt x="7" y="107"/>
                </a:cubicBezTo>
                <a:cubicBezTo>
                  <a:pt x="26" y="107"/>
                  <a:pt x="26" y="107"/>
                  <a:pt x="26" y="107"/>
                </a:cubicBezTo>
                <a:cubicBezTo>
                  <a:pt x="30" y="107"/>
                  <a:pt x="33" y="110"/>
                  <a:pt x="33" y="114"/>
                </a:cubicBezTo>
                <a:cubicBezTo>
                  <a:pt x="33" y="117"/>
                  <a:pt x="33" y="117"/>
                  <a:pt x="33" y="117"/>
                </a:cubicBezTo>
                <a:cubicBezTo>
                  <a:pt x="33" y="121"/>
                  <a:pt x="30" y="124"/>
                  <a:pt x="26" y="124"/>
                </a:cubicBezTo>
                <a:cubicBezTo>
                  <a:pt x="7" y="124"/>
                  <a:pt x="7" y="124"/>
                  <a:pt x="7" y="124"/>
                </a:cubicBezTo>
                <a:cubicBezTo>
                  <a:pt x="3" y="124"/>
                  <a:pt x="0" y="121"/>
                  <a:pt x="0" y="117"/>
                </a:cubicBezTo>
                <a:close/>
                <a:moveTo>
                  <a:pt x="6" y="117"/>
                </a:moveTo>
                <a:cubicBezTo>
                  <a:pt x="6" y="118"/>
                  <a:pt x="7" y="118"/>
                  <a:pt x="7" y="118"/>
                </a:cubicBezTo>
                <a:cubicBezTo>
                  <a:pt x="26" y="118"/>
                  <a:pt x="26" y="118"/>
                  <a:pt x="26" y="118"/>
                </a:cubicBezTo>
                <a:cubicBezTo>
                  <a:pt x="27" y="118"/>
                  <a:pt x="27" y="118"/>
                  <a:pt x="27" y="117"/>
                </a:cubicBezTo>
                <a:cubicBezTo>
                  <a:pt x="27" y="114"/>
                  <a:pt x="27" y="114"/>
                  <a:pt x="27" y="114"/>
                </a:cubicBezTo>
                <a:cubicBezTo>
                  <a:pt x="27" y="113"/>
                  <a:pt x="27" y="113"/>
                  <a:pt x="26" y="113"/>
                </a:cubicBezTo>
                <a:cubicBezTo>
                  <a:pt x="7" y="113"/>
                  <a:pt x="7" y="113"/>
                  <a:pt x="7" y="113"/>
                </a:cubicBezTo>
                <a:cubicBezTo>
                  <a:pt x="7" y="113"/>
                  <a:pt x="6" y="113"/>
                  <a:pt x="6" y="114"/>
                </a:cubicBezTo>
                <a:lnTo>
                  <a:pt x="6" y="11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6" name="Freeform 77">
            <a:extLst>
              <a:ext uri="{FF2B5EF4-FFF2-40B4-BE49-F238E27FC236}">
                <a16:creationId xmlns:a16="http://schemas.microsoft.com/office/drawing/2014/main" id="{0994998F-6982-486B-71DC-A24A0C5391D4}"/>
              </a:ext>
            </a:extLst>
          </p:cNvPr>
          <p:cNvSpPr>
            <a:spLocks noEditPoints="1"/>
          </p:cNvSpPr>
          <p:nvPr/>
        </p:nvSpPr>
        <p:spPr bwMode="auto">
          <a:xfrm>
            <a:off x="8716616" y="3585218"/>
            <a:ext cx="447605" cy="508240"/>
          </a:xfrm>
          <a:custGeom>
            <a:avLst/>
            <a:gdLst>
              <a:gd name="T0" fmla="*/ 22 w 172"/>
              <a:gd name="T1" fmla="*/ 101 h 195"/>
              <a:gd name="T2" fmla="*/ 7 w 172"/>
              <a:gd name="T3" fmla="*/ 68 h 195"/>
              <a:gd name="T4" fmla="*/ 25 w 172"/>
              <a:gd name="T5" fmla="*/ 86 h 195"/>
              <a:gd name="T6" fmla="*/ 7 w 172"/>
              <a:gd name="T7" fmla="*/ 80 h 195"/>
              <a:gd name="T8" fmla="*/ 25 w 172"/>
              <a:gd name="T9" fmla="*/ 74 h 195"/>
              <a:gd name="T10" fmla="*/ 0 w 172"/>
              <a:gd name="T11" fmla="*/ 40 h 195"/>
              <a:gd name="T12" fmla="*/ 32 w 172"/>
              <a:gd name="T13" fmla="*/ 37 h 195"/>
              <a:gd name="T14" fmla="*/ 0 w 172"/>
              <a:gd name="T15" fmla="*/ 40 h 195"/>
              <a:gd name="T16" fmla="*/ 26 w 172"/>
              <a:gd name="T17" fmla="*/ 40 h 195"/>
              <a:gd name="T18" fmla="*/ 6 w 172"/>
              <a:gd name="T19" fmla="*/ 37 h 195"/>
              <a:gd name="T20" fmla="*/ 12 w 172"/>
              <a:gd name="T21" fmla="*/ 53 h 195"/>
              <a:gd name="T22" fmla="*/ 172 w 172"/>
              <a:gd name="T23" fmla="*/ 75 h 195"/>
              <a:gd name="T24" fmla="*/ 168 w 172"/>
              <a:gd name="T25" fmla="*/ 175 h 195"/>
              <a:gd name="T26" fmla="*/ 30 w 172"/>
              <a:gd name="T27" fmla="*/ 195 h 195"/>
              <a:gd name="T28" fmla="*/ 22 w 172"/>
              <a:gd name="T29" fmla="*/ 177 h 195"/>
              <a:gd name="T30" fmla="*/ 125 w 172"/>
              <a:gd name="T31" fmla="*/ 184 h 195"/>
              <a:gd name="T32" fmla="*/ 128 w 172"/>
              <a:gd name="T33" fmla="*/ 179 h 195"/>
              <a:gd name="T34" fmla="*/ 140 w 172"/>
              <a:gd name="T35" fmla="*/ 98 h 195"/>
              <a:gd name="T36" fmla="*/ 157 w 172"/>
              <a:gd name="T37" fmla="*/ 86 h 195"/>
              <a:gd name="T38" fmla="*/ 161 w 172"/>
              <a:gd name="T39" fmla="*/ 84 h 195"/>
              <a:gd name="T40" fmla="*/ 162 w 172"/>
              <a:gd name="T41" fmla="*/ 18 h 195"/>
              <a:gd name="T42" fmla="*/ 22 w 172"/>
              <a:gd name="T43" fmla="*/ 24 h 195"/>
              <a:gd name="T44" fmla="*/ 154 w 172"/>
              <a:gd name="T45" fmla="*/ 0 h 195"/>
              <a:gd name="T46" fmla="*/ 141 w 172"/>
              <a:gd name="T47" fmla="*/ 154 h 195"/>
              <a:gd name="T48" fmla="*/ 136 w 172"/>
              <a:gd name="T49" fmla="*/ 180 h 195"/>
              <a:gd name="T50" fmla="*/ 150 w 172"/>
              <a:gd name="T51" fmla="*/ 183 h 195"/>
              <a:gd name="T52" fmla="*/ 158 w 172"/>
              <a:gd name="T53" fmla="*/ 96 h 195"/>
              <a:gd name="T54" fmla="*/ 137 w 172"/>
              <a:gd name="T55" fmla="*/ 147 h 195"/>
              <a:gd name="T56" fmla="*/ 154 w 172"/>
              <a:gd name="T57" fmla="*/ 136 h 195"/>
              <a:gd name="T58" fmla="*/ 157 w 172"/>
              <a:gd name="T59" fmla="*/ 131 h 195"/>
              <a:gd name="T60" fmla="*/ 160 w 172"/>
              <a:gd name="T61" fmla="*/ 95 h 195"/>
              <a:gd name="T62" fmla="*/ 0 w 172"/>
              <a:gd name="T63" fmla="*/ 152 h 195"/>
              <a:gd name="T64" fmla="*/ 32 w 172"/>
              <a:gd name="T65" fmla="*/ 156 h 195"/>
              <a:gd name="T66" fmla="*/ 26 w 172"/>
              <a:gd name="T67" fmla="*/ 156 h 195"/>
              <a:gd name="T68" fmla="*/ 6 w 172"/>
              <a:gd name="T69" fmla="*/ 152 h 195"/>
              <a:gd name="T70" fmla="*/ 0 w 172"/>
              <a:gd name="T71" fmla="*/ 114 h 195"/>
              <a:gd name="T72" fmla="*/ 32 w 172"/>
              <a:gd name="T73" fmla="*/ 117 h 195"/>
              <a:gd name="T74" fmla="*/ 6 w 172"/>
              <a:gd name="T75" fmla="*/ 117 h 195"/>
              <a:gd name="T76" fmla="*/ 26 w 172"/>
              <a:gd name="T77" fmla="*/ 114 h 195"/>
              <a:gd name="T78" fmla="*/ 6 w 172"/>
              <a:gd name="T79" fmla="*/ 117 h 195"/>
              <a:gd name="T80" fmla="*/ 12 w 172"/>
              <a:gd name="T81" fmla="*/ 139 h 195"/>
              <a:gd name="T82" fmla="*/ 86 w 172"/>
              <a:gd name="T83" fmla="*/ 44 h 195"/>
              <a:gd name="T84" fmla="*/ 74 w 172"/>
              <a:gd name="T85" fmla="*/ 80 h 195"/>
              <a:gd name="T86" fmla="*/ 111 w 172"/>
              <a:gd name="T87" fmla="*/ 107 h 195"/>
              <a:gd name="T88" fmla="*/ 68 w 172"/>
              <a:gd name="T89" fmla="*/ 125 h 195"/>
              <a:gd name="T90" fmla="*/ 78 w 172"/>
              <a:gd name="T91" fmla="*/ 83 h 195"/>
              <a:gd name="T92" fmla="*/ 80 w 172"/>
              <a:gd name="T93" fmla="*/ 111 h 195"/>
              <a:gd name="T94" fmla="*/ 89 w 172"/>
              <a:gd name="T95" fmla="*/ 86 h 195"/>
              <a:gd name="T96" fmla="*/ 87 w 172"/>
              <a:gd name="T97" fmla="*/ 83 h 1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72" h="195">
                <a:moveTo>
                  <a:pt x="12" y="101"/>
                </a:moveTo>
                <a:cubicBezTo>
                  <a:pt x="12" y="92"/>
                  <a:pt x="12" y="92"/>
                  <a:pt x="12" y="92"/>
                </a:cubicBezTo>
                <a:cubicBezTo>
                  <a:pt x="22" y="92"/>
                  <a:pt x="22" y="92"/>
                  <a:pt x="22" y="92"/>
                </a:cubicBezTo>
                <a:cubicBezTo>
                  <a:pt x="22" y="101"/>
                  <a:pt x="22" y="101"/>
                  <a:pt x="22" y="101"/>
                </a:cubicBezTo>
                <a:lnTo>
                  <a:pt x="12" y="101"/>
                </a:lnTo>
                <a:close/>
                <a:moveTo>
                  <a:pt x="0" y="79"/>
                </a:moveTo>
                <a:cubicBezTo>
                  <a:pt x="0" y="75"/>
                  <a:pt x="0" y="75"/>
                  <a:pt x="0" y="75"/>
                </a:cubicBezTo>
                <a:cubicBezTo>
                  <a:pt x="0" y="71"/>
                  <a:pt x="3" y="68"/>
                  <a:pt x="7" y="68"/>
                </a:cubicBezTo>
                <a:cubicBezTo>
                  <a:pt x="25" y="68"/>
                  <a:pt x="25" y="68"/>
                  <a:pt x="25" y="68"/>
                </a:cubicBezTo>
                <a:cubicBezTo>
                  <a:pt x="29" y="68"/>
                  <a:pt x="32" y="71"/>
                  <a:pt x="32" y="75"/>
                </a:cubicBezTo>
                <a:cubicBezTo>
                  <a:pt x="32" y="79"/>
                  <a:pt x="32" y="79"/>
                  <a:pt x="32" y="79"/>
                </a:cubicBezTo>
                <a:cubicBezTo>
                  <a:pt x="32" y="83"/>
                  <a:pt x="29" y="86"/>
                  <a:pt x="25" y="86"/>
                </a:cubicBezTo>
                <a:cubicBezTo>
                  <a:pt x="7" y="86"/>
                  <a:pt x="7" y="86"/>
                  <a:pt x="7" y="86"/>
                </a:cubicBezTo>
                <a:cubicBezTo>
                  <a:pt x="3" y="86"/>
                  <a:pt x="0" y="83"/>
                  <a:pt x="0" y="79"/>
                </a:cubicBezTo>
                <a:close/>
                <a:moveTo>
                  <a:pt x="6" y="79"/>
                </a:moveTo>
                <a:cubicBezTo>
                  <a:pt x="6" y="79"/>
                  <a:pt x="6" y="80"/>
                  <a:pt x="7" y="80"/>
                </a:cubicBezTo>
                <a:cubicBezTo>
                  <a:pt x="25" y="80"/>
                  <a:pt x="25" y="80"/>
                  <a:pt x="25" y="80"/>
                </a:cubicBezTo>
                <a:cubicBezTo>
                  <a:pt x="26" y="80"/>
                  <a:pt x="26" y="79"/>
                  <a:pt x="26" y="79"/>
                </a:cubicBezTo>
                <a:cubicBezTo>
                  <a:pt x="26" y="75"/>
                  <a:pt x="26" y="75"/>
                  <a:pt x="26" y="75"/>
                </a:cubicBezTo>
                <a:cubicBezTo>
                  <a:pt x="26" y="75"/>
                  <a:pt x="26" y="74"/>
                  <a:pt x="25" y="74"/>
                </a:cubicBezTo>
                <a:cubicBezTo>
                  <a:pt x="7" y="74"/>
                  <a:pt x="7" y="74"/>
                  <a:pt x="7" y="74"/>
                </a:cubicBezTo>
                <a:cubicBezTo>
                  <a:pt x="6" y="74"/>
                  <a:pt x="6" y="75"/>
                  <a:pt x="6" y="75"/>
                </a:cubicBezTo>
                <a:lnTo>
                  <a:pt x="6" y="79"/>
                </a:lnTo>
                <a:close/>
                <a:moveTo>
                  <a:pt x="0" y="40"/>
                </a:moveTo>
                <a:cubicBezTo>
                  <a:pt x="0" y="37"/>
                  <a:pt x="0" y="37"/>
                  <a:pt x="0" y="37"/>
                </a:cubicBezTo>
                <a:cubicBezTo>
                  <a:pt x="0" y="33"/>
                  <a:pt x="3" y="30"/>
                  <a:pt x="7" y="30"/>
                </a:cubicBezTo>
                <a:cubicBezTo>
                  <a:pt x="25" y="30"/>
                  <a:pt x="25" y="30"/>
                  <a:pt x="25" y="30"/>
                </a:cubicBezTo>
                <a:cubicBezTo>
                  <a:pt x="29" y="30"/>
                  <a:pt x="32" y="33"/>
                  <a:pt x="32" y="37"/>
                </a:cubicBezTo>
                <a:cubicBezTo>
                  <a:pt x="32" y="40"/>
                  <a:pt x="32" y="40"/>
                  <a:pt x="32" y="40"/>
                </a:cubicBezTo>
                <a:cubicBezTo>
                  <a:pt x="32" y="44"/>
                  <a:pt x="29" y="47"/>
                  <a:pt x="25" y="47"/>
                </a:cubicBezTo>
                <a:cubicBezTo>
                  <a:pt x="7" y="47"/>
                  <a:pt x="7" y="47"/>
                  <a:pt x="7" y="47"/>
                </a:cubicBezTo>
                <a:cubicBezTo>
                  <a:pt x="3" y="47"/>
                  <a:pt x="0" y="44"/>
                  <a:pt x="0" y="40"/>
                </a:cubicBezTo>
                <a:close/>
                <a:moveTo>
                  <a:pt x="6" y="40"/>
                </a:moveTo>
                <a:cubicBezTo>
                  <a:pt x="6" y="41"/>
                  <a:pt x="6" y="41"/>
                  <a:pt x="7" y="41"/>
                </a:cubicBezTo>
                <a:cubicBezTo>
                  <a:pt x="25" y="41"/>
                  <a:pt x="25" y="41"/>
                  <a:pt x="25" y="41"/>
                </a:cubicBezTo>
                <a:cubicBezTo>
                  <a:pt x="26" y="41"/>
                  <a:pt x="26" y="41"/>
                  <a:pt x="26" y="40"/>
                </a:cubicBezTo>
                <a:cubicBezTo>
                  <a:pt x="26" y="37"/>
                  <a:pt x="26" y="37"/>
                  <a:pt x="26" y="37"/>
                </a:cubicBezTo>
                <a:cubicBezTo>
                  <a:pt x="26" y="36"/>
                  <a:pt x="26" y="36"/>
                  <a:pt x="25" y="36"/>
                </a:cubicBezTo>
                <a:cubicBezTo>
                  <a:pt x="7" y="36"/>
                  <a:pt x="7" y="36"/>
                  <a:pt x="7" y="36"/>
                </a:cubicBezTo>
                <a:cubicBezTo>
                  <a:pt x="6" y="36"/>
                  <a:pt x="6" y="36"/>
                  <a:pt x="6" y="37"/>
                </a:cubicBezTo>
                <a:lnTo>
                  <a:pt x="6" y="40"/>
                </a:lnTo>
                <a:close/>
                <a:moveTo>
                  <a:pt x="22" y="62"/>
                </a:moveTo>
                <a:cubicBezTo>
                  <a:pt x="22" y="53"/>
                  <a:pt x="22" y="53"/>
                  <a:pt x="22" y="53"/>
                </a:cubicBezTo>
                <a:cubicBezTo>
                  <a:pt x="12" y="53"/>
                  <a:pt x="12" y="53"/>
                  <a:pt x="12" y="53"/>
                </a:cubicBezTo>
                <a:cubicBezTo>
                  <a:pt x="12" y="62"/>
                  <a:pt x="12" y="62"/>
                  <a:pt x="12" y="62"/>
                </a:cubicBezTo>
                <a:lnTo>
                  <a:pt x="22" y="62"/>
                </a:lnTo>
                <a:close/>
                <a:moveTo>
                  <a:pt x="172" y="18"/>
                </a:moveTo>
                <a:cubicBezTo>
                  <a:pt x="172" y="75"/>
                  <a:pt x="172" y="75"/>
                  <a:pt x="172" y="75"/>
                </a:cubicBezTo>
                <a:cubicBezTo>
                  <a:pt x="172" y="77"/>
                  <a:pt x="171" y="80"/>
                  <a:pt x="170" y="83"/>
                </a:cubicBezTo>
                <a:cubicBezTo>
                  <a:pt x="170" y="121"/>
                  <a:pt x="170" y="121"/>
                  <a:pt x="170" y="121"/>
                </a:cubicBezTo>
                <a:cubicBezTo>
                  <a:pt x="170" y="124"/>
                  <a:pt x="170" y="128"/>
                  <a:pt x="168" y="131"/>
                </a:cubicBezTo>
                <a:cubicBezTo>
                  <a:pt x="168" y="175"/>
                  <a:pt x="168" y="175"/>
                  <a:pt x="168" y="175"/>
                </a:cubicBezTo>
                <a:cubicBezTo>
                  <a:pt x="168" y="185"/>
                  <a:pt x="160" y="193"/>
                  <a:pt x="150" y="193"/>
                </a:cubicBezTo>
                <a:cubicBezTo>
                  <a:pt x="129" y="193"/>
                  <a:pt x="129" y="193"/>
                  <a:pt x="129" y="193"/>
                </a:cubicBezTo>
                <a:cubicBezTo>
                  <a:pt x="126" y="194"/>
                  <a:pt x="123" y="195"/>
                  <a:pt x="120" y="195"/>
                </a:cubicBezTo>
                <a:cubicBezTo>
                  <a:pt x="30" y="195"/>
                  <a:pt x="30" y="195"/>
                  <a:pt x="30" y="195"/>
                </a:cubicBezTo>
                <a:cubicBezTo>
                  <a:pt x="20" y="195"/>
                  <a:pt x="12" y="187"/>
                  <a:pt x="12" y="177"/>
                </a:cubicBezTo>
                <a:cubicBezTo>
                  <a:pt x="12" y="169"/>
                  <a:pt x="12" y="169"/>
                  <a:pt x="12" y="169"/>
                </a:cubicBezTo>
                <a:cubicBezTo>
                  <a:pt x="22" y="169"/>
                  <a:pt x="22" y="169"/>
                  <a:pt x="22" y="169"/>
                </a:cubicBezTo>
                <a:cubicBezTo>
                  <a:pt x="22" y="177"/>
                  <a:pt x="22" y="177"/>
                  <a:pt x="22" y="177"/>
                </a:cubicBezTo>
                <a:cubicBezTo>
                  <a:pt x="22" y="182"/>
                  <a:pt x="26" y="185"/>
                  <a:pt x="30" y="185"/>
                </a:cubicBezTo>
                <a:cubicBezTo>
                  <a:pt x="120" y="185"/>
                  <a:pt x="120" y="185"/>
                  <a:pt x="120" y="185"/>
                </a:cubicBezTo>
                <a:cubicBezTo>
                  <a:pt x="121" y="185"/>
                  <a:pt x="123" y="185"/>
                  <a:pt x="124" y="184"/>
                </a:cubicBezTo>
                <a:cubicBezTo>
                  <a:pt x="125" y="184"/>
                  <a:pt x="125" y="184"/>
                  <a:pt x="125" y="184"/>
                </a:cubicBezTo>
                <a:cubicBezTo>
                  <a:pt x="125" y="183"/>
                  <a:pt x="126" y="183"/>
                  <a:pt x="126" y="182"/>
                </a:cubicBezTo>
                <a:cubicBezTo>
                  <a:pt x="126" y="182"/>
                  <a:pt x="127" y="181"/>
                  <a:pt x="127" y="181"/>
                </a:cubicBezTo>
                <a:cubicBezTo>
                  <a:pt x="127" y="180"/>
                  <a:pt x="128" y="180"/>
                  <a:pt x="128" y="179"/>
                </a:cubicBezTo>
                <a:cubicBezTo>
                  <a:pt x="128" y="179"/>
                  <a:pt x="128" y="179"/>
                  <a:pt x="128" y="179"/>
                </a:cubicBezTo>
                <a:cubicBezTo>
                  <a:pt x="128" y="178"/>
                  <a:pt x="128" y="178"/>
                  <a:pt x="128" y="177"/>
                </a:cubicBezTo>
                <a:cubicBezTo>
                  <a:pt x="128" y="120"/>
                  <a:pt x="128" y="120"/>
                  <a:pt x="128" y="120"/>
                </a:cubicBezTo>
                <a:cubicBezTo>
                  <a:pt x="128" y="113"/>
                  <a:pt x="133" y="104"/>
                  <a:pt x="139" y="99"/>
                </a:cubicBezTo>
                <a:cubicBezTo>
                  <a:pt x="139" y="99"/>
                  <a:pt x="140" y="99"/>
                  <a:pt x="140" y="98"/>
                </a:cubicBezTo>
                <a:cubicBezTo>
                  <a:pt x="154" y="90"/>
                  <a:pt x="154" y="90"/>
                  <a:pt x="154" y="90"/>
                </a:cubicBezTo>
                <a:cubicBezTo>
                  <a:pt x="154" y="89"/>
                  <a:pt x="155" y="89"/>
                  <a:pt x="156" y="88"/>
                </a:cubicBezTo>
                <a:cubicBezTo>
                  <a:pt x="156" y="88"/>
                  <a:pt x="156" y="88"/>
                  <a:pt x="156" y="88"/>
                </a:cubicBezTo>
                <a:cubicBezTo>
                  <a:pt x="157" y="87"/>
                  <a:pt x="157" y="87"/>
                  <a:pt x="157" y="86"/>
                </a:cubicBezTo>
                <a:cubicBezTo>
                  <a:pt x="157" y="86"/>
                  <a:pt x="158" y="86"/>
                  <a:pt x="158" y="86"/>
                </a:cubicBezTo>
                <a:cubicBezTo>
                  <a:pt x="158" y="85"/>
                  <a:pt x="159" y="85"/>
                  <a:pt x="159" y="84"/>
                </a:cubicBezTo>
                <a:cubicBezTo>
                  <a:pt x="161" y="84"/>
                  <a:pt x="161" y="84"/>
                  <a:pt x="161" y="84"/>
                </a:cubicBezTo>
                <a:cubicBezTo>
                  <a:pt x="161" y="84"/>
                  <a:pt x="161" y="84"/>
                  <a:pt x="161" y="84"/>
                </a:cubicBezTo>
                <a:cubicBezTo>
                  <a:pt x="159" y="83"/>
                  <a:pt x="159" y="83"/>
                  <a:pt x="159" y="83"/>
                </a:cubicBezTo>
                <a:cubicBezTo>
                  <a:pt x="160" y="82"/>
                  <a:pt x="160" y="82"/>
                  <a:pt x="161" y="81"/>
                </a:cubicBezTo>
                <a:cubicBezTo>
                  <a:pt x="162" y="78"/>
                  <a:pt x="162" y="76"/>
                  <a:pt x="162" y="75"/>
                </a:cubicBezTo>
                <a:cubicBezTo>
                  <a:pt x="162" y="18"/>
                  <a:pt x="162" y="18"/>
                  <a:pt x="162" y="18"/>
                </a:cubicBezTo>
                <a:cubicBezTo>
                  <a:pt x="162" y="14"/>
                  <a:pt x="158" y="10"/>
                  <a:pt x="154" y="10"/>
                </a:cubicBezTo>
                <a:cubicBezTo>
                  <a:pt x="30" y="10"/>
                  <a:pt x="30" y="10"/>
                  <a:pt x="30" y="10"/>
                </a:cubicBezTo>
                <a:cubicBezTo>
                  <a:pt x="26" y="10"/>
                  <a:pt x="22" y="14"/>
                  <a:pt x="22" y="18"/>
                </a:cubicBezTo>
                <a:cubicBezTo>
                  <a:pt x="22" y="24"/>
                  <a:pt x="22" y="24"/>
                  <a:pt x="22" y="24"/>
                </a:cubicBezTo>
                <a:cubicBezTo>
                  <a:pt x="12" y="24"/>
                  <a:pt x="12" y="24"/>
                  <a:pt x="12" y="24"/>
                </a:cubicBezTo>
                <a:cubicBezTo>
                  <a:pt x="12" y="18"/>
                  <a:pt x="12" y="18"/>
                  <a:pt x="12" y="18"/>
                </a:cubicBezTo>
                <a:cubicBezTo>
                  <a:pt x="12" y="8"/>
                  <a:pt x="20" y="0"/>
                  <a:pt x="30" y="0"/>
                </a:cubicBezTo>
                <a:cubicBezTo>
                  <a:pt x="154" y="0"/>
                  <a:pt x="154" y="0"/>
                  <a:pt x="154" y="0"/>
                </a:cubicBezTo>
                <a:cubicBezTo>
                  <a:pt x="164" y="0"/>
                  <a:pt x="172" y="8"/>
                  <a:pt x="172" y="18"/>
                </a:cubicBezTo>
                <a:close/>
                <a:moveTo>
                  <a:pt x="158" y="142"/>
                </a:moveTo>
                <a:cubicBezTo>
                  <a:pt x="157" y="143"/>
                  <a:pt x="156" y="144"/>
                  <a:pt x="156" y="144"/>
                </a:cubicBezTo>
                <a:cubicBezTo>
                  <a:pt x="141" y="154"/>
                  <a:pt x="141" y="154"/>
                  <a:pt x="141" y="154"/>
                </a:cubicBezTo>
                <a:cubicBezTo>
                  <a:pt x="140" y="154"/>
                  <a:pt x="139" y="155"/>
                  <a:pt x="138" y="155"/>
                </a:cubicBezTo>
                <a:cubicBezTo>
                  <a:pt x="137" y="155"/>
                  <a:pt x="137" y="155"/>
                  <a:pt x="136" y="156"/>
                </a:cubicBezTo>
                <a:cubicBezTo>
                  <a:pt x="136" y="177"/>
                  <a:pt x="136" y="177"/>
                  <a:pt x="136" y="177"/>
                </a:cubicBezTo>
                <a:cubicBezTo>
                  <a:pt x="136" y="178"/>
                  <a:pt x="136" y="179"/>
                  <a:pt x="136" y="180"/>
                </a:cubicBezTo>
                <a:cubicBezTo>
                  <a:pt x="136" y="180"/>
                  <a:pt x="136" y="181"/>
                  <a:pt x="135" y="181"/>
                </a:cubicBezTo>
                <a:cubicBezTo>
                  <a:pt x="135" y="182"/>
                  <a:pt x="135" y="182"/>
                  <a:pt x="135" y="183"/>
                </a:cubicBezTo>
                <a:cubicBezTo>
                  <a:pt x="135" y="183"/>
                  <a:pt x="135" y="183"/>
                  <a:pt x="135" y="183"/>
                </a:cubicBezTo>
                <a:cubicBezTo>
                  <a:pt x="150" y="183"/>
                  <a:pt x="150" y="183"/>
                  <a:pt x="150" y="183"/>
                </a:cubicBezTo>
                <a:cubicBezTo>
                  <a:pt x="155" y="183"/>
                  <a:pt x="158" y="179"/>
                  <a:pt x="158" y="175"/>
                </a:cubicBezTo>
                <a:lnTo>
                  <a:pt x="158" y="142"/>
                </a:lnTo>
                <a:close/>
                <a:moveTo>
                  <a:pt x="160" y="95"/>
                </a:moveTo>
                <a:cubicBezTo>
                  <a:pt x="160" y="95"/>
                  <a:pt x="159" y="96"/>
                  <a:pt x="158" y="96"/>
                </a:cubicBezTo>
                <a:cubicBezTo>
                  <a:pt x="144" y="105"/>
                  <a:pt x="144" y="105"/>
                  <a:pt x="144" y="105"/>
                </a:cubicBezTo>
                <a:cubicBezTo>
                  <a:pt x="140" y="108"/>
                  <a:pt x="136" y="115"/>
                  <a:pt x="136" y="120"/>
                </a:cubicBezTo>
                <a:cubicBezTo>
                  <a:pt x="136" y="147"/>
                  <a:pt x="136" y="147"/>
                  <a:pt x="136" y="147"/>
                </a:cubicBezTo>
                <a:cubicBezTo>
                  <a:pt x="136" y="147"/>
                  <a:pt x="136" y="147"/>
                  <a:pt x="137" y="147"/>
                </a:cubicBezTo>
                <a:cubicBezTo>
                  <a:pt x="151" y="137"/>
                  <a:pt x="151" y="137"/>
                  <a:pt x="151" y="137"/>
                </a:cubicBezTo>
                <a:cubicBezTo>
                  <a:pt x="152" y="137"/>
                  <a:pt x="153" y="136"/>
                  <a:pt x="153" y="136"/>
                </a:cubicBezTo>
                <a:cubicBezTo>
                  <a:pt x="155" y="137"/>
                  <a:pt x="155" y="137"/>
                  <a:pt x="155" y="137"/>
                </a:cubicBezTo>
                <a:cubicBezTo>
                  <a:pt x="154" y="136"/>
                  <a:pt x="154" y="136"/>
                  <a:pt x="154" y="136"/>
                </a:cubicBezTo>
                <a:cubicBezTo>
                  <a:pt x="154" y="135"/>
                  <a:pt x="155" y="135"/>
                  <a:pt x="155" y="134"/>
                </a:cubicBezTo>
                <a:cubicBezTo>
                  <a:pt x="157" y="135"/>
                  <a:pt x="157" y="135"/>
                  <a:pt x="157" y="135"/>
                </a:cubicBezTo>
                <a:cubicBezTo>
                  <a:pt x="155" y="134"/>
                  <a:pt x="155" y="134"/>
                  <a:pt x="155" y="134"/>
                </a:cubicBezTo>
                <a:cubicBezTo>
                  <a:pt x="156" y="133"/>
                  <a:pt x="156" y="132"/>
                  <a:pt x="157" y="131"/>
                </a:cubicBezTo>
                <a:cubicBezTo>
                  <a:pt x="158" y="130"/>
                  <a:pt x="158" y="129"/>
                  <a:pt x="158" y="129"/>
                </a:cubicBezTo>
                <a:cubicBezTo>
                  <a:pt x="159" y="128"/>
                  <a:pt x="159" y="128"/>
                  <a:pt x="159" y="128"/>
                </a:cubicBezTo>
                <a:cubicBezTo>
                  <a:pt x="160" y="125"/>
                  <a:pt x="160" y="123"/>
                  <a:pt x="160" y="121"/>
                </a:cubicBezTo>
                <a:lnTo>
                  <a:pt x="160" y="95"/>
                </a:lnTo>
                <a:close/>
                <a:moveTo>
                  <a:pt x="25" y="163"/>
                </a:moveTo>
                <a:cubicBezTo>
                  <a:pt x="7" y="163"/>
                  <a:pt x="7" y="163"/>
                  <a:pt x="7" y="163"/>
                </a:cubicBezTo>
                <a:cubicBezTo>
                  <a:pt x="3" y="163"/>
                  <a:pt x="0" y="159"/>
                  <a:pt x="0" y="156"/>
                </a:cubicBezTo>
                <a:cubicBezTo>
                  <a:pt x="0" y="152"/>
                  <a:pt x="0" y="152"/>
                  <a:pt x="0" y="152"/>
                </a:cubicBezTo>
                <a:cubicBezTo>
                  <a:pt x="0" y="148"/>
                  <a:pt x="3" y="145"/>
                  <a:pt x="7" y="145"/>
                </a:cubicBezTo>
                <a:cubicBezTo>
                  <a:pt x="25" y="145"/>
                  <a:pt x="25" y="145"/>
                  <a:pt x="25" y="145"/>
                </a:cubicBezTo>
                <a:cubicBezTo>
                  <a:pt x="29" y="145"/>
                  <a:pt x="32" y="148"/>
                  <a:pt x="32" y="152"/>
                </a:cubicBezTo>
                <a:cubicBezTo>
                  <a:pt x="32" y="156"/>
                  <a:pt x="32" y="156"/>
                  <a:pt x="32" y="156"/>
                </a:cubicBezTo>
                <a:cubicBezTo>
                  <a:pt x="32" y="159"/>
                  <a:pt x="29" y="163"/>
                  <a:pt x="25" y="163"/>
                </a:cubicBezTo>
                <a:close/>
                <a:moveTo>
                  <a:pt x="7" y="157"/>
                </a:moveTo>
                <a:cubicBezTo>
                  <a:pt x="25" y="157"/>
                  <a:pt x="25" y="157"/>
                  <a:pt x="25" y="157"/>
                </a:cubicBezTo>
                <a:cubicBezTo>
                  <a:pt x="26" y="157"/>
                  <a:pt x="26" y="156"/>
                  <a:pt x="26" y="156"/>
                </a:cubicBezTo>
                <a:cubicBezTo>
                  <a:pt x="26" y="152"/>
                  <a:pt x="26" y="152"/>
                  <a:pt x="26" y="152"/>
                </a:cubicBezTo>
                <a:cubicBezTo>
                  <a:pt x="26" y="151"/>
                  <a:pt x="26" y="151"/>
                  <a:pt x="25" y="151"/>
                </a:cubicBezTo>
                <a:cubicBezTo>
                  <a:pt x="7" y="151"/>
                  <a:pt x="7" y="151"/>
                  <a:pt x="7" y="151"/>
                </a:cubicBezTo>
                <a:cubicBezTo>
                  <a:pt x="6" y="151"/>
                  <a:pt x="6" y="151"/>
                  <a:pt x="6" y="152"/>
                </a:cubicBezTo>
                <a:cubicBezTo>
                  <a:pt x="6" y="156"/>
                  <a:pt x="6" y="156"/>
                  <a:pt x="6" y="156"/>
                </a:cubicBezTo>
                <a:cubicBezTo>
                  <a:pt x="6" y="156"/>
                  <a:pt x="6" y="157"/>
                  <a:pt x="7" y="157"/>
                </a:cubicBezTo>
                <a:close/>
                <a:moveTo>
                  <a:pt x="0" y="117"/>
                </a:moveTo>
                <a:cubicBezTo>
                  <a:pt x="0" y="114"/>
                  <a:pt x="0" y="114"/>
                  <a:pt x="0" y="114"/>
                </a:cubicBezTo>
                <a:cubicBezTo>
                  <a:pt x="0" y="110"/>
                  <a:pt x="3" y="107"/>
                  <a:pt x="7" y="107"/>
                </a:cubicBezTo>
                <a:cubicBezTo>
                  <a:pt x="25" y="107"/>
                  <a:pt x="25" y="107"/>
                  <a:pt x="25" y="107"/>
                </a:cubicBezTo>
                <a:cubicBezTo>
                  <a:pt x="29" y="107"/>
                  <a:pt x="32" y="110"/>
                  <a:pt x="32" y="114"/>
                </a:cubicBezTo>
                <a:cubicBezTo>
                  <a:pt x="32" y="117"/>
                  <a:pt x="32" y="117"/>
                  <a:pt x="32" y="117"/>
                </a:cubicBezTo>
                <a:cubicBezTo>
                  <a:pt x="32" y="121"/>
                  <a:pt x="29" y="124"/>
                  <a:pt x="25" y="124"/>
                </a:cubicBezTo>
                <a:cubicBezTo>
                  <a:pt x="7" y="124"/>
                  <a:pt x="7" y="124"/>
                  <a:pt x="7" y="124"/>
                </a:cubicBezTo>
                <a:cubicBezTo>
                  <a:pt x="3" y="124"/>
                  <a:pt x="0" y="121"/>
                  <a:pt x="0" y="117"/>
                </a:cubicBezTo>
                <a:close/>
                <a:moveTo>
                  <a:pt x="6" y="117"/>
                </a:moveTo>
                <a:cubicBezTo>
                  <a:pt x="6" y="118"/>
                  <a:pt x="6" y="118"/>
                  <a:pt x="7" y="118"/>
                </a:cubicBezTo>
                <a:cubicBezTo>
                  <a:pt x="25" y="118"/>
                  <a:pt x="25" y="118"/>
                  <a:pt x="25" y="118"/>
                </a:cubicBezTo>
                <a:cubicBezTo>
                  <a:pt x="26" y="118"/>
                  <a:pt x="26" y="118"/>
                  <a:pt x="26" y="117"/>
                </a:cubicBezTo>
                <a:cubicBezTo>
                  <a:pt x="26" y="114"/>
                  <a:pt x="26" y="114"/>
                  <a:pt x="26" y="114"/>
                </a:cubicBezTo>
                <a:cubicBezTo>
                  <a:pt x="26" y="113"/>
                  <a:pt x="26" y="113"/>
                  <a:pt x="25" y="113"/>
                </a:cubicBezTo>
                <a:cubicBezTo>
                  <a:pt x="7" y="113"/>
                  <a:pt x="7" y="113"/>
                  <a:pt x="7" y="113"/>
                </a:cubicBezTo>
                <a:cubicBezTo>
                  <a:pt x="6" y="113"/>
                  <a:pt x="6" y="113"/>
                  <a:pt x="6" y="114"/>
                </a:cubicBezTo>
                <a:lnTo>
                  <a:pt x="6" y="117"/>
                </a:lnTo>
                <a:close/>
                <a:moveTo>
                  <a:pt x="22" y="139"/>
                </a:moveTo>
                <a:cubicBezTo>
                  <a:pt x="22" y="130"/>
                  <a:pt x="22" y="130"/>
                  <a:pt x="22" y="130"/>
                </a:cubicBezTo>
                <a:cubicBezTo>
                  <a:pt x="12" y="130"/>
                  <a:pt x="12" y="130"/>
                  <a:pt x="12" y="130"/>
                </a:cubicBezTo>
                <a:cubicBezTo>
                  <a:pt x="12" y="139"/>
                  <a:pt x="12" y="139"/>
                  <a:pt x="12" y="139"/>
                </a:cubicBezTo>
                <a:lnTo>
                  <a:pt x="22" y="139"/>
                </a:lnTo>
                <a:close/>
                <a:moveTo>
                  <a:pt x="86" y="75"/>
                </a:moveTo>
                <a:cubicBezTo>
                  <a:pt x="94" y="75"/>
                  <a:pt x="101" y="68"/>
                  <a:pt x="101" y="59"/>
                </a:cubicBezTo>
                <a:cubicBezTo>
                  <a:pt x="101" y="51"/>
                  <a:pt x="94" y="44"/>
                  <a:pt x="86" y="44"/>
                </a:cubicBezTo>
                <a:cubicBezTo>
                  <a:pt x="77" y="44"/>
                  <a:pt x="70" y="51"/>
                  <a:pt x="70" y="59"/>
                </a:cubicBezTo>
                <a:cubicBezTo>
                  <a:pt x="70" y="68"/>
                  <a:pt x="77" y="75"/>
                  <a:pt x="86" y="75"/>
                </a:cubicBezTo>
                <a:close/>
                <a:moveTo>
                  <a:pt x="58" y="83"/>
                </a:moveTo>
                <a:cubicBezTo>
                  <a:pt x="58" y="83"/>
                  <a:pt x="63" y="81"/>
                  <a:pt x="74" y="80"/>
                </a:cubicBezTo>
                <a:cubicBezTo>
                  <a:pt x="76" y="79"/>
                  <a:pt x="80" y="77"/>
                  <a:pt x="86" y="77"/>
                </a:cubicBezTo>
                <a:cubicBezTo>
                  <a:pt x="91" y="77"/>
                  <a:pt x="96" y="79"/>
                  <a:pt x="98" y="80"/>
                </a:cubicBezTo>
                <a:cubicBezTo>
                  <a:pt x="108" y="81"/>
                  <a:pt x="114" y="83"/>
                  <a:pt x="114" y="83"/>
                </a:cubicBezTo>
                <a:cubicBezTo>
                  <a:pt x="114" y="83"/>
                  <a:pt x="112" y="103"/>
                  <a:pt x="111" y="107"/>
                </a:cubicBezTo>
                <a:cubicBezTo>
                  <a:pt x="109" y="112"/>
                  <a:pt x="104" y="114"/>
                  <a:pt x="104" y="119"/>
                </a:cubicBezTo>
                <a:cubicBezTo>
                  <a:pt x="104" y="125"/>
                  <a:pt x="104" y="125"/>
                  <a:pt x="104" y="125"/>
                </a:cubicBezTo>
                <a:cubicBezTo>
                  <a:pt x="104" y="125"/>
                  <a:pt x="95" y="128"/>
                  <a:pt x="86" y="128"/>
                </a:cubicBezTo>
                <a:cubicBezTo>
                  <a:pt x="77" y="128"/>
                  <a:pt x="68" y="125"/>
                  <a:pt x="68" y="125"/>
                </a:cubicBezTo>
                <a:cubicBezTo>
                  <a:pt x="68" y="119"/>
                  <a:pt x="68" y="119"/>
                  <a:pt x="68" y="119"/>
                </a:cubicBezTo>
                <a:cubicBezTo>
                  <a:pt x="68" y="114"/>
                  <a:pt x="62" y="112"/>
                  <a:pt x="61" y="107"/>
                </a:cubicBezTo>
                <a:cubicBezTo>
                  <a:pt x="59" y="103"/>
                  <a:pt x="58" y="83"/>
                  <a:pt x="58" y="83"/>
                </a:cubicBezTo>
                <a:close/>
                <a:moveTo>
                  <a:pt x="78" y="83"/>
                </a:moveTo>
                <a:cubicBezTo>
                  <a:pt x="79" y="84"/>
                  <a:pt x="81" y="85"/>
                  <a:pt x="83" y="86"/>
                </a:cubicBezTo>
                <a:cubicBezTo>
                  <a:pt x="82" y="86"/>
                  <a:pt x="82" y="86"/>
                  <a:pt x="82" y="86"/>
                </a:cubicBezTo>
                <a:cubicBezTo>
                  <a:pt x="84" y="89"/>
                  <a:pt x="84" y="89"/>
                  <a:pt x="84" y="89"/>
                </a:cubicBezTo>
                <a:cubicBezTo>
                  <a:pt x="80" y="111"/>
                  <a:pt x="80" y="111"/>
                  <a:pt x="80" y="111"/>
                </a:cubicBezTo>
                <a:cubicBezTo>
                  <a:pt x="86" y="117"/>
                  <a:pt x="86" y="117"/>
                  <a:pt x="86" y="117"/>
                </a:cubicBezTo>
                <a:cubicBezTo>
                  <a:pt x="91" y="111"/>
                  <a:pt x="91" y="111"/>
                  <a:pt x="91" y="111"/>
                </a:cubicBezTo>
                <a:cubicBezTo>
                  <a:pt x="87" y="89"/>
                  <a:pt x="87" y="89"/>
                  <a:pt x="87" y="89"/>
                </a:cubicBezTo>
                <a:cubicBezTo>
                  <a:pt x="89" y="86"/>
                  <a:pt x="89" y="86"/>
                  <a:pt x="89" y="86"/>
                </a:cubicBezTo>
                <a:cubicBezTo>
                  <a:pt x="89" y="86"/>
                  <a:pt x="89" y="86"/>
                  <a:pt x="89" y="86"/>
                </a:cubicBezTo>
                <a:cubicBezTo>
                  <a:pt x="91" y="85"/>
                  <a:pt x="92" y="84"/>
                  <a:pt x="94" y="83"/>
                </a:cubicBezTo>
                <a:cubicBezTo>
                  <a:pt x="92" y="82"/>
                  <a:pt x="92" y="82"/>
                  <a:pt x="92" y="82"/>
                </a:cubicBezTo>
                <a:cubicBezTo>
                  <a:pt x="91" y="82"/>
                  <a:pt x="89" y="83"/>
                  <a:pt x="87" y="83"/>
                </a:cubicBezTo>
                <a:cubicBezTo>
                  <a:pt x="85" y="83"/>
                  <a:pt x="85" y="83"/>
                  <a:pt x="85" y="83"/>
                </a:cubicBezTo>
                <a:cubicBezTo>
                  <a:pt x="83" y="83"/>
                  <a:pt x="81" y="82"/>
                  <a:pt x="80" y="82"/>
                </a:cubicBezTo>
                <a:lnTo>
                  <a:pt x="78" y="8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7" name="Freeform 81">
            <a:extLst>
              <a:ext uri="{FF2B5EF4-FFF2-40B4-BE49-F238E27FC236}">
                <a16:creationId xmlns:a16="http://schemas.microsoft.com/office/drawing/2014/main" id="{3FD0D58D-98F2-B678-A018-876D4437931A}"/>
              </a:ext>
            </a:extLst>
          </p:cNvPr>
          <p:cNvSpPr>
            <a:spLocks noEditPoints="1"/>
          </p:cNvSpPr>
          <p:nvPr/>
        </p:nvSpPr>
        <p:spPr bwMode="auto">
          <a:xfrm>
            <a:off x="4909766" y="4448457"/>
            <a:ext cx="336255" cy="442093"/>
          </a:xfrm>
          <a:custGeom>
            <a:avLst/>
            <a:gdLst>
              <a:gd name="T0" fmla="*/ 121 w 129"/>
              <a:gd name="T1" fmla="*/ 56 h 169"/>
              <a:gd name="T2" fmla="*/ 65 w 129"/>
              <a:gd name="T3" fmla="*/ 0 h 169"/>
              <a:gd name="T4" fmla="*/ 9 w 129"/>
              <a:gd name="T5" fmla="*/ 56 h 169"/>
              <a:gd name="T6" fmla="*/ 24 w 129"/>
              <a:gd name="T7" fmla="*/ 56 h 169"/>
              <a:gd name="T8" fmla="*/ 65 w 129"/>
              <a:gd name="T9" fmla="*/ 16 h 169"/>
              <a:gd name="T10" fmla="*/ 105 w 129"/>
              <a:gd name="T11" fmla="*/ 56 h 169"/>
              <a:gd name="T12" fmla="*/ 105 w 129"/>
              <a:gd name="T13" fmla="*/ 84 h 169"/>
              <a:gd name="T14" fmla="*/ 0 w 129"/>
              <a:gd name="T15" fmla="*/ 84 h 169"/>
              <a:gd name="T16" fmla="*/ 0 w 129"/>
              <a:gd name="T17" fmla="*/ 169 h 169"/>
              <a:gd name="T18" fmla="*/ 129 w 129"/>
              <a:gd name="T19" fmla="*/ 169 h 169"/>
              <a:gd name="T20" fmla="*/ 129 w 129"/>
              <a:gd name="T21" fmla="*/ 84 h 169"/>
              <a:gd name="T22" fmla="*/ 121 w 129"/>
              <a:gd name="T23" fmla="*/ 84 h 169"/>
              <a:gd name="T24" fmla="*/ 121 w 129"/>
              <a:gd name="T25" fmla="*/ 56 h 169"/>
              <a:gd name="T26" fmla="*/ 72 w 129"/>
              <a:gd name="T27" fmla="*/ 142 h 169"/>
              <a:gd name="T28" fmla="*/ 57 w 129"/>
              <a:gd name="T29" fmla="*/ 142 h 169"/>
              <a:gd name="T30" fmla="*/ 57 w 129"/>
              <a:gd name="T31" fmla="*/ 121 h 169"/>
              <a:gd name="T32" fmla="*/ 72 w 129"/>
              <a:gd name="T33" fmla="*/ 121 h 169"/>
              <a:gd name="T34" fmla="*/ 72 w 129"/>
              <a:gd name="T35" fmla="*/ 142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29" h="169">
                <a:moveTo>
                  <a:pt x="121" y="56"/>
                </a:moveTo>
                <a:cubicBezTo>
                  <a:pt x="121" y="25"/>
                  <a:pt x="96" y="0"/>
                  <a:pt x="65" y="0"/>
                </a:cubicBezTo>
                <a:cubicBezTo>
                  <a:pt x="34" y="0"/>
                  <a:pt x="9" y="25"/>
                  <a:pt x="9" y="56"/>
                </a:cubicBezTo>
                <a:cubicBezTo>
                  <a:pt x="24" y="56"/>
                  <a:pt x="24" y="56"/>
                  <a:pt x="24" y="56"/>
                </a:cubicBezTo>
                <a:cubicBezTo>
                  <a:pt x="24" y="34"/>
                  <a:pt x="43" y="16"/>
                  <a:pt x="65" y="16"/>
                </a:cubicBezTo>
                <a:cubicBezTo>
                  <a:pt x="87" y="16"/>
                  <a:pt x="105" y="34"/>
                  <a:pt x="105" y="56"/>
                </a:cubicBezTo>
                <a:cubicBezTo>
                  <a:pt x="105" y="84"/>
                  <a:pt x="105" y="84"/>
                  <a:pt x="105" y="84"/>
                </a:cubicBezTo>
                <a:cubicBezTo>
                  <a:pt x="0" y="84"/>
                  <a:pt x="0" y="84"/>
                  <a:pt x="0" y="84"/>
                </a:cubicBezTo>
                <a:cubicBezTo>
                  <a:pt x="0" y="169"/>
                  <a:pt x="0" y="169"/>
                  <a:pt x="0" y="169"/>
                </a:cubicBezTo>
                <a:cubicBezTo>
                  <a:pt x="129" y="169"/>
                  <a:pt x="129" y="169"/>
                  <a:pt x="129" y="169"/>
                </a:cubicBezTo>
                <a:cubicBezTo>
                  <a:pt x="129" y="84"/>
                  <a:pt x="129" y="84"/>
                  <a:pt x="129" y="84"/>
                </a:cubicBezTo>
                <a:cubicBezTo>
                  <a:pt x="121" y="84"/>
                  <a:pt x="121" y="84"/>
                  <a:pt x="121" y="84"/>
                </a:cubicBezTo>
                <a:lnTo>
                  <a:pt x="121" y="56"/>
                </a:lnTo>
                <a:close/>
                <a:moveTo>
                  <a:pt x="72" y="142"/>
                </a:moveTo>
                <a:cubicBezTo>
                  <a:pt x="57" y="142"/>
                  <a:pt x="57" y="142"/>
                  <a:pt x="57" y="142"/>
                </a:cubicBezTo>
                <a:cubicBezTo>
                  <a:pt x="57" y="121"/>
                  <a:pt x="57" y="121"/>
                  <a:pt x="57" y="121"/>
                </a:cubicBezTo>
                <a:cubicBezTo>
                  <a:pt x="72" y="121"/>
                  <a:pt x="72" y="121"/>
                  <a:pt x="72" y="121"/>
                </a:cubicBezTo>
                <a:lnTo>
                  <a:pt x="72" y="14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" name="Freeform 82">
            <a:extLst>
              <a:ext uri="{FF2B5EF4-FFF2-40B4-BE49-F238E27FC236}">
                <a16:creationId xmlns:a16="http://schemas.microsoft.com/office/drawing/2014/main" id="{A7536742-DD74-6DF5-E656-0769AEC57881}"/>
              </a:ext>
            </a:extLst>
          </p:cNvPr>
          <p:cNvSpPr>
            <a:spLocks noEditPoints="1"/>
          </p:cNvSpPr>
          <p:nvPr/>
        </p:nvSpPr>
        <p:spPr bwMode="auto">
          <a:xfrm>
            <a:off x="5683704" y="4448457"/>
            <a:ext cx="336255" cy="442093"/>
          </a:xfrm>
          <a:custGeom>
            <a:avLst/>
            <a:gdLst>
              <a:gd name="T0" fmla="*/ 120 w 129"/>
              <a:gd name="T1" fmla="*/ 56 h 169"/>
              <a:gd name="T2" fmla="*/ 116 w 129"/>
              <a:gd name="T3" fmla="*/ 34 h 169"/>
              <a:gd name="T4" fmla="*/ 64 w 129"/>
              <a:gd name="T5" fmla="*/ 0 h 169"/>
              <a:gd name="T6" fmla="*/ 64 w 129"/>
              <a:gd name="T7" fmla="*/ 0 h 169"/>
              <a:gd name="T8" fmla="*/ 13 w 129"/>
              <a:gd name="T9" fmla="*/ 34 h 169"/>
              <a:gd name="T10" fmla="*/ 8 w 129"/>
              <a:gd name="T11" fmla="*/ 56 h 169"/>
              <a:gd name="T12" fmla="*/ 8 w 129"/>
              <a:gd name="T13" fmla="*/ 84 h 169"/>
              <a:gd name="T14" fmla="*/ 0 w 129"/>
              <a:gd name="T15" fmla="*/ 84 h 169"/>
              <a:gd name="T16" fmla="*/ 0 w 129"/>
              <a:gd name="T17" fmla="*/ 169 h 169"/>
              <a:gd name="T18" fmla="*/ 129 w 129"/>
              <a:gd name="T19" fmla="*/ 169 h 169"/>
              <a:gd name="T20" fmla="*/ 129 w 129"/>
              <a:gd name="T21" fmla="*/ 84 h 169"/>
              <a:gd name="T22" fmla="*/ 120 w 129"/>
              <a:gd name="T23" fmla="*/ 84 h 169"/>
              <a:gd name="T24" fmla="*/ 120 w 129"/>
              <a:gd name="T25" fmla="*/ 56 h 169"/>
              <a:gd name="T26" fmla="*/ 72 w 129"/>
              <a:gd name="T27" fmla="*/ 142 h 169"/>
              <a:gd name="T28" fmla="*/ 57 w 129"/>
              <a:gd name="T29" fmla="*/ 142 h 169"/>
              <a:gd name="T30" fmla="*/ 57 w 129"/>
              <a:gd name="T31" fmla="*/ 121 h 169"/>
              <a:gd name="T32" fmla="*/ 72 w 129"/>
              <a:gd name="T33" fmla="*/ 121 h 169"/>
              <a:gd name="T34" fmla="*/ 72 w 129"/>
              <a:gd name="T35" fmla="*/ 142 h 169"/>
              <a:gd name="T36" fmla="*/ 105 w 129"/>
              <a:gd name="T37" fmla="*/ 84 h 169"/>
              <a:gd name="T38" fmla="*/ 24 w 129"/>
              <a:gd name="T39" fmla="*/ 84 h 169"/>
              <a:gd name="T40" fmla="*/ 24 w 129"/>
              <a:gd name="T41" fmla="*/ 56 h 169"/>
              <a:gd name="T42" fmla="*/ 64 w 129"/>
              <a:gd name="T43" fmla="*/ 16 h 169"/>
              <a:gd name="T44" fmla="*/ 105 w 129"/>
              <a:gd name="T45" fmla="*/ 56 h 169"/>
              <a:gd name="T46" fmla="*/ 105 w 129"/>
              <a:gd name="T47" fmla="*/ 84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29" h="169">
                <a:moveTo>
                  <a:pt x="120" y="56"/>
                </a:moveTo>
                <a:cubicBezTo>
                  <a:pt x="120" y="49"/>
                  <a:pt x="119" y="41"/>
                  <a:pt x="116" y="34"/>
                </a:cubicBezTo>
                <a:cubicBezTo>
                  <a:pt x="107" y="14"/>
                  <a:pt x="87" y="0"/>
                  <a:pt x="64" y="0"/>
                </a:cubicBezTo>
                <a:cubicBezTo>
                  <a:pt x="64" y="0"/>
                  <a:pt x="64" y="0"/>
                  <a:pt x="64" y="0"/>
                </a:cubicBezTo>
                <a:cubicBezTo>
                  <a:pt x="41" y="0"/>
                  <a:pt x="21" y="14"/>
                  <a:pt x="13" y="34"/>
                </a:cubicBezTo>
                <a:cubicBezTo>
                  <a:pt x="10" y="41"/>
                  <a:pt x="8" y="49"/>
                  <a:pt x="8" y="56"/>
                </a:cubicBezTo>
                <a:cubicBezTo>
                  <a:pt x="8" y="84"/>
                  <a:pt x="8" y="84"/>
                  <a:pt x="8" y="84"/>
                </a:cubicBezTo>
                <a:cubicBezTo>
                  <a:pt x="0" y="84"/>
                  <a:pt x="0" y="84"/>
                  <a:pt x="0" y="84"/>
                </a:cubicBezTo>
                <a:cubicBezTo>
                  <a:pt x="0" y="169"/>
                  <a:pt x="0" y="169"/>
                  <a:pt x="0" y="169"/>
                </a:cubicBezTo>
                <a:cubicBezTo>
                  <a:pt x="129" y="169"/>
                  <a:pt x="129" y="169"/>
                  <a:pt x="129" y="169"/>
                </a:cubicBezTo>
                <a:cubicBezTo>
                  <a:pt x="129" y="84"/>
                  <a:pt x="129" y="84"/>
                  <a:pt x="129" y="84"/>
                </a:cubicBezTo>
                <a:cubicBezTo>
                  <a:pt x="120" y="84"/>
                  <a:pt x="120" y="84"/>
                  <a:pt x="120" y="84"/>
                </a:cubicBezTo>
                <a:lnTo>
                  <a:pt x="120" y="56"/>
                </a:lnTo>
                <a:close/>
                <a:moveTo>
                  <a:pt x="72" y="142"/>
                </a:moveTo>
                <a:cubicBezTo>
                  <a:pt x="57" y="142"/>
                  <a:pt x="57" y="142"/>
                  <a:pt x="57" y="142"/>
                </a:cubicBezTo>
                <a:cubicBezTo>
                  <a:pt x="57" y="121"/>
                  <a:pt x="57" y="121"/>
                  <a:pt x="57" y="121"/>
                </a:cubicBezTo>
                <a:cubicBezTo>
                  <a:pt x="72" y="121"/>
                  <a:pt x="72" y="121"/>
                  <a:pt x="72" y="121"/>
                </a:cubicBezTo>
                <a:lnTo>
                  <a:pt x="72" y="142"/>
                </a:lnTo>
                <a:close/>
                <a:moveTo>
                  <a:pt x="105" y="84"/>
                </a:moveTo>
                <a:cubicBezTo>
                  <a:pt x="24" y="84"/>
                  <a:pt x="24" y="84"/>
                  <a:pt x="24" y="84"/>
                </a:cubicBezTo>
                <a:cubicBezTo>
                  <a:pt x="24" y="56"/>
                  <a:pt x="24" y="56"/>
                  <a:pt x="24" y="56"/>
                </a:cubicBezTo>
                <a:cubicBezTo>
                  <a:pt x="24" y="34"/>
                  <a:pt x="42" y="16"/>
                  <a:pt x="64" y="16"/>
                </a:cubicBezTo>
                <a:cubicBezTo>
                  <a:pt x="86" y="16"/>
                  <a:pt x="105" y="34"/>
                  <a:pt x="105" y="56"/>
                </a:cubicBezTo>
                <a:lnTo>
                  <a:pt x="105" y="8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9" name="Freeform 195">
            <a:extLst>
              <a:ext uri="{FF2B5EF4-FFF2-40B4-BE49-F238E27FC236}">
                <a16:creationId xmlns:a16="http://schemas.microsoft.com/office/drawing/2014/main" id="{D6ABCD7F-A555-1B31-386F-8C39C2B59A93}"/>
              </a:ext>
            </a:extLst>
          </p:cNvPr>
          <p:cNvSpPr>
            <a:spLocks noEditPoints="1"/>
          </p:cNvSpPr>
          <p:nvPr/>
        </p:nvSpPr>
        <p:spPr bwMode="auto">
          <a:xfrm>
            <a:off x="2685897" y="5301139"/>
            <a:ext cx="413172" cy="549667"/>
          </a:xfrm>
          <a:custGeom>
            <a:avLst/>
            <a:gdLst>
              <a:gd name="T0" fmla="*/ 119 w 142"/>
              <a:gd name="T1" fmla="*/ 136 h 189"/>
              <a:gd name="T2" fmla="*/ 23 w 142"/>
              <a:gd name="T3" fmla="*/ 136 h 189"/>
              <a:gd name="T4" fmla="*/ 23 w 142"/>
              <a:gd name="T5" fmla="*/ 129 h 189"/>
              <a:gd name="T6" fmla="*/ 119 w 142"/>
              <a:gd name="T7" fmla="*/ 129 h 189"/>
              <a:gd name="T8" fmla="*/ 119 w 142"/>
              <a:gd name="T9" fmla="*/ 136 h 189"/>
              <a:gd name="T10" fmla="*/ 23 w 142"/>
              <a:gd name="T11" fmla="*/ 159 h 189"/>
              <a:gd name="T12" fmla="*/ 83 w 142"/>
              <a:gd name="T13" fmla="*/ 159 h 189"/>
              <a:gd name="T14" fmla="*/ 83 w 142"/>
              <a:gd name="T15" fmla="*/ 151 h 189"/>
              <a:gd name="T16" fmla="*/ 23 w 142"/>
              <a:gd name="T17" fmla="*/ 151 h 189"/>
              <a:gd name="T18" fmla="*/ 23 w 142"/>
              <a:gd name="T19" fmla="*/ 159 h 189"/>
              <a:gd name="T20" fmla="*/ 38 w 142"/>
              <a:gd name="T21" fmla="*/ 23 h 189"/>
              <a:gd name="T22" fmla="*/ 59 w 142"/>
              <a:gd name="T23" fmla="*/ 12 h 189"/>
              <a:gd name="T24" fmla="*/ 71 w 142"/>
              <a:gd name="T25" fmla="*/ 0 h 189"/>
              <a:gd name="T26" fmla="*/ 82 w 142"/>
              <a:gd name="T27" fmla="*/ 12 h 189"/>
              <a:gd name="T28" fmla="*/ 104 w 142"/>
              <a:gd name="T29" fmla="*/ 23 h 189"/>
              <a:gd name="T30" fmla="*/ 116 w 142"/>
              <a:gd name="T31" fmla="*/ 37 h 189"/>
              <a:gd name="T32" fmla="*/ 26 w 142"/>
              <a:gd name="T33" fmla="*/ 37 h 189"/>
              <a:gd name="T34" fmla="*/ 38 w 142"/>
              <a:gd name="T35" fmla="*/ 23 h 189"/>
              <a:gd name="T36" fmla="*/ 68 w 142"/>
              <a:gd name="T37" fmla="*/ 12 h 189"/>
              <a:gd name="T38" fmla="*/ 71 w 142"/>
              <a:gd name="T39" fmla="*/ 15 h 189"/>
              <a:gd name="T40" fmla="*/ 74 w 142"/>
              <a:gd name="T41" fmla="*/ 12 h 189"/>
              <a:gd name="T42" fmla="*/ 71 w 142"/>
              <a:gd name="T43" fmla="*/ 9 h 189"/>
              <a:gd name="T44" fmla="*/ 68 w 142"/>
              <a:gd name="T45" fmla="*/ 12 h 189"/>
              <a:gd name="T46" fmla="*/ 119 w 142"/>
              <a:gd name="T47" fmla="*/ 107 h 189"/>
              <a:gd name="T48" fmla="*/ 23 w 142"/>
              <a:gd name="T49" fmla="*/ 107 h 189"/>
              <a:gd name="T50" fmla="*/ 23 w 142"/>
              <a:gd name="T51" fmla="*/ 114 h 189"/>
              <a:gd name="T52" fmla="*/ 119 w 142"/>
              <a:gd name="T53" fmla="*/ 114 h 189"/>
              <a:gd name="T54" fmla="*/ 119 w 142"/>
              <a:gd name="T55" fmla="*/ 107 h 189"/>
              <a:gd name="T56" fmla="*/ 133 w 142"/>
              <a:gd name="T57" fmla="*/ 16 h 189"/>
              <a:gd name="T58" fmla="*/ 99 w 142"/>
              <a:gd name="T59" fmla="*/ 16 h 189"/>
              <a:gd name="T60" fmla="*/ 106 w 142"/>
              <a:gd name="T61" fmla="*/ 18 h 189"/>
              <a:gd name="T62" fmla="*/ 118 w 142"/>
              <a:gd name="T63" fmla="*/ 27 h 189"/>
              <a:gd name="T64" fmla="*/ 131 w 142"/>
              <a:gd name="T65" fmla="*/ 27 h 189"/>
              <a:gd name="T66" fmla="*/ 131 w 142"/>
              <a:gd name="T67" fmla="*/ 179 h 189"/>
              <a:gd name="T68" fmla="*/ 11 w 142"/>
              <a:gd name="T69" fmla="*/ 179 h 189"/>
              <a:gd name="T70" fmla="*/ 11 w 142"/>
              <a:gd name="T71" fmla="*/ 27 h 189"/>
              <a:gd name="T72" fmla="*/ 24 w 142"/>
              <a:gd name="T73" fmla="*/ 27 h 189"/>
              <a:gd name="T74" fmla="*/ 36 w 142"/>
              <a:gd name="T75" fmla="*/ 18 h 189"/>
              <a:gd name="T76" fmla="*/ 43 w 142"/>
              <a:gd name="T77" fmla="*/ 16 h 189"/>
              <a:gd name="T78" fmla="*/ 9 w 142"/>
              <a:gd name="T79" fmla="*/ 16 h 189"/>
              <a:gd name="T80" fmla="*/ 0 w 142"/>
              <a:gd name="T81" fmla="*/ 25 h 189"/>
              <a:gd name="T82" fmla="*/ 0 w 142"/>
              <a:gd name="T83" fmla="*/ 180 h 189"/>
              <a:gd name="T84" fmla="*/ 9 w 142"/>
              <a:gd name="T85" fmla="*/ 189 h 189"/>
              <a:gd name="T86" fmla="*/ 133 w 142"/>
              <a:gd name="T87" fmla="*/ 189 h 189"/>
              <a:gd name="T88" fmla="*/ 142 w 142"/>
              <a:gd name="T89" fmla="*/ 180 h 189"/>
              <a:gd name="T90" fmla="*/ 142 w 142"/>
              <a:gd name="T91" fmla="*/ 25 h 189"/>
              <a:gd name="T92" fmla="*/ 133 w 142"/>
              <a:gd name="T93" fmla="*/ 16 h 189"/>
              <a:gd name="T94" fmla="*/ 119 w 142"/>
              <a:gd name="T95" fmla="*/ 63 h 189"/>
              <a:gd name="T96" fmla="*/ 44 w 142"/>
              <a:gd name="T97" fmla="*/ 63 h 189"/>
              <a:gd name="T98" fmla="*/ 44 w 142"/>
              <a:gd name="T99" fmla="*/ 70 h 189"/>
              <a:gd name="T100" fmla="*/ 119 w 142"/>
              <a:gd name="T101" fmla="*/ 70 h 189"/>
              <a:gd name="T102" fmla="*/ 119 w 142"/>
              <a:gd name="T103" fmla="*/ 63 h 189"/>
              <a:gd name="T104" fmla="*/ 119 w 142"/>
              <a:gd name="T105" fmla="*/ 85 h 189"/>
              <a:gd name="T106" fmla="*/ 23 w 142"/>
              <a:gd name="T107" fmla="*/ 85 h 189"/>
              <a:gd name="T108" fmla="*/ 23 w 142"/>
              <a:gd name="T109" fmla="*/ 92 h 189"/>
              <a:gd name="T110" fmla="*/ 119 w 142"/>
              <a:gd name="T111" fmla="*/ 92 h 189"/>
              <a:gd name="T112" fmla="*/ 119 w 142"/>
              <a:gd name="T113" fmla="*/ 85 h 1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142" h="189">
                <a:moveTo>
                  <a:pt x="119" y="136"/>
                </a:moveTo>
                <a:cubicBezTo>
                  <a:pt x="23" y="136"/>
                  <a:pt x="23" y="136"/>
                  <a:pt x="23" y="136"/>
                </a:cubicBezTo>
                <a:cubicBezTo>
                  <a:pt x="23" y="129"/>
                  <a:pt x="23" y="129"/>
                  <a:pt x="23" y="129"/>
                </a:cubicBezTo>
                <a:cubicBezTo>
                  <a:pt x="119" y="129"/>
                  <a:pt x="119" y="129"/>
                  <a:pt x="119" y="129"/>
                </a:cubicBezTo>
                <a:lnTo>
                  <a:pt x="119" y="136"/>
                </a:lnTo>
                <a:close/>
                <a:moveTo>
                  <a:pt x="23" y="159"/>
                </a:moveTo>
                <a:cubicBezTo>
                  <a:pt x="83" y="159"/>
                  <a:pt x="83" y="159"/>
                  <a:pt x="83" y="159"/>
                </a:cubicBezTo>
                <a:cubicBezTo>
                  <a:pt x="83" y="151"/>
                  <a:pt x="83" y="151"/>
                  <a:pt x="83" y="151"/>
                </a:cubicBezTo>
                <a:cubicBezTo>
                  <a:pt x="23" y="151"/>
                  <a:pt x="23" y="151"/>
                  <a:pt x="23" y="151"/>
                </a:cubicBezTo>
                <a:lnTo>
                  <a:pt x="23" y="159"/>
                </a:lnTo>
                <a:close/>
                <a:moveTo>
                  <a:pt x="38" y="23"/>
                </a:moveTo>
                <a:cubicBezTo>
                  <a:pt x="56" y="18"/>
                  <a:pt x="59" y="16"/>
                  <a:pt x="59" y="12"/>
                </a:cubicBezTo>
                <a:cubicBezTo>
                  <a:pt x="59" y="5"/>
                  <a:pt x="65" y="0"/>
                  <a:pt x="71" y="0"/>
                </a:cubicBezTo>
                <a:cubicBezTo>
                  <a:pt x="77" y="0"/>
                  <a:pt x="82" y="5"/>
                  <a:pt x="82" y="12"/>
                </a:cubicBezTo>
                <a:cubicBezTo>
                  <a:pt x="82" y="16"/>
                  <a:pt x="86" y="18"/>
                  <a:pt x="104" y="23"/>
                </a:cubicBezTo>
                <a:cubicBezTo>
                  <a:pt x="116" y="27"/>
                  <a:pt x="116" y="37"/>
                  <a:pt x="116" y="37"/>
                </a:cubicBezTo>
                <a:cubicBezTo>
                  <a:pt x="26" y="37"/>
                  <a:pt x="26" y="37"/>
                  <a:pt x="26" y="37"/>
                </a:cubicBezTo>
                <a:cubicBezTo>
                  <a:pt x="26" y="37"/>
                  <a:pt x="26" y="27"/>
                  <a:pt x="38" y="23"/>
                </a:cubicBezTo>
                <a:moveTo>
                  <a:pt x="68" y="12"/>
                </a:moveTo>
                <a:cubicBezTo>
                  <a:pt x="68" y="14"/>
                  <a:pt x="69" y="15"/>
                  <a:pt x="71" y="15"/>
                </a:cubicBezTo>
                <a:cubicBezTo>
                  <a:pt x="73" y="15"/>
                  <a:pt x="74" y="14"/>
                  <a:pt x="74" y="12"/>
                </a:cubicBezTo>
                <a:cubicBezTo>
                  <a:pt x="74" y="10"/>
                  <a:pt x="73" y="9"/>
                  <a:pt x="71" y="9"/>
                </a:cubicBezTo>
                <a:cubicBezTo>
                  <a:pt x="69" y="9"/>
                  <a:pt x="68" y="10"/>
                  <a:pt x="68" y="12"/>
                </a:cubicBezTo>
                <a:moveTo>
                  <a:pt x="119" y="107"/>
                </a:moveTo>
                <a:cubicBezTo>
                  <a:pt x="23" y="107"/>
                  <a:pt x="23" y="107"/>
                  <a:pt x="23" y="107"/>
                </a:cubicBezTo>
                <a:cubicBezTo>
                  <a:pt x="23" y="114"/>
                  <a:pt x="23" y="114"/>
                  <a:pt x="23" y="114"/>
                </a:cubicBezTo>
                <a:cubicBezTo>
                  <a:pt x="119" y="114"/>
                  <a:pt x="119" y="114"/>
                  <a:pt x="119" y="114"/>
                </a:cubicBezTo>
                <a:lnTo>
                  <a:pt x="119" y="107"/>
                </a:lnTo>
                <a:close/>
                <a:moveTo>
                  <a:pt x="133" y="16"/>
                </a:moveTo>
                <a:cubicBezTo>
                  <a:pt x="99" y="16"/>
                  <a:pt x="99" y="16"/>
                  <a:pt x="99" y="16"/>
                </a:cubicBezTo>
                <a:cubicBezTo>
                  <a:pt x="101" y="17"/>
                  <a:pt x="103" y="18"/>
                  <a:pt x="106" y="18"/>
                </a:cubicBezTo>
                <a:cubicBezTo>
                  <a:pt x="112" y="20"/>
                  <a:pt x="116" y="23"/>
                  <a:pt x="118" y="27"/>
                </a:cubicBezTo>
                <a:cubicBezTo>
                  <a:pt x="131" y="27"/>
                  <a:pt x="131" y="27"/>
                  <a:pt x="131" y="27"/>
                </a:cubicBezTo>
                <a:cubicBezTo>
                  <a:pt x="131" y="179"/>
                  <a:pt x="131" y="179"/>
                  <a:pt x="131" y="179"/>
                </a:cubicBezTo>
                <a:cubicBezTo>
                  <a:pt x="11" y="179"/>
                  <a:pt x="11" y="179"/>
                  <a:pt x="11" y="179"/>
                </a:cubicBezTo>
                <a:cubicBezTo>
                  <a:pt x="11" y="27"/>
                  <a:pt x="11" y="27"/>
                  <a:pt x="11" y="27"/>
                </a:cubicBezTo>
                <a:cubicBezTo>
                  <a:pt x="24" y="27"/>
                  <a:pt x="24" y="27"/>
                  <a:pt x="24" y="27"/>
                </a:cubicBezTo>
                <a:cubicBezTo>
                  <a:pt x="26" y="23"/>
                  <a:pt x="30" y="20"/>
                  <a:pt x="36" y="18"/>
                </a:cubicBezTo>
                <a:cubicBezTo>
                  <a:pt x="39" y="18"/>
                  <a:pt x="41" y="17"/>
                  <a:pt x="43" y="16"/>
                </a:cubicBezTo>
                <a:cubicBezTo>
                  <a:pt x="9" y="16"/>
                  <a:pt x="9" y="16"/>
                  <a:pt x="9" y="16"/>
                </a:cubicBezTo>
                <a:cubicBezTo>
                  <a:pt x="4" y="16"/>
                  <a:pt x="0" y="20"/>
                  <a:pt x="0" y="25"/>
                </a:cubicBezTo>
                <a:cubicBezTo>
                  <a:pt x="0" y="180"/>
                  <a:pt x="0" y="180"/>
                  <a:pt x="0" y="180"/>
                </a:cubicBezTo>
                <a:cubicBezTo>
                  <a:pt x="0" y="185"/>
                  <a:pt x="4" y="189"/>
                  <a:pt x="9" y="189"/>
                </a:cubicBezTo>
                <a:cubicBezTo>
                  <a:pt x="133" y="189"/>
                  <a:pt x="133" y="189"/>
                  <a:pt x="133" y="189"/>
                </a:cubicBezTo>
                <a:cubicBezTo>
                  <a:pt x="138" y="189"/>
                  <a:pt x="142" y="185"/>
                  <a:pt x="142" y="180"/>
                </a:cubicBezTo>
                <a:cubicBezTo>
                  <a:pt x="142" y="25"/>
                  <a:pt x="142" y="25"/>
                  <a:pt x="142" y="25"/>
                </a:cubicBezTo>
                <a:cubicBezTo>
                  <a:pt x="142" y="20"/>
                  <a:pt x="138" y="16"/>
                  <a:pt x="133" y="16"/>
                </a:cubicBezTo>
                <a:moveTo>
                  <a:pt x="119" y="63"/>
                </a:moveTo>
                <a:cubicBezTo>
                  <a:pt x="44" y="63"/>
                  <a:pt x="44" y="63"/>
                  <a:pt x="44" y="63"/>
                </a:cubicBezTo>
                <a:cubicBezTo>
                  <a:pt x="44" y="70"/>
                  <a:pt x="44" y="70"/>
                  <a:pt x="44" y="70"/>
                </a:cubicBezTo>
                <a:cubicBezTo>
                  <a:pt x="119" y="70"/>
                  <a:pt x="119" y="70"/>
                  <a:pt x="119" y="70"/>
                </a:cubicBezTo>
                <a:lnTo>
                  <a:pt x="119" y="63"/>
                </a:lnTo>
                <a:close/>
                <a:moveTo>
                  <a:pt x="119" y="85"/>
                </a:moveTo>
                <a:cubicBezTo>
                  <a:pt x="23" y="85"/>
                  <a:pt x="23" y="85"/>
                  <a:pt x="23" y="85"/>
                </a:cubicBezTo>
                <a:cubicBezTo>
                  <a:pt x="23" y="92"/>
                  <a:pt x="23" y="92"/>
                  <a:pt x="23" y="92"/>
                </a:cubicBezTo>
                <a:cubicBezTo>
                  <a:pt x="119" y="92"/>
                  <a:pt x="119" y="92"/>
                  <a:pt x="119" y="92"/>
                </a:cubicBezTo>
                <a:lnTo>
                  <a:pt x="119" y="8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0" name="Freeform 196">
            <a:extLst>
              <a:ext uri="{FF2B5EF4-FFF2-40B4-BE49-F238E27FC236}">
                <a16:creationId xmlns:a16="http://schemas.microsoft.com/office/drawing/2014/main" id="{FA564A67-15D5-C3A3-2F57-2162063FE7B6}"/>
              </a:ext>
            </a:extLst>
          </p:cNvPr>
          <p:cNvSpPr>
            <a:spLocks noEditPoints="1"/>
          </p:cNvSpPr>
          <p:nvPr/>
        </p:nvSpPr>
        <p:spPr bwMode="auto">
          <a:xfrm>
            <a:off x="2675787" y="4402152"/>
            <a:ext cx="410714" cy="548436"/>
          </a:xfrm>
          <a:custGeom>
            <a:avLst/>
            <a:gdLst>
              <a:gd name="T0" fmla="*/ 23 w 141"/>
              <a:gd name="T1" fmla="*/ 69 h 189"/>
              <a:gd name="T2" fmla="*/ 35 w 141"/>
              <a:gd name="T3" fmla="*/ 57 h 189"/>
              <a:gd name="T4" fmla="*/ 35 w 141"/>
              <a:gd name="T5" fmla="*/ 79 h 189"/>
              <a:gd name="T6" fmla="*/ 23 w 141"/>
              <a:gd name="T7" fmla="*/ 92 h 189"/>
              <a:gd name="T8" fmla="*/ 35 w 141"/>
              <a:gd name="T9" fmla="*/ 79 h 189"/>
              <a:gd name="T10" fmla="*/ 23 w 141"/>
              <a:gd name="T11" fmla="*/ 101 h 189"/>
              <a:gd name="T12" fmla="*/ 35 w 141"/>
              <a:gd name="T13" fmla="*/ 114 h 189"/>
              <a:gd name="T14" fmla="*/ 35 w 141"/>
              <a:gd name="T15" fmla="*/ 123 h 189"/>
              <a:gd name="T16" fmla="*/ 23 w 141"/>
              <a:gd name="T17" fmla="*/ 136 h 189"/>
              <a:gd name="T18" fmla="*/ 35 w 141"/>
              <a:gd name="T19" fmla="*/ 123 h 189"/>
              <a:gd name="T20" fmla="*/ 35 w 141"/>
              <a:gd name="T21" fmla="*/ 158 h 189"/>
              <a:gd name="T22" fmla="*/ 23 w 141"/>
              <a:gd name="T23" fmla="*/ 146 h 189"/>
              <a:gd name="T24" fmla="*/ 44 w 141"/>
              <a:gd name="T25" fmla="*/ 158 h 189"/>
              <a:gd name="T26" fmla="*/ 119 w 141"/>
              <a:gd name="T27" fmla="*/ 151 h 189"/>
              <a:gd name="T28" fmla="*/ 44 w 141"/>
              <a:gd name="T29" fmla="*/ 158 h 189"/>
              <a:gd name="T30" fmla="*/ 44 w 141"/>
              <a:gd name="T31" fmla="*/ 129 h 189"/>
              <a:gd name="T32" fmla="*/ 119 w 141"/>
              <a:gd name="T33" fmla="*/ 136 h 189"/>
              <a:gd name="T34" fmla="*/ 119 w 141"/>
              <a:gd name="T35" fmla="*/ 107 h 189"/>
              <a:gd name="T36" fmla="*/ 44 w 141"/>
              <a:gd name="T37" fmla="*/ 114 h 189"/>
              <a:gd name="T38" fmla="*/ 119 w 141"/>
              <a:gd name="T39" fmla="*/ 107 h 189"/>
              <a:gd name="T40" fmla="*/ 44 w 141"/>
              <a:gd name="T41" fmla="*/ 62 h 189"/>
              <a:gd name="T42" fmla="*/ 119 w 141"/>
              <a:gd name="T43" fmla="*/ 69 h 189"/>
              <a:gd name="T44" fmla="*/ 119 w 141"/>
              <a:gd name="T45" fmla="*/ 84 h 189"/>
              <a:gd name="T46" fmla="*/ 44 w 141"/>
              <a:gd name="T47" fmla="*/ 92 h 189"/>
              <a:gd name="T48" fmla="*/ 119 w 141"/>
              <a:gd name="T49" fmla="*/ 84 h 189"/>
              <a:gd name="T50" fmla="*/ 59 w 141"/>
              <a:gd name="T51" fmla="*/ 12 h 189"/>
              <a:gd name="T52" fmla="*/ 82 w 141"/>
              <a:gd name="T53" fmla="*/ 12 h 189"/>
              <a:gd name="T54" fmla="*/ 115 w 141"/>
              <a:gd name="T55" fmla="*/ 37 h 189"/>
              <a:gd name="T56" fmla="*/ 37 w 141"/>
              <a:gd name="T57" fmla="*/ 23 h 189"/>
              <a:gd name="T58" fmla="*/ 71 w 141"/>
              <a:gd name="T59" fmla="*/ 15 h 189"/>
              <a:gd name="T60" fmla="*/ 71 w 141"/>
              <a:gd name="T61" fmla="*/ 9 h 189"/>
              <a:gd name="T62" fmla="*/ 132 w 141"/>
              <a:gd name="T63" fmla="*/ 16 h 189"/>
              <a:gd name="T64" fmla="*/ 106 w 141"/>
              <a:gd name="T65" fmla="*/ 18 h 189"/>
              <a:gd name="T66" fmla="*/ 130 w 141"/>
              <a:gd name="T67" fmla="*/ 27 h 189"/>
              <a:gd name="T68" fmla="*/ 11 w 141"/>
              <a:gd name="T69" fmla="*/ 178 h 189"/>
              <a:gd name="T70" fmla="*/ 24 w 141"/>
              <a:gd name="T71" fmla="*/ 27 h 189"/>
              <a:gd name="T72" fmla="*/ 43 w 141"/>
              <a:gd name="T73" fmla="*/ 16 h 189"/>
              <a:gd name="T74" fmla="*/ 0 w 141"/>
              <a:gd name="T75" fmla="*/ 25 h 189"/>
              <a:gd name="T76" fmla="*/ 9 w 141"/>
              <a:gd name="T77" fmla="*/ 189 h 189"/>
              <a:gd name="T78" fmla="*/ 141 w 141"/>
              <a:gd name="T79" fmla="*/ 180 h 189"/>
              <a:gd name="T80" fmla="*/ 132 w 141"/>
              <a:gd name="T81" fmla="*/ 16 h 1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141" h="189">
                <a:moveTo>
                  <a:pt x="35" y="69"/>
                </a:moveTo>
                <a:cubicBezTo>
                  <a:pt x="23" y="69"/>
                  <a:pt x="23" y="69"/>
                  <a:pt x="23" y="69"/>
                </a:cubicBezTo>
                <a:cubicBezTo>
                  <a:pt x="23" y="57"/>
                  <a:pt x="23" y="57"/>
                  <a:pt x="23" y="57"/>
                </a:cubicBezTo>
                <a:cubicBezTo>
                  <a:pt x="35" y="57"/>
                  <a:pt x="35" y="57"/>
                  <a:pt x="35" y="57"/>
                </a:cubicBezTo>
                <a:lnTo>
                  <a:pt x="35" y="69"/>
                </a:lnTo>
                <a:close/>
                <a:moveTo>
                  <a:pt x="35" y="79"/>
                </a:moveTo>
                <a:cubicBezTo>
                  <a:pt x="23" y="79"/>
                  <a:pt x="23" y="79"/>
                  <a:pt x="23" y="79"/>
                </a:cubicBezTo>
                <a:cubicBezTo>
                  <a:pt x="23" y="92"/>
                  <a:pt x="23" y="92"/>
                  <a:pt x="23" y="92"/>
                </a:cubicBezTo>
                <a:cubicBezTo>
                  <a:pt x="35" y="92"/>
                  <a:pt x="35" y="92"/>
                  <a:pt x="35" y="92"/>
                </a:cubicBezTo>
                <a:lnTo>
                  <a:pt x="35" y="79"/>
                </a:lnTo>
                <a:close/>
                <a:moveTo>
                  <a:pt x="35" y="101"/>
                </a:moveTo>
                <a:cubicBezTo>
                  <a:pt x="23" y="101"/>
                  <a:pt x="23" y="101"/>
                  <a:pt x="23" y="101"/>
                </a:cubicBezTo>
                <a:cubicBezTo>
                  <a:pt x="23" y="114"/>
                  <a:pt x="23" y="114"/>
                  <a:pt x="23" y="114"/>
                </a:cubicBezTo>
                <a:cubicBezTo>
                  <a:pt x="35" y="114"/>
                  <a:pt x="35" y="114"/>
                  <a:pt x="35" y="114"/>
                </a:cubicBezTo>
                <a:lnTo>
                  <a:pt x="35" y="101"/>
                </a:lnTo>
                <a:close/>
                <a:moveTo>
                  <a:pt x="35" y="123"/>
                </a:moveTo>
                <a:cubicBezTo>
                  <a:pt x="23" y="123"/>
                  <a:pt x="23" y="123"/>
                  <a:pt x="23" y="123"/>
                </a:cubicBezTo>
                <a:cubicBezTo>
                  <a:pt x="23" y="136"/>
                  <a:pt x="23" y="136"/>
                  <a:pt x="23" y="136"/>
                </a:cubicBezTo>
                <a:cubicBezTo>
                  <a:pt x="35" y="136"/>
                  <a:pt x="35" y="136"/>
                  <a:pt x="35" y="136"/>
                </a:cubicBezTo>
                <a:lnTo>
                  <a:pt x="35" y="123"/>
                </a:lnTo>
                <a:close/>
                <a:moveTo>
                  <a:pt x="23" y="158"/>
                </a:moveTo>
                <a:cubicBezTo>
                  <a:pt x="35" y="158"/>
                  <a:pt x="35" y="158"/>
                  <a:pt x="35" y="158"/>
                </a:cubicBezTo>
                <a:cubicBezTo>
                  <a:pt x="35" y="146"/>
                  <a:pt x="35" y="146"/>
                  <a:pt x="35" y="146"/>
                </a:cubicBezTo>
                <a:cubicBezTo>
                  <a:pt x="23" y="146"/>
                  <a:pt x="23" y="146"/>
                  <a:pt x="23" y="146"/>
                </a:cubicBezTo>
                <a:lnTo>
                  <a:pt x="23" y="158"/>
                </a:lnTo>
                <a:close/>
                <a:moveTo>
                  <a:pt x="44" y="158"/>
                </a:moveTo>
                <a:cubicBezTo>
                  <a:pt x="119" y="158"/>
                  <a:pt x="119" y="158"/>
                  <a:pt x="119" y="158"/>
                </a:cubicBezTo>
                <a:cubicBezTo>
                  <a:pt x="119" y="151"/>
                  <a:pt x="119" y="151"/>
                  <a:pt x="119" y="151"/>
                </a:cubicBezTo>
                <a:cubicBezTo>
                  <a:pt x="44" y="151"/>
                  <a:pt x="44" y="151"/>
                  <a:pt x="44" y="151"/>
                </a:cubicBezTo>
                <a:lnTo>
                  <a:pt x="44" y="158"/>
                </a:lnTo>
                <a:close/>
                <a:moveTo>
                  <a:pt x="119" y="129"/>
                </a:moveTo>
                <a:cubicBezTo>
                  <a:pt x="44" y="129"/>
                  <a:pt x="44" y="129"/>
                  <a:pt x="44" y="129"/>
                </a:cubicBezTo>
                <a:cubicBezTo>
                  <a:pt x="44" y="136"/>
                  <a:pt x="44" y="136"/>
                  <a:pt x="44" y="136"/>
                </a:cubicBezTo>
                <a:cubicBezTo>
                  <a:pt x="119" y="136"/>
                  <a:pt x="119" y="136"/>
                  <a:pt x="119" y="136"/>
                </a:cubicBezTo>
                <a:lnTo>
                  <a:pt x="119" y="129"/>
                </a:lnTo>
                <a:close/>
                <a:moveTo>
                  <a:pt x="119" y="107"/>
                </a:moveTo>
                <a:cubicBezTo>
                  <a:pt x="44" y="107"/>
                  <a:pt x="44" y="107"/>
                  <a:pt x="44" y="107"/>
                </a:cubicBezTo>
                <a:cubicBezTo>
                  <a:pt x="44" y="114"/>
                  <a:pt x="44" y="114"/>
                  <a:pt x="44" y="114"/>
                </a:cubicBezTo>
                <a:cubicBezTo>
                  <a:pt x="119" y="114"/>
                  <a:pt x="119" y="114"/>
                  <a:pt x="119" y="114"/>
                </a:cubicBezTo>
                <a:lnTo>
                  <a:pt x="119" y="107"/>
                </a:lnTo>
                <a:close/>
                <a:moveTo>
                  <a:pt x="119" y="62"/>
                </a:moveTo>
                <a:cubicBezTo>
                  <a:pt x="44" y="62"/>
                  <a:pt x="44" y="62"/>
                  <a:pt x="44" y="62"/>
                </a:cubicBezTo>
                <a:cubicBezTo>
                  <a:pt x="44" y="69"/>
                  <a:pt x="44" y="69"/>
                  <a:pt x="44" y="69"/>
                </a:cubicBezTo>
                <a:cubicBezTo>
                  <a:pt x="119" y="69"/>
                  <a:pt x="119" y="69"/>
                  <a:pt x="119" y="69"/>
                </a:cubicBezTo>
                <a:lnTo>
                  <a:pt x="119" y="62"/>
                </a:lnTo>
                <a:close/>
                <a:moveTo>
                  <a:pt x="119" y="84"/>
                </a:moveTo>
                <a:cubicBezTo>
                  <a:pt x="44" y="84"/>
                  <a:pt x="44" y="84"/>
                  <a:pt x="44" y="84"/>
                </a:cubicBezTo>
                <a:cubicBezTo>
                  <a:pt x="44" y="92"/>
                  <a:pt x="44" y="92"/>
                  <a:pt x="44" y="92"/>
                </a:cubicBezTo>
                <a:cubicBezTo>
                  <a:pt x="119" y="92"/>
                  <a:pt x="119" y="92"/>
                  <a:pt x="119" y="92"/>
                </a:cubicBezTo>
                <a:lnTo>
                  <a:pt x="119" y="84"/>
                </a:lnTo>
                <a:close/>
                <a:moveTo>
                  <a:pt x="37" y="23"/>
                </a:moveTo>
                <a:cubicBezTo>
                  <a:pt x="56" y="18"/>
                  <a:pt x="59" y="16"/>
                  <a:pt x="59" y="12"/>
                </a:cubicBezTo>
                <a:cubicBezTo>
                  <a:pt x="59" y="5"/>
                  <a:pt x="64" y="0"/>
                  <a:pt x="71" y="0"/>
                </a:cubicBezTo>
                <a:cubicBezTo>
                  <a:pt x="77" y="0"/>
                  <a:pt x="82" y="5"/>
                  <a:pt x="82" y="12"/>
                </a:cubicBezTo>
                <a:cubicBezTo>
                  <a:pt x="82" y="16"/>
                  <a:pt x="85" y="18"/>
                  <a:pt x="104" y="23"/>
                </a:cubicBezTo>
                <a:cubicBezTo>
                  <a:pt x="115" y="26"/>
                  <a:pt x="115" y="37"/>
                  <a:pt x="115" y="37"/>
                </a:cubicBezTo>
                <a:cubicBezTo>
                  <a:pt x="26" y="37"/>
                  <a:pt x="26" y="37"/>
                  <a:pt x="26" y="37"/>
                </a:cubicBezTo>
                <a:cubicBezTo>
                  <a:pt x="26" y="37"/>
                  <a:pt x="26" y="26"/>
                  <a:pt x="37" y="23"/>
                </a:cubicBezTo>
                <a:moveTo>
                  <a:pt x="68" y="12"/>
                </a:moveTo>
                <a:cubicBezTo>
                  <a:pt x="68" y="13"/>
                  <a:pt x="69" y="15"/>
                  <a:pt x="71" y="15"/>
                </a:cubicBezTo>
                <a:cubicBezTo>
                  <a:pt x="72" y="15"/>
                  <a:pt x="74" y="13"/>
                  <a:pt x="74" y="12"/>
                </a:cubicBezTo>
                <a:cubicBezTo>
                  <a:pt x="74" y="10"/>
                  <a:pt x="72" y="9"/>
                  <a:pt x="71" y="9"/>
                </a:cubicBezTo>
                <a:cubicBezTo>
                  <a:pt x="69" y="9"/>
                  <a:pt x="68" y="10"/>
                  <a:pt x="68" y="12"/>
                </a:cubicBezTo>
                <a:moveTo>
                  <a:pt x="132" y="16"/>
                </a:moveTo>
                <a:cubicBezTo>
                  <a:pt x="99" y="16"/>
                  <a:pt x="99" y="16"/>
                  <a:pt x="99" y="16"/>
                </a:cubicBezTo>
                <a:cubicBezTo>
                  <a:pt x="101" y="17"/>
                  <a:pt x="103" y="17"/>
                  <a:pt x="106" y="18"/>
                </a:cubicBezTo>
                <a:cubicBezTo>
                  <a:pt x="112" y="20"/>
                  <a:pt x="115" y="23"/>
                  <a:pt x="118" y="27"/>
                </a:cubicBezTo>
                <a:cubicBezTo>
                  <a:pt x="130" y="27"/>
                  <a:pt x="130" y="27"/>
                  <a:pt x="130" y="27"/>
                </a:cubicBezTo>
                <a:cubicBezTo>
                  <a:pt x="130" y="178"/>
                  <a:pt x="130" y="178"/>
                  <a:pt x="130" y="178"/>
                </a:cubicBezTo>
                <a:cubicBezTo>
                  <a:pt x="11" y="178"/>
                  <a:pt x="11" y="178"/>
                  <a:pt x="11" y="178"/>
                </a:cubicBezTo>
                <a:cubicBezTo>
                  <a:pt x="11" y="27"/>
                  <a:pt x="11" y="27"/>
                  <a:pt x="11" y="27"/>
                </a:cubicBezTo>
                <a:cubicBezTo>
                  <a:pt x="24" y="27"/>
                  <a:pt x="24" y="27"/>
                  <a:pt x="24" y="27"/>
                </a:cubicBezTo>
                <a:cubicBezTo>
                  <a:pt x="26" y="23"/>
                  <a:pt x="30" y="20"/>
                  <a:pt x="36" y="18"/>
                </a:cubicBezTo>
                <a:cubicBezTo>
                  <a:pt x="38" y="17"/>
                  <a:pt x="41" y="17"/>
                  <a:pt x="43" y="16"/>
                </a:cubicBezTo>
                <a:cubicBezTo>
                  <a:pt x="9" y="16"/>
                  <a:pt x="9" y="16"/>
                  <a:pt x="9" y="16"/>
                </a:cubicBezTo>
                <a:cubicBezTo>
                  <a:pt x="4" y="16"/>
                  <a:pt x="0" y="20"/>
                  <a:pt x="0" y="25"/>
                </a:cubicBezTo>
                <a:cubicBezTo>
                  <a:pt x="0" y="180"/>
                  <a:pt x="0" y="180"/>
                  <a:pt x="0" y="180"/>
                </a:cubicBezTo>
                <a:cubicBezTo>
                  <a:pt x="0" y="185"/>
                  <a:pt x="4" y="189"/>
                  <a:pt x="9" y="189"/>
                </a:cubicBezTo>
                <a:cubicBezTo>
                  <a:pt x="132" y="189"/>
                  <a:pt x="132" y="189"/>
                  <a:pt x="132" y="189"/>
                </a:cubicBezTo>
                <a:cubicBezTo>
                  <a:pt x="137" y="189"/>
                  <a:pt x="141" y="185"/>
                  <a:pt x="141" y="180"/>
                </a:cubicBezTo>
                <a:cubicBezTo>
                  <a:pt x="141" y="25"/>
                  <a:pt x="141" y="25"/>
                  <a:pt x="141" y="25"/>
                </a:cubicBezTo>
                <a:cubicBezTo>
                  <a:pt x="141" y="20"/>
                  <a:pt x="137" y="16"/>
                  <a:pt x="132" y="16"/>
                </a:cubicBezTo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036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77A55D-8621-D94E-EB52-F7664BC03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cap="all"/>
              <a:t>La bonne utilisation des icônes</a:t>
            </a:r>
            <a:endParaRPr lang="en-GB" sz="2800" cap="all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9245BB-F0F6-3AED-AC3C-435DD540744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>
                <a:solidFill>
                  <a:schemeClr val="accent1"/>
                </a:solidFill>
              </a:rPr>
              <a:t>Les icônes au service de vos messages</a:t>
            </a: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07CEB881-4EA0-5B7B-6354-C07C8B43CD3A}"/>
              </a:ext>
            </a:extLst>
          </p:cNvPr>
          <p:cNvSpPr/>
          <p:nvPr/>
        </p:nvSpPr>
        <p:spPr>
          <a:xfrm>
            <a:off x="1952625" y="3114675"/>
            <a:ext cx="2028825" cy="202882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21C513E-2523-A002-60D3-D564F3C80AD3}"/>
              </a:ext>
            </a:extLst>
          </p:cNvPr>
          <p:cNvSpPr txBox="1"/>
          <p:nvPr/>
        </p:nvSpPr>
        <p:spPr>
          <a:xfrm>
            <a:off x="1952624" y="2567464"/>
            <a:ext cx="2028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/>
              <a:t>Icône de navigation</a:t>
            </a:r>
            <a:endParaRPr lang="en-GB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32955B61-27CB-C0B0-B7F8-8102856DDEC8}"/>
              </a:ext>
            </a:extLst>
          </p:cNvPr>
          <p:cNvSpPr/>
          <p:nvPr/>
        </p:nvSpPr>
        <p:spPr>
          <a:xfrm>
            <a:off x="4943475" y="3114675"/>
            <a:ext cx="2028825" cy="202882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EA4FCFD-7415-FEF8-95A0-CF09E102CE05}"/>
              </a:ext>
            </a:extLst>
          </p:cNvPr>
          <p:cNvSpPr txBox="1"/>
          <p:nvPr/>
        </p:nvSpPr>
        <p:spPr>
          <a:xfrm>
            <a:off x="4943474" y="2567464"/>
            <a:ext cx="2028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/>
              <a:t>Icône d’information</a:t>
            </a:r>
            <a:endParaRPr lang="en-GB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89FCB61C-B365-02F0-11D5-FD7E6FF1572F}"/>
              </a:ext>
            </a:extLst>
          </p:cNvPr>
          <p:cNvSpPr/>
          <p:nvPr/>
        </p:nvSpPr>
        <p:spPr>
          <a:xfrm>
            <a:off x="7934325" y="3114675"/>
            <a:ext cx="2028825" cy="202882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582C182-3BDF-152B-348E-CFDED43ABCD4}"/>
              </a:ext>
            </a:extLst>
          </p:cNvPr>
          <p:cNvSpPr txBox="1"/>
          <p:nvPr/>
        </p:nvSpPr>
        <p:spPr>
          <a:xfrm>
            <a:off x="7934324" y="2567464"/>
            <a:ext cx="2028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/>
              <a:t>Icône d’action</a:t>
            </a:r>
            <a:endParaRPr lang="en-GB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29E1156-DC3B-12D2-14C5-A9BF32E68BAC}"/>
              </a:ext>
            </a:extLst>
          </p:cNvPr>
          <p:cNvSpPr txBox="1"/>
          <p:nvPr/>
        </p:nvSpPr>
        <p:spPr>
          <a:xfrm>
            <a:off x="4943474" y="5257800"/>
            <a:ext cx="2028826" cy="367873"/>
          </a:xfrm>
          <a:prstGeom prst="roundRect">
            <a:avLst>
              <a:gd name="adj" fmla="val 50000"/>
            </a:avLst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100">
                <a:solidFill>
                  <a:schemeClr val="bg1"/>
                </a:solidFill>
              </a:rPr>
              <a:t>INFORMATION GÉOGRAPHIQUE</a:t>
            </a:r>
            <a:endParaRPr lang="en-GB" sz="1100">
              <a:solidFill>
                <a:schemeClr val="bg1"/>
              </a:solidFill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A95D7AEB-0E9F-F17B-42AA-0F4503779315}"/>
              </a:ext>
            </a:extLst>
          </p:cNvPr>
          <p:cNvSpPr txBox="1"/>
          <p:nvPr/>
        </p:nvSpPr>
        <p:spPr>
          <a:xfrm>
            <a:off x="1952624" y="5257800"/>
            <a:ext cx="2028826" cy="367873"/>
          </a:xfrm>
          <a:prstGeom prst="roundRect">
            <a:avLst>
              <a:gd name="adj" fmla="val 50000"/>
            </a:avLst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100">
                <a:solidFill>
                  <a:schemeClr val="bg1"/>
                </a:solidFill>
              </a:rPr>
              <a:t>RETOUR SOMMAIRE</a:t>
            </a:r>
            <a:endParaRPr lang="en-GB" sz="1100">
              <a:solidFill>
                <a:schemeClr val="bg1"/>
              </a:solidFill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C084BE47-7FEE-10D3-B375-872B8E0FFD55}"/>
              </a:ext>
            </a:extLst>
          </p:cNvPr>
          <p:cNvSpPr txBox="1"/>
          <p:nvPr/>
        </p:nvSpPr>
        <p:spPr>
          <a:xfrm>
            <a:off x="7934323" y="5257800"/>
            <a:ext cx="2028826" cy="367873"/>
          </a:xfrm>
          <a:prstGeom prst="roundRect">
            <a:avLst>
              <a:gd name="adj" fmla="val 50000"/>
            </a:avLst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100">
                <a:solidFill>
                  <a:schemeClr val="bg1"/>
                </a:solidFill>
              </a:rPr>
              <a:t>RÉFLÉCHIR</a:t>
            </a:r>
            <a:endParaRPr lang="en-GB" sz="11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2998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77A55D-8621-D94E-EB52-F7664BC03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cap="all"/>
              <a:t>La synthétisation par la symbolique</a:t>
            </a:r>
            <a:endParaRPr lang="en-GB" sz="2800" cap="all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9245BB-F0F6-3AED-AC3C-435DD540744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>
                <a:solidFill>
                  <a:schemeClr val="accent1"/>
                </a:solidFill>
              </a:rPr>
              <a:t>Les icônes au service de vos messages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5175DBB5-D1CA-14CF-CCF2-311551ECAEC0}"/>
              </a:ext>
            </a:extLst>
          </p:cNvPr>
          <p:cNvSpPr/>
          <p:nvPr/>
        </p:nvSpPr>
        <p:spPr>
          <a:xfrm>
            <a:off x="971549" y="2352675"/>
            <a:ext cx="847725" cy="84772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D68FC5C8-2A53-E129-00AB-76330C1255D7}"/>
              </a:ext>
            </a:extLst>
          </p:cNvPr>
          <p:cNvSpPr txBox="1"/>
          <p:nvPr/>
        </p:nvSpPr>
        <p:spPr>
          <a:xfrm>
            <a:off x="2019300" y="2352675"/>
            <a:ext cx="3171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/>
              <a:t>LÉGISLATION</a:t>
            </a:r>
            <a:endParaRPr lang="en-GB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860176AE-9E88-F718-15E7-FD7D5BF7761B}"/>
              </a:ext>
            </a:extLst>
          </p:cNvPr>
          <p:cNvSpPr txBox="1"/>
          <p:nvPr/>
        </p:nvSpPr>
        <p:spPr>
          <a:xfrm>
            <a:off x="2019300" y="2722007"/>
            <a:ext cx="36480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Lorem ipsum dolor sit amet, consectetuer adipiscing elit. Maecenas porttitor congue massa</a:t>
            </a:r>
            <a:r>
              <a:rPr lang="fr-FR" sz="1200"/>
              <a:t>. </a:t>
            </a:r>
            <a:endParaRPr lang="en-GB" sz="1200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D1AA3016-0850-DEAA-6BF6-9BA6C0DAD78D}"/>
              </a:ext>
            </a:extLst>
          </p:cNvPr>
          <p:cNvSpPr/>
          <p:nvPr/>
        </p:nvSpPr>
        <p:spPr>
          <a:xfrm>
            <a:off x="971549" y="3596074"/>
            <a:ext cx="847725" cy="84772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6166B0BE-EAF4-23A7-EB86-B23300A6C7D9}"/>
              </a:ext>
            </a:extLst>
          </p:cNvPr>
          <p:cNvSpPr txBox="1"/>
          <p:nvPr/>
        </p:nvSpPr>
        <p:spPr>
          <a:xfrm>
            <a:off x="2019300" y="3596074"/>
            <a:ext cx="2466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/>
              <a:t>GESTION DU PERSONNEL</a:t>
            </a:r>
            <a:endParaRPr lang="en-GB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E73ADE08-1712-A135-B8B7-699103FB4DE3}"/>
              </a:ext>
            </a:extLst>
          </p:cNvPr>
          <p:cNvSpPr txBox="1"/>
          <p:nvPr/>
        </p:nvSpPr>
        <p:spPr>
          <a:xfrm>
            <a:off x="2019300" y="3965406"/>
            <a:ext cx="36480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Lorem ipsum dolor sit amet, consectetuer adipiscing elit. Maecenas porttitor congue massa</a:t>
            </a:r>
            <a:r>
              <a:rPr lang="fr-FR" sz="1200"/>
              <a:t>. </a:t>
            </a:r>
            <a:endParaRPr lang="en-GB" sz="1200"/>
          </a:p>
        </p:txBody>
      </p:sp>
      <p:sp>
        <p:nvSpPr>
          <p:cNvPr id="19" name="Ellipse 18">
            <a:extLst>
              <a:ext uri="{FF2B5EF4-FFF2-40B4-BE49-F238E27FC236}">
                <a16:creationId xmlns:a16="http://schemas.microsoft.com/office/drawing/2014/main" id="{E373EB47-4949-A319-761B-0C0E1EFE44E3}"/>
              </a:ext>
            </a:extLst>
          </p:cNvPr>
          <p:cNvSpPr/>
          <p:nvPr/>
        </p:nvSpPr>
        <p:spPr>
          <a:xfrm>
            <a:off x="971549" y="4839473"/>
            <a:ext cx="847725" cy="84772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C61389D5-9D83-5105-CF29-5604258D7F60}"/>
              </a:ext>
            </a:extLst>
          </p:cNvPr>
          <p:cNvSpPr txBox="1"/>
          <p:nvPr/>
        </p:nvSpPr>
        <p:spPr>
          <a:xfrm>
            <a:off x="2019300" y="4839473"/>
            <a:ext cx="3571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/>
              <a:t>PROGRESSION DU CHIFFRE D’AFFAIRE</a:t>
            </a:r>
            <a:endParaRPr lang="en-GB"/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30466104-A0BE-4748-362C-E9D8C7962DF2}"/>
              </a:ext>
            </a:extLst>
          </p:cNvPr>
          <p:cNvSpPr txBox="1"/>
          <p:nvPr/>
        </p:nvSpPr>
        <p:spPr>
          <a:xfrm>
            <a:off x="2019300" y="5208805"/>
            <a:ext cx="36480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Lorem ipsum dolor sit amet, consectetuer adipiscing elit. Maecenas porttitor congue massa</a:t>
            </a:r>
            <a:r>
              <a:rPr lang="fr-FR" sz="1200"/>
              <a:t>. </a:t>
            </a:r>
            <a:endParaRPr lang="en-GB" sz="1200"/>
          </a:p>
        </p:txBody>
      </p:sp>
      <p:sp>
        <p:nvSpPr>
          <p:cNvPr id="22" name="Ellipse 21">
            <a:extLst>
              <a:ext uri="{FF2B5EF4-FFF2-40B4-BE49-F238E27FC236}">
                <a16:creationId xmlns:a16="http://schemas.microsoft.com/office/drawing/2014/main" id="{1B84A59E-5507-60D4-E96F-47E8AF9D7197}"/>
              </a:ext>
            </a:extLst>
          </p:cNvPr>
          <p:cNvSpPr/>
          <p:nvPr/>
        </p:nvSpPr>
        <p:spPr>
          <a:xfrm>
            <a:off x="6372224" y="2352675"/>
            <a:ext cx="847725" cy="84772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11059CD4-A56C-D17B-C759-2F8EB0FB492B}"/>
              </a:ext>
            </a:extLst>
          </p:cNvPr>
          <p:cNvSpPr txBox="1"/>
          <p:nvPr/>
        </p:nvSpPr>
        <p:spPr>
          <a:xfrm>
            <a:off x="7419975" y="2352675"/>
            <a:ext cx="2466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/>
              <a:t>ACHAT EN MAGASIN</a:t>
            </a:r>
            <a:endParaRPr lang="en-GB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C18A0056-9850-23B1-D637-3F9EBEE5DEDB}"/>
              </a:ext>
            </a:extLst>
          </p:cNvPr>
          <p:cNvSpPr txBox="1"/>
          <p:nvPr/>
        </p:nvSpPr>
        <p:spPr>
          <a:xfrm>
            <a:off x="7419975" y="2722007"/>
            <a:ext cx="36480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Lorem ipsum dolor sit amet, consectetuer adipiscing elit. Maecenas porttitor congue massa</a:t>
            </a:r>
            <a:r>
              <a:rPr lang="fr-FR" sz="1200"/>
              <a:t>. </a:t>
            </a:r>
            <a:endParaRPr lang="en-GB" sz="1200"/>
          </a:p>
        </p:txBody>
      </p:sp>
      <p:sp>
        <p:nvSpPr>
          <p:cNvPr id="25" name="Ellipse 24">
            <a:extLst>
              <a:ext uri="{FF2B5EF4-FFF2-40B4-BE49-F238E27FC236}">
                <a16:creationId xmlns:a16="http://schemas.microsoft.com/office/drawing/2014/main" id="{0C7C2209-FC2F-F8C3-CB6D-CAF0ECCF0C77}"/>
              </a:ext>
            </a:extLst>
          </p:cNvPr>
          <p:cNvSpPr/>
          <p:nvPr/>
        </p:nvSpPr>
        <p:spPr>
          <a:xfrm>
            <a:off x="6372224" y="3596074"/>
            <a:ext cx="847725" cy="84772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56DAD778-2C4A-FF8F-6357-1CDAD556D721}"/>
              </a:ext>
            </a:extLst>
          </p:cNvPr>
          <p:cNvSpPr txBox="1"/>
          <p:nvPr/>
        </p:nvSpPr>
        <p:spPr>
          <a:xfrm>
            <a:off x="7419975" y="3596074"/>
            <a:ext cx="2466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/>
              <a:t>E-COMMERCE</a:t>
            </a:r>
            <a:endParaRPr lang="en-GB"/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AF64D7E2-19DD-D773-6344-5AD2CBE6BD53}"/>
              </a:ext>
            </a:extLst>
          </p:cNvPr>
          <p:cNvSpPr txBox="1"/>
          <p:nvPr/>
        </p:nvSpPr>
        <p:spPr>
          <a:xfrm>
            <a:off x="7419975" y="3965406"/>
            <a:ext cx="36480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Lorem ipsum dolor sit amet, consectetuer adipiscing elit. Maecenas porttitor congue massa</a:t>
            </a:r>
            <a:r>
              <a:rPr lang="fr-FR" sz="1200"/>
              <a:t>. </a:t>
            </a:r>
            <a:endParaRPr lang="en-GB" sz="1200"/>
          </a:p>
        </p:txBody>
      </p:sp>
      <p:sp>
        <p:nvSpPr>
          <p:cNvPr id="28" name="Ellipse 27">
            <a:extLst>
              <a:ext uri="{FF2B5EF4-FFF2-40B4-BE49-F238E27FC236}">
                <a16:creationId xmlns:a16="http://schemas.microsoft.com/office/drawing/2014/main" id="{F739455D-684C-F208-A946-749BBFBC0409}"/>
              </a:ext>
            </a:extLst>
          </p:cNvPr>
          <p:cNvSpPr/>
          <p:nvPr/>
        </p:nvSpPr>
        <p:spPr>
          <a:xfrm>
            <a:off x="6372224" y="4839473"/>
            <a:ext cx="847725" cy="84772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4FB9C672-E093-AEAD-D7FC-38247C23BFA1}"/>
              </a:ext>
            </a:extLst>
          </p:cNvPr>
          <p:cNvSpPr txBox="1"/>
          <p:nvPr/>
        </p:nvSpPr>
        <p:spPr>
          <a:xfrm>
            <a:off x="7419975" y="4839473"/>
            <a:ext cx="2466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/>
              <a:t>PARC IMMOBILIER</a:t>
            </a:r>
            <a:endParaRPr lang="en-GB"/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57C45A4F-75C5-1250-7818-D5D2254E83C7}"/>
              </a:ext>
            </a:extLst>
          </p:cNvPr>
          <p:cNvSpPr txBox="1"/>
          <p:nvPr/>
        </p:nvSpPr>
        <p:spPr>
          <a:xfrm>
            <a:off x="7419975" y="5208805"/>
            <a:ext cx="36480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Lorem ipsum dolor sit amet, consectetuer adipiscing elit. Maecenas porttitor congue massa</a:t>
            </a:r>
            <a:r>
              <a:rPr lang="fr-FR" sz="1200"/>
              <a:t>. </a:t>
            </a:r>
            <a:endParaRPr lang="en-GB" sz="1200"/>
          </a:p>
        </p:txBody>
      </p:sp>
    </p:spTree>
    <p:extLst>
      <p:ext uri="{BB962C8B-B14F-4D97-AF65-F5344CB8AC3E}">
        <p14:creationId xmlns:p14="http://schemas.microsoft.com/office/powerpoint/2010/main" val="816084540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NUANCIER PROJET FASHION">
      <a:dk1>
        <a:sysClr val="windowText" lastClr="000000"/>
      </a:dk1>
      <a:lt1>
        <a:sysClr val="window" lastClr="FFFFFF"/>
      </a:lt1>
      <a:dk2>
        <a:srgbClr val="22303C"/>
      </a:dk2>
      <a:lt2>
        <a:srgbClr val="FFFFFF"/>
      </a:lt2>
      <a:accent1>
        <a:srgbClr val="7C9BA6"/>
      </a:accent1>
      <a:accent2>
        <a:srgbClr val="BFAF99"/>
      </a:accent2>
      <a:accent3>
        <a:srgbClr val="B2C8D7"/>
      </a:accent3>
      <a:accent4>
        <a:srgbClr val="22303C"/>
      </a:accent4>
      <a:accent5>
        <a:srgbClr val="A38F84"/>
      </a:accent5>
      <a:accent6>
        <a:srgbClr val="D8C8BF"/>
      </a:accent6>
      <a:hlink>
        <a:srgbClr val="22303C"/>
      </a:hlink>
      <a:folHlink>
        <a:srgbClr val="D8C8BF"/>
      </a:folHlink>
    </a:clrScheme>
    <a:fontScheme name="DATAVISUALISATION">
      <a:majorFont>
        <a:latin typeface="Bahnschrift"/>
        <a:ea typeface=""/>
        <a:cs typeface=""/>
      </a:majorFont>
      <a:minorFont>
        <a:latin typeface="Bahnschrift Light SemiCondense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7A60B5079794642ABE7A59ACB049E0C" ma:contentTypeVersion="15" ma:contentTypeDescription="Crée un document." ma:contentTypeScope="" ma:versionID="98cd90173b26a727ab961f7f7701a896">
  <xsd:schema xmlns:xsd="http://www.w3.org/2001/XMLSchema" xmlns:xs="http://www.w3.org/2001/XMLSchema" xmlns:p="http://schemas.microsoft.com/office/2006/metadata/properties" xmlns:ns2="271254ee-1e7f-4a9d-a7d2-a2302e6e5eb2" xmlns:ns3="3a0a6138-9419-40d6-bf0b-851727aaa315" targetNamespace="http://schemas.microsoft.com/office/2006/metadata/properties" ma:root="true" ma:fieldsID="42f77fb70c0f455a07834510c98b660a" ns2:_="" ns3:_="">
    <xsd:import namespace="271254ee-1e7f-4a9d-a7d2-a2302e6e5eb2"/>
    <xsd:import namespace="3a0a6138-9419-40d6-bf0b-851727aaa31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1254ee-1e7f-4a9d-a7d2-a2302e6e5e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Balises d’images" ma:readOnly="false" ma:fieldId="{5cf76f15-5ced-4ddc-b409-7134ff3c332f}" ma:taxonomyMulti="true" ma:sspId="bcf2a568-252d-4444-8756-a66c09fad9f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0a6138-9419-40d6-bf0b-851727aaa31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6d70277b-01b7-43cd-b9eb-8b94a1aaf00b}" ma:internalName="TaxCatchAll" ma:showField="CatchAllData" ma:web="3a0a6138-9419-40d6-bf0b-851727aaa31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0DD29B7-45E4-48B9-841B-349E804C58D5}"/>
</file>

<file path=customXml/itemProps2.xml><?xml version="1.0" encoding="utf-8"?>
<ds:datastoreItem xmlns:ds="http://schemas.openxmlformats.org/officeDocument/2006/customXml" ds:itemID="{B08E28B2-2000-4B8E-808C-DAAE0EFD5A42}"/>
</file>

<file path=docProps/app.xml><?xml version="1.0" encoding="utf-8"?>
<Properties xmlns="http://schemas.openxmlformats.org/officeDocument/2006/extended-properties" xmlns:vt="http://schemas.openxmlformats.org/officeDocument/2006/docPropsVTypes">
  <TotalTime>984</TotalTime>
  <Words>163</Words>
  <Application>Microsoft Office PowerPoint</Application>
  <PresentationFormat>Grand écran</PresentationFormat>
  <Paragraphs>28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2" baseType="lpstr">
      <vt:lpstr>Arial</vt:lpstr>
      <vt:lpstr>Bahnschrift</vt:lpstr>
      <vt:lpstr>Bahnschrift Light SemiCondensed</vt:lpstr>
      <vt:lpstr>Calibri</vt:lpstr>
      <vt:lpstr>Mission Script</vt:lpstr>
      <vt:lpstr>Work Sans SemiBold</vt:lpstr>
      <vt:lpstr>1_Thème Office</vt:lpstr>
      <vt:lpstr>Présentation PowerPoint</vt:lpstr>
      <vt:lpstr>Les ressources en ligne</vt:lpstr>
      <vt:lpstr>Quelques icônes</vt:lpstr>
      <vt:lpstr>La bonne utilisation des icônes</vt:lpstr>
      <vt:lpstr>La synthétisation par la symbolique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Gérald VIGOUROUX</dc:creator>
  <cp:lastModifiedBy>Gérald VIGOUROUX</cp:lastModifiedBy>
  <cp:revision>5</cp:revision>
  <dcterms:created xsi:type="dcterms:W3CDTF">2022-10-15T15:32:12Z</dcterms:created>
  <dcterms:modified xsi:type="dcterms:W3CDTF">2022-10-16T08:15:27Z</dcterms:modified>
</cp:coreProperties>
</file>