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4"/>
  </p:sldMasterIdLst>
  <p:sldIdLst>
    <p:sldId id="256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D0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156" y="114"/>
      </p:cViewPr>
      <p:guideLst>
        <p:guide orient="horz" pos="36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BARRAUD" userId="12d7e199b3d2fcd1" providerId="Windows Live" clId="Web-{99CA3D18-E806-444F-B447-CCA2B0A459F2}"/>
    <pc:docChg chg="modSld">
      <pc:chgData name="Emmanuel BARRAUD" userId="12d7e199b3d2fcd1" providerId="Windows Live" clId="Web-{99CA3D18-E806-444F-B447-CCA2B0A459F2}" dt="2019-09-19T09:08:33.655" v="99" actId="20577"/>
      <pc:docMkLst>
        <pc:docMk/>
      </pc:docMkLst>
      <pc:sldChg chg="modSp">
        <pc:chgData name="Emmanuel BARRAUD" userId="12d7e199b3d2fcd1" providerId="Windows Live" clId="Web-{99CA3D18-E806-444F-B447-CCA2B0A459F2}" dt="2019-09-19T09:08:33.655" v="98" actId="20577"/>
        <pc:sldMkLst>
          <pc:docMk/>
          <pc:sldMk cId="3784089036" sldId="256"/>
        </pc:sldMkLst>
        <pc:spChg chg="mod">
          <ac:chgData name="Emmanuel BARRAUD" userId="12d7e199b3d2fcd1" providerId="Windows Live" clId="Web-{99CA3D18-E806-444F-B447-CCA2B0A459F2}" dt="2019-09-19T09:08:33.655" v="98" actId="20577"/>
          <ac:spMkLst>
            <pc:docMk/>
            <pc:sldMk cId="3784089036" sldId="256"/>
            <ac:spMk id="3" creationId="{0BABE6F9-DD97-4E4E-865B-A82FCD836D13}"/>
          </ac:spMkLst>
        </pc:spChg>
        <pc:spChg chg="mod">
          <ac:chgData name="Emmanuel BARRAUD" userId="12d7e199b3d2fcd1" providerId="Windows Live" clId="Web-{99CA3D18-E806-444F-B447-CCA2B0A459F2}" dt="2019-09-19T09:06:11.231" v="48" actId="14100"/>
          <ac:spMkLst>
            <pc:docMk/>
            <pc:sldMk cId="3784089036" sldId="256"/>
            <ac:spMk id="4" creationId="{99B923AE-03A6-4B7D-9C8F-0467725A00FC}"/>
          </ac:spMkLst>
        </pc:spChg>
      </pc:sldChg>
    </pc:docChg>
  </pc:docChgLst>
  <pc:docChgLst>
    <pc:chgData name="Emmanuel Barraud - La Clef Numérique" userId="3102e719-20e1-4b1e-abe9-3130392ebc08" providerId="ADAL" clId="{D083F80A-1404-4E09-8B5A-C8B02E2981A4}"/>
    <pc:docChg chg="addSld delSld">
      <pc:chgData name="Emmanuel Barraud - La Clef Numérique" userId="3102e719-20e1-4b1e-abe9-3130392ebc08" providerId="ADAL" clId="{D083F80A-1404-4E09-8B5A-C8B02E2981A4}" dt="2022-11-21T15:29:52.372" v="1" actId="47"/>
      <pc:docMkLst>
        <pc:docMk/>
      </pc:docMkLst>
      <pc:sldChg chg="add del">
        <pc:chgData name="Emmanuel Barraud - La Clef Numérique" userId="3102e719-20e1-4b1e-abe9-3130392ebc08" providerId="ADAL" clId="{D083F80A-1404-4E09-8B5A-C8B02E2981A4}" dt="2022-11-21T15:29:52.372" v="1" actId="47"/>
        <pc:sldMkLst>
          <pc:docMk/>
          <pc:sldMk cId="1795173641" sldId="261"/>
        </pc:sldMkLst>
      </pc:sldChg>
    </pc:docChg>
  </pc:docChgLst>
  <pc:docChgLst>
    <pc:chgData name="Emmanuel BARRAUD" userId="12d7e199b3d2fcd1" providerId="LiveId" clId="{112C6BC5-6912-4FF1-A08C-25A92F4F4C0B}"/>
    <pc:docChg chg="custSel modSld">
      <pc:chgData name="Emmanuel BARRAUD" userId="12d7e199b3d2fcd1" providerId="LiveId" clId="{112C6BC5-6912-4FF1-A08C-25A92F4F4C0B}" dt="2018-06-06T13:00:14.856" v="27"/>
      <pc:docMkLst>
        <pc:docMk/>
      </pc:docMkLst>
      <pc:sldChg chg="modSp mod">
        <pc:chgData name="Emmanuel BARRAUD" userId="12d7e199b3d2fcd1" providerId="LiveId" clId="{112C6BC5-6912-4FF1-A08C-25A92F4F4C0B}" dt="2018-06-06T12:58:38.775" v="10" actId="2710"/>
        <pc:sldMkLst>
          <pc:docMk/>
          <pc:sldMk cId="4262344491" sldId="257"/>
        </pc:sldMkLst>
        <pc:spChg chg="mod">
          <ac:chgData name="Emmanuel BARRAUD" userId="12d7e199b3d2fcd1" providerId="LiveId" clId="{112C6BC5-6912-4FF1-A08C-25A92F4F4C0B}" dt="2018-06-06T12:58:38.775" v="10" actId="2710"/>
          <ac:spMkLst>
            <pc:docMk/>
            <pc:sldMk cId="4262344491" sldId="257"/>
            <ac:spMk id="2" creationId="{00000000-0000-0000-0000-000000000000}"/>
          </ac:spMkLst>
        </pc:spChg>
        <pc:spChg chg="mod ord">
          <ac:chgData name="Emmanuel BARRAUD" userId="12d7e199b3d2fcd1" providerId="LiveId" clId="{112C6BC5-6912-4FF1-A08C-25A92F4F4C0B}" dt="2018-05-24T19:32:57.215" v="9" actId="688"/>
          <ac:spMkLst>
            <pc:docMk/>
            <pc:sldMk cId="4262344491" sldId="257"/>
            <ac:spMk id="3" creationId="{00000000-0000-0000-0000-000000000000}"/>
          </ac:spMkLst>
        </pc:spChg>
        <pc:picChg chg="mod">
          <ac:chgData name="Emmanuel BARRAUD" userId="12d7e199b3d2fcd1" providerId="LiveId" clId="{112C6BC5-6912-4FF1-A08C-25A92F4F4C0B}" dt="2018-05-24T19:32:49.239" v="7" actId="1076"/>
          <ac:picMkLst>
            <pc:docMk/>
            <pc:sldMk cId="4262344491" sldId="257"/>
            <ac:picMk id="5" creationId="{0D3E0E64-8997-4318-BD09-A6737949DA95}"/>
          </ac:picMkLst>
        </pc:picChg>
      </pc:sldChg>
      <pc:sldChg chg="modSp">
        <pc:chgData name="Emmanuel BARRAUD" userId="12d7e199b3d2fcd1" providerId="LiveId" clId="{112C6BC5-6912-4FF1-A08C-25A92F4F4C0B}" dt="2018-05-24T17:46:58.691" v="0" actId="1076"/>
        <pc:sldMkLst>
          <pc:docMk/>
          <pc:sldMk cId="3560755659" sldId="258"/>
        </pc:sldMkLst>
        <pc:spChg chg="mod">
          <ac:chgData name="Emmanuel BARRAUD" userId="12d7e199b3d2fcd1" providerId="LiveId" clId="{112C6BC5-6912-4FF1-A08C-25A92F4F4C0B}" dt="2018-05-24T17:46:58.691" v="0" actId="1076"/>
          <ac:spMkLst>
            <pc:docMk/>
            <pc:sldMk cId="3560755659" sldId="258"/>
            <ac:spMk id="17" creationId="{00000000-0000-0000-0000-000000000000}"/>
          </ac:spMkLst>
        </pc:spChg>
        <pc:spChg chg="mod">
          <ac:chgData name="Emmanuel BARRAUD" userId="12d7e199b3d2fcd1" providerId="LiveId" clId="{112C6BC5-6912-4FF1-A08C-25A92F4F4C0B}" dt="2018-05-24T17:46:58.691" v="0" actId="1076"/>
          <ac:spMkLst>
            <pc:docMk/>
            <pc:sldMk cId="3560755659" sldId="258"/>
            <ac:spMk id="20" creationId="{00000000-0000-0000-0000-000000000000}"/>
          </ac:spMkLst>
        </pc:spChg>
      </pc:sldChg>
      <pc:sldChg chg="addSp delSp modSp">
        <pc:chgData name="Emmanuel BARRAUD" userId="12d7e199b3d2fcd1" providerId="LiveId" clId="{112C6BC5-6912-4FF1-A08C-25A92F4F4C0B}" dt="2018-06-06T13:00:14.856" v="27"/>
        <pc:sldMkLst>
          <pc:docMk/>
          <pc:sldMk cId="3837121847" sldId="259"/>
        </pc:sldMkLst>
        <pc:spChg chg="del">
          <ac:chgData name="Emmanuel BARRAUD" userId="12d7e199b3d2fcd1" providerId="LiveId" clId="{112C6BC5-6912-4FF1-A08C-25A92F4F4C0B}" dt="2018-06-06T12:59:53.474" v="24" actId="478"/>
          <ac:spMkLst>
            <pc:docMk/>
            <pc:sldMk cId="3837121847" sldId="259"/>
            <ac:spMk id="5" creationId="{00000000-0000-0000-0000-000000000000}"/>
          </ac:spMkLst>
        </pc:spChg>
        <pc:spChg chg="add mod">
          <ac:chgData name="Emmanuel BARRAUD" userId="12d7e199b3d2fcd1" providerId="LiveId" clId="{112C6BC5-6912-4FF1-A08C-25A92F4F4C0B}" dt="2018-06-06T13:00:00.082" v="25" actId="1076"/>
          <ac:spMkLst>
            <pc:docMk/>
            <pc:sldMk cId="3837121847" sldId="259"/>
            <ac:spMk id="7" creationId="{F57B64E3-1ABD-491A-B1E6-689E50EF33C3}"/>
          </ac:spMkLst>
        </pc:spChg>
        <pc:spChg chg="mod">
          <ac:chgData name="Emmanuel BARRAUD" userId="12d7e199b3d2fcd1" providerId="LiveId" clId="{112C6BC5-6912-4FF1-A08C-25A92F4F4C0B}" dt="2018-06-06T13:00:11.717" v="26"/>
          <ac:spMkLst>
            <pc:docMk/>
            <pc:sldMk cId="3837121847" sldId="259"/>
            <ac:spMk id="23" creationId="{00000000-0000-0000-0000-000000000000}"/>
          </ac:spMkLst>
        </pc:spChg>
        <pc:spChg chg="mod">
          <ac:chgData name="Emmanuel BARRAUD" userId="12d7e199b3d2fcd1" providerId="LiveId" clId="{112C6BC5-6912-4FF1-A08C-25A92F4F4C0B}" dt="2018-06-06T13:00:14.856" v="27"/>
          <ac:spMkLst>
            <pc:docMk/>
            <pc:sldMk cId="3837121847" sldId="259"/>
            <ac:spMk id="26" creationId="{00000000-0000-0000-0000-000000000000}"/>
          </ac:spMkLst>
        </pc:spChg>
      </pc:sldChg>
    </pc:docChg>
  </pc:docChgLst>
  <pc:docChgLst>
    <pc:chgData name="Emmanuel BARRAUD" userId="12d7e199b3d2fcd1" providerId="Windows Live" clId="Web-{F68421CA-36E3-4623-8BCA-17D29861C155}"/>
    <pc:docChg chg="modSld">
      <pc:chgData name="Emmanuel BARRAUD" userId="12d7e199b3d2fcd1" providerId="Windows Live" clId="Web-{F68421CA-36E3-4623-8BCA-17D29861C155}" dt="2019-09-19T08:42:33.323" v="150" actId="20577"/>
      <pc:docMkLst>
        <pc:docMk/>
      </pc:docMkLst>
      <pc:sldChg chg="addSp modSp">
        <pc:chgData name="Emmanuel BARRAUD" userId="12d7e199b3d2fcd1" providerId="Windows Live" clId="Web-{F68421CA-36E3-4623-8BCA-17D29861C155}" dt="2019-09-19T08:42:33.308" v="149" actId="20577"/>
        <pc:sldMkLst>
          <pc:docMk/>
          <pc:sldMk cId="3784089036" sldId="256"/>
        </pc:sldMkLst>
        <pc:spChg chg="mod">
          <ac:chgData name="Emmanuel BARRAUD" userId="12d7e199b3d2fcd1" providerId="Windows Live" clId="Web-{F68421CA-36E3-4623-8BCA-17D29861C155}" dt="2019-09-19T08:15:10.864" v="4" actId="20577"/>
          <ac:spMkLst>
            <pc:docMk/>
            <pc:sldMk cId="3784089036" sldId="256"/>
            <ac:spMk id="2" creationId="{00000000-0000-0000-0000-000000000000}"/>
          </ac:spMkLst>
        </pc:spChg>
        <pc:spChg chg="add mod">
          <ac:chgData name="Emmanuel BARRAUD" userId="12d7e199b3d2fcd1" providerId="Windows Live" clId="Web-{F68421CA-36E3-4623-8BCA-17D29861C155}" dt="2019-09-19T08:39:00.354" v="137" actId="14100"/>
          <ac:spMkLst>
            <pc:docMk/>
            <pc:sldMk cId="3784089036" sldId="256"/>
            <ac:spMk id="3" creationId="{0BABE6F9-DD97-4E4E-865B-A82FCD836D13}"/>
          </ac:spMkLst>
        </pc:spChg>
        <pc:spChg chg="mod">
          <ac:chgData name="Emmanuel BARRAUD" userId="12d7e199b3d2fcd1" providerId="Windows Live" clId="Web-{F68421CA-36E3-4623-8BCA-17D29861C155}" dt="2019-09-19T08:42:33.308" v="149" actId="20577"/>
          <ac:spMkLst>
            <pc:docMk/>
            <pc:sldMk cId="3784089036" sldId="256"/>
            <ac:spMk id="4" creationId="{99B923AE-03A6-4B7D-9C8F-0467725A00FC}"/>
          </ac:spMkLst>
        </pc:spChg>
      </pc:sldChg>
      <pc:sldChg chg="modSp">
        <pc:chgData name="Emmanuel BARRAUD" userId="12d7e199b3d2fcd1" providerId="Windows Live" clId="Web-{F68421CA-36E3-4623-8BCA-17D29861C155}" dt="2019-09-19T08:16:10.552" v="7" actId="20577"/>
        <pc:sldMkLst>
          <pc:docMk/>
          <pc:sldMk cId="4262344491" sldId="257"/>
        </pc:sldMkLst>
        <pc:spChg chg="mod">
          <ac:chgData name="Emmanuel BARRAUD" userId="12d7e199b3d2fcd1" providerId="Windows Live" clId="Web-{F68421CA-36E3-4623-8BCA-17D29861C155}" dt="2019-09-19T08:16:10.552" v="7" actId="20577"/>
          <ac:spMkLst>
            <pc:docMk/>
            <pc:sldMk cId="4262344491" sldId="257"/>
            <ac:spMk id="2" creationId="{00000000-0000-0000-0000-000000000000}"/>
          </ac:spMkLst>
        </pc:spChg>
      </pc:sldChg>
      <pc:sldChg chg="modSp">
        <pc:chgData name="Emmanuel BARRAUD" userId="12d7e199b3d2fcd1" providerId="Windows Live" clId="Web-{F68421CA-36E3-4623-8BCA-17D29861C155}" dt="2019-09-19T08:15:28.802" v="6" actId="688"/>
        <pc:sldMkLst>
          <pc:docMk/>
          <pc:sldMk cId="3837121847" sldId="259"/>
        </pc:sldMkLst>
        <pc:spChg chg="mod">
          <ac:chgData name="Emmanuel BARRAUD" userId="12d7e199b3d2fcd1" providerId="Windows Live" clId="Web-{F68421CA-36E3-4623-8BCA-17D29861C155}" dt="2019-09-19T08:15:28.802" v="6" actId="688"/>
          <ac:spMkLst>
            <pc:docMk/>
            <pc:sldMk cId="3837121847" sldId="259"/>
            <ac:spMk id="6" creationId="{00000000-0000-0000-0000-000000000000}"/>
          </ac:spMkLst>
        </pc:spChg>
      </pc:sldChg>
    </pc:docChg>
  </pc:docChgLst>
  <pc:docChgLst>
    <pc:chgData name="Emmanuel BARRAUD" userId="12d7e199b3d2fcd1" providerId="Windows Live" clId="Web-{835481EE-64E1-4E8E-BB99-75AF846E07FA}"/>
    <pc:docChg chg="addSld delSld modSld">
      <pc:chgData name="Emmanuel BARRAUD" userId="12d7e199b3d2fcd1" providerId="Windows Live" clId="Web-{835481EE-64E1-4E8E-BB99-75AF846E07FA}" dt="2019-10-10T13:47:12.860" v="296" actId="20577"/>
      <pc:docMkLst>
        <pc:docMk/>
      </pc:docMkLst>
      <pc:sldChg chg="modSp">
        <pc:chgData name="Emmanuel BARRAUD" userId="12d7e199b3d2fcd1" providerId="Windows Live" clId="Web-{835481EE-64E1-4E8E-BB99-75AF846E07FA}" dt="2019-10-10T13:40:17.202" v="4" actId="1076"/>
        <pc:sldMkLst>
          <pc:docMk/>
          <pc:sldMk cId="3784089036" sldId="256"/>
        </pc:sldMkLst>
        <pc:spChg chg="mod">
          <ac:chgData name="Emmanuel BARRAUD" userId="12d7e199b3d2fcd1" providerId="Windows Live" clId="Web-{835481EE-64E1-4E8E-BB99-75AF846E07FA}" dt="2019-10-10T13:38:57.905" v="2" actId="20577"/>
          <ac:spMkLst>
            <pc:docMk/>
            <pc:sldMk cId="3784089036" sldId="256"/>
            <ac:spMk id="3" creationId="{0BABE6F9-DD97-4E4E-865B-A82FCD836D13}"/>
          </ac:spMkLst>
        </pc:spChg>
        <pc:picChg chg="mod">
          <ac:chgData name="Emmanuel BARRAUD" userId="12d7e199b3d2fcd1" providerId="Windows Live" clId="Web-{835481EE-64E1-4E8E-BB99-75AF846E07FA}" dt="2019-10-10T13:40:17.202" v="4" actId="1076"/>
          <ac:picMkLst>
            <pc:docMk/>
            <pc:sldMk cId="3784089036" sldId="256"/>
            <ac:picMk id="5" creationId="{0D3E0E64-8997-4318-BD09-A6737949DA95}"/>
          </ac:picMkLst>
        </pc:picChg>
      </pc:sldChg>
      <pc:sldChg chg="del">
        <pc:chgData name="Emmanuel BARRAUD" userId="12d7e199b3d2fcd1" providerId="Windows Live" clId="Web-{835481EE-64E1-4E8E-BB99-75AF846E07FA}" dt="2019-10-10T13:46:43.095" v="268"/>
        <pc:sldMkLst>
          <pc:docMk/>
          <pc:sldMk cId="4262344491" sldId="257"/>
        </pc:sldMkLst>
      </pc:sldChg>
      <pc:sldChg chg="modSp del">
        <pc:chgData name="Emmanuel BARRAUD" userId="12d7e199b3d2fcd1" providerId="Windows Live" clId="Web-{835481EE-64E1-4E8E-BB99-75AF846E07FA}" dt="2019-10-10T13:46:44.985" v="269"/>
        <pc:sldMkLst>
          <pc:docMk/>
          <pc:sldMk cId="3560755659" sldId="258"/>
        </pc:sldMkLst>
        <pc:picChg chg="mod">
          <ac:chgData name="Emmanuel BARRAUD" userId="12d7e199b3d2fcd1" providerId="Windows Live" clId="Web-{835481EE-64E1-4E8E-BB99-75AF846E07FA}" dt="2019-10-10T13:41:15.125" v="5" actId="1076"/>
          <ac:picMkLst>
            <pc:docMk/>
            <pc:sldMk cId="3560755659" sldId="258"/>
            <ac:picMk id="10" creationId="{0D3E0E64-8997-4318-BD09-A6737949DA95}"/>
          </ac:picMkLst>
        </pc:picChg>
      </pc:sldChg>
      <pc:sldChg chg="del">
        <pc:chgData name="Emmanuel BARRAUD" userId="12d7e199b3d2fcd1" providerId="Windows Live" clId="Web-{835481EE-64E1-4E8E-BB99-75AF846E07FA}" dt="2019-10-10T13:46:46.564" v="270"/>
        <pc:sldMkLst>
          <pc:docMk/>
          <pc:sldMk cId="3837121847" sldId="259"/>
        </pc:sldMkLst>
      </pc:sldChg>
      <pc:sldChg chg="modSp new">
        <pc:chgData name="Emmanuel BARRAUD" userId="12d7e199b3d2fcd1" providerId="Windows Live" clId="Web-{835481EE-64E1-4E8E-BB99-75AF846E07FA}" dt="2019-10-10T13:47:11.751" v="294" actId="20577"/>
        <pc:sldMkLst>
          <pc:docMk/>
          <pc:sldMk cId="3224094458" sldId="260"/>
        </pc:sldMkLst>
        <pc:spChg chg="mod">
          <ac:chgData name="Emmanuel BARRAUD" userId="12d7e199b3d2fcd1" providerId="Windows Live" clId="Web-{835481EE-64E1-4E8E-BB99-75AF846E07FA}" dt="2019-10-10T13:44:19.219" v="16" actId="20577"/>
          <ac:spMkLst>
            <pc:docMk/>
            <pc:sldMk cId="3224094458" sldId="260"/>
            <ac:spMk id="2" creationId="{1C122CB3-B5C9-4BC6-95A7-1C23F922F5AB}"/>
          </ac:spMkLst>
        </pc:spChg>
        <pc:spChg chg="mod">
          <ac:chgData name="Emmanuel BARRAUD" userId="12d7e199b3d2fcd1" providerId="Windows Live" clId="Web-{835481EE-64E1-4E8E-BB99-75AF846E07FA}" dt="2019-10-10T13:47:11.751" v="294" actId="20577"/>
          <ac:spMkLst>
            <pc:docMk/>
            <pc:sldMk cId="3224094458" sldId="260"/>
            <ac:spMk id="3" creationId="{9DB3E66E-6DBB-4281-8C99-809D378090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441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7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74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85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44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83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22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703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21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76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89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21.11.2022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315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spinet.org/nah/articles/moviepopcor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Les résultats de l'étude</a:t>
            </a:r>
          </a:p>
        </p:txBody>
      </p:sp>
      <p:pic>
        <p:nvPicPr>
          <p:cNvPr id="5" name="Image 5" descr="Une image contenant tasse&#10;&#10;Description générée avec un niveau de confiance élevé">
            <a:extLst>
              <a:ext uri="{FF2B5EF4-FFF2-40B4-BE49-F238E27FC236}">
                <a16:creationId xmlns:a16="http://schemas.microsoft.com/office/drawing/2014/main" id="{0D3E0E64-8997-4318-BD09-A6737949DA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92739" y="1530657"/>
            <a:ext cx="3040134" cy="4351338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B923AE-03A6-4B7D-9C8F-0467725A0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7072" y="1628980"/>
            <a:ext cx="5906728" cy="41546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>
                <a:cs typeface="Calibri"/>
              </a:rPr>
              <a:t>Les résultats d'analyse</a:t>
            </a:r>
            <a:r>
              <a:rPr lang="fr-FR" baseline="30000">
                <a:cs typeface="Calibri"/>
              </a:rPr>
              <a:t>1 </a:t>
            </a:r>
            <a:r>
              <a:rPr lang="fr-FR">
                <a:cs typeface="Calibri"/>
              </a:rPr>
              <a:t>de paquets de pop-corn collectés dans une douzaine de cinémas de trois grandes villes américaines démontrent que :</a:t>
            </a:r>
          </a:p>
          <a:p>
            <a:r>
              <a:rPr lang="fr-FR">
                <a:cs typeface="Calibri"/>
              </a:rPr>
              <a:t>Un paquet de pop-corn contient à lui seul au moins </a:t>
            </a:r>
            <a:r>
              <a:rPr lang="fr-FR" b="1">
                <a:cs typeface="Calibri"/>
              </a:rPr>
              <a:t>34 grammes de graisses saturées</a:t>
            </a:r>
            <a:r>
              <a:rPr lang="fr-FR">
                <a:cs typeface="Calibri"/>
              </a:rPr>
              <a:t> alors que l'OMS</a:t>
            </a:r>
            <a:r>
              <a:rPr lang="fr-FR" baseline="30000">
                <a:cs typeface="Calibri"/>
              </a:rPr>
              <a:t>2</a:t>
            </a:r>
            <a:r>
              <a:rPr lang="fr-FR">
                <a:cs typeface="Calibri"/>
              </a:rPr>
              <a:t> recommande une consommation maximale de 25 grammes par jour.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BABE6F9-DD97-4E4E-865B-A82FCD836D13}"/>
              </a:ext>
            </a:extLst>
          </p:cNvPr>
          <p:cNvSpPr txBox="1"/>
          <p:nvPr/>
        </p:nvSpPr>
        <p:spPr>
          <a:xfrm>
            <a:off x="127820" y="6027173"/>
            <a:ext cx="1192407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400" baseline="30000" dirty="0"/>
              <a:t>1</a:t>
            </a:r>
            <a:r>
              <a:rPr lang="fr-FR" sz="1400" dirty="0"/>
              <a:t> Etude CSPI déc. 2009 pour </a:t>
            </a:r>
            <a:r>
              <a:rPr lang="fr-FR" sz="1400" dirty="0">
                <a:ea typeface="+mn-lt"/>
                <a:cs typeface="+mn-lt"/>
              </a:rPr>
              <a:t>1 portion de 11 cup (2,6 litres) de pop-corn - </a:t>
            </a:r>
            <a:r>
              <a:rPr lang="fr-FR" sz="1400" dirty="0">
                <a:ea typeface="+mn-lt"/>
                <a:cs typeface="+mn-lt"/>
                <a:hlinkClick r:id="rId3"/>
              </a:rPr>
              <a:t>https://cspinet.org/nah/articles/moviepopcorn.html</a:t>
            </a:r>
            <a:endParaRPr lang="fr-FR" sz="1400" dirty="0">
              <a:ea typeface="+mn-lt"/>
              <a:cs typeface="+mn-lt"/>
            </a:endParaRPr>
          </a:p>
          <a:p>
            <a:r>
              <a:rPr lang="fr-FR" sz="1400" baseline="30000" dirty="0">
                <a:cs typeface="Calibri" panose="020F0502020204030204"/>
              </a:rPr>
              <a:t>2</a:t>
            </a:r>
            <a:r>
              <a:rPr lang="fr-FR" sz="1400" dirty="0">
                <a:cs typeface="Calibri" panose="020F0502020204030204"/>
              </a:rPr>
              <a:t> Recommandations OMS Octobre 2018 - </a:t>
            </a:r>
            <a:r>
              <a:rPr lang="fr-FR" sz="1400" dirty="0">
                <a:ea typeface="+mn-lt"/>
                <a:cs typeface="+mn-lt"/>
              </a:rPr>
              <a:t>https://www.who.int/fr/news-room/fact-sheets/detail/healthy-diet</a:t>
            </a:r>
            <a:endParaRPr lang="fr-FR" sz="1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122CB3-B5C9-4BC6-95A7-1C23F922F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cs typeface="Calibri Light"/>
              </a:rPr>
              <a:t>Les chiffres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B3E66E-6DBB-4281-8C99-809D37809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cs typeface="Calibri"/>
              </a:rPr>
              <a:t>34 grammes de graisses saturées représentent l'équivalent de :</a:t>
            </a: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Un petit déjeuner avec œufs et bacon</a:t>
            </a:r>
            <a:br>
              <a:rPr lang="fr-FR" dirty="0">
                <a:cs typeface="Calibri"/>
              </a:rPr>
            </a:br>
            <a:r>
              <a:rPr lang="fr-FR" dirty="0">
                <a:cs typeface="Calibri"/>
              </a:rPr>
              <a:t>+ un hamburger avec des frites</a:t>
            </a:r>
            <a:br>
              <a:rPr lang="fr-FR" dirty="0">
                <a:cs typeface="Calibri"/>
              </a:rPr>
            </a:br>
            <a:r>
              <a:rPr lang="fr-FR" dirty="0">
                <a:cs typeface="Calibri"/>
              </a:rPr>
              <a:t>+ une grillade avec sa garniture.</a:t>
            </a:r>
          </a:p>
          <a:p>
            <a:endParaRPr lang="fr-F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094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5" ma:contentTypeDescription="Crée un document." ma:contentTypeScope="" ma:versionID="98cd90173b26a727ab961f7f7701a896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42f77fb70c0f455a07834510c98b660a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70277b-01b7-43cd-b9eb-8b94a1aaf00b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a0a6138-9419-40d6-bf0b-851727aaa315" xsi:nil="true"/>
    <lcf76f155ced4ddcb4097134ff3c332f xmlns="271254ee-1e7f-4a9d-a7d2-a2302e6e5eb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983A5D-2FF6-4F74-93AF-5FB9AACD8A03}"/>
</file>

<file path=customXml/itemProps2.xml><?xml version="1.0" encoding="utf-8"?>
<ds:datastoreItem xmlns:ds="http://schemas.openxmlformats.org/officeDocument/2006/customXml" ds:itemID="{4C73E0A3-1C6B-4657-8D71-977B40E948B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D394180-F8FA-4DC6-AD46-CCF3AC77F0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141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Les résultats de l'étude</vt:lpstr>
      <vt:lpstr>Les chiffres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résultats de l'étude</dc:title>
  <dc:creator>Emmanuel BARRAUD</dc:creator>
  <cp:lastModifiedBy>Emmanuel Barraud - La Clef Numérique</cp:lastModifiedBy>
  <cp:revision>43</cp:revision>
  <dcterms:created xsi:type="dcterms:W3CDTF">2012-07-30T22:21:58Z</dcterms:created>
  <dcterms:modified xsi:type="dcterms:W3CDTF">2022-11-21T15:29:54Z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0x01010037A60B5079794642ABE7A59ACB049E0C</vt:lpwstr>
  </property>
</Properties>
</file>