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59" r:id="rId7"/>
    <p:sldId id="279" r:id="rId8"/>
    <p:sldId id="261" r:id="rId9"/>
    <p:sldId id="278" r:id="rId10"/>
    <p:sldId id="257" r:id="rId11"/>
    <p:sldId id="276" r:id="rId12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  <a:srgbClr val="ECECDC"/>
    <a:srgbClr val="FBE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58E00-B09C-450A-B19C-B9A6B6FF246A}" v="84" dt="2021-11-07T14:31:12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3" autoAdjust="0"/>
    <p:restoredTop sz="86065" autoAdjust="0"/>
  </p:normalViewPr>
  <p:slideViewPr>
    <p:cSldViewPr>
      <p:cViewPr varScale="1">
        <p:scale>
          <a:sx n="68" d="100"/>
          <a:sy n="68" d="100"/>
        </p:scale>
        <p:origin x="1061" y="67"/>
      </p:cViewPr>
      <p:guideLst>
        <p:guide orient="horz" pos="297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 Barraud" userId="3102e719-20e1-4b1e-abe9-3130392ebc08" providerId="ADAL" clId="{A8858E00-B09C-450A-B19C-B9A6B6FF246A}"/>
    <pc:docChg chg="undo custSel delSld modSld">
      <pc:chgData name="Emmanuel Barraud" userId="3102e719-20e1-4b1e-abe9-3130392ebc08" providerId="ADAL" clId="{A8858E00-B09C-450A-B19C-B9A6B6FF246A}" dt="2021-11-07T14:31:58.785" v="216" actId="478"/>
      <pc:docMkLst>
        <pc:docMk/>
      </pc:docMkLst>
      <pc:sldChg chg="delSp mod delAnim modNotesTx">
        <pc:chgData name="Emmanuel Barraud" userId="3102e719-20e1-4b1e-abe9-3130392ebc08" providerId="ADAL" clId="{A8858E00-B09C-450A-B19C-B9A6B6FF246A}" dt="2021-11-07T14:31:58.785" v="216" actId="478"/>
        <pc:sldMkLst>
          <pc:docMk/>
          <pc:sldMk cId="0" sldId="256"/>
        </pc:sldMkLst>
        <pc:picChg chg="del">
          <ac:chgData name="Emmanuel Barraud" userId="3102e719-20e1-4b1e-abe9-3130392ebc08" providerId="ADAL" clId="{A8858E00-B09C-450A-B19C-B9A6B6FF246A}" dt="2021-11-07T14:31:58.785" v="216" actId="478"/>
          <ac:picMkLst>
            <pc:docMk/>
            <pc:sldMk cId="0" sldId="256"/>
            <ac:picMk id="2058" creationId="{00000000-0000-0000-0000-000000000000}"/>
          </ac:picMkLst>
        </pc:picChg>
      </pc:sldChg>
      <pc:sldChg chg="addSp delSp modSp mod">
        <pc:chgData name="Emmanuel Barraud" userId="3102e719-20e1-4b1e-abe9-3130392ebc08" providerId="ADAL" clId="{A8858E00-B09C-450A-B19C-B9A6B6FF246A}" dt="2021-11-07T14:28:27.139" v="95" actId="1076"/>
        <pc:sldMkLst>
          <pc:docMk/>
          <pc:sldMk cId="0" sldId="257"/>
        </pc:sldMkLst>
        <pc:spChg chg="add del mod">
          <ac:chgData name="Emmanuel Barraud" userId="3102e719-20e1-4b1e-abe9-3130392ebc08" providerId="ADAL" clId="{A8858E00-B09C-450A-B19C-B9A6B6FF246A}" dt="2021-11-07T14:26:41.275" v="70" actId="478"/>
          <ac:spMkLst>
            <pc:docMk/>
            <pc:sldMk cId="0" sldId="257"/>
            <ac:spMk id="8" creationId="{6093127C-F740-45C5-B07E-FAB730FF21DD}"/>
          </ac:spMkLst>
        </pc:spChg>
        <pc:picChg chg="add del mod ord">
          <ac:chgData name="Emmanuel Barraud" userId="3102e719-20e1-4b1e-abe9-3130392ebc08" providerId="ADAL" clId="{A8858E00-B09C-450A-B19C-B9A6B6FF246A}" dt="2021-11-07T14:23:37.765" v="56" actId="1076"/>
          <ac:picMkLst>
            <pc:docMk/>
            <pc:sldMk cId="0" sldId="257"/>
            <ac:picMk id="3" creationId="{EF7F6688-C4A7-4779-8654-A374E9663AF6}"/>
          </ac:picMkLst>
        </pc:picChg>
        <pc:picChg chg="add del mod">
          <ac:chgData name="Emmanuel Barraud" userId="3102e719-20e1-4b1e-abe9-3130392ebc08" providerId="ADAL" clId="{A8858E00-B09C-450A-B19C-B9A6B6FF246A}" dt="2021-11-07T14:25:30.413" v="61" actId="478"/>
          <ac:picMkLst>
            <pc:docMk/>
            <pc:sldMk cId="0" sldId="257"/>
            <ac:picMk id="5" creationId="{812B1BEA-171F-47AE-86EB-CA231054364C}"/>
          </ac:picMkLst>
        </pc:picChg>
        <pc:picChg chg="add mod">
          <ac:chgData name="Emmanuel Barraud" userId="3102e719-20e1-4b1e-abe9-3130392ebc08" providerId="ADAL" clId="{A8858E00-B09C-450A-B19C-B9A6B6FF246A}" dt="2021-11-07T14:28:27.139" v="95" actId="1076"/>
          <ac:picMkLst>
            <pc:docMk/>
            <pc:sldMk cId="0" sldId="257"/>
            <ac:picMk id="7" creationId="{0E0B4AC2-07A1-4C68-974A-7E118801FF10}"/>
          </ac:picMkLst>
        </pc:picChg>
        <pc:picChg chg="mod">
          <ac:chgData name="Emmanuel Barraud" userId="3102e719-20e1-4b1e-abe9-3130392ebc08" providerId="ADAL" clId="{A8858E00-B09C-450A-B19C-B9A6B6FF246A}" dt="2021-11-07T14:23:27.673" v="54" actId="14100"/>
          <ac:picMkLst>
            <pc:docMk/>
            <pc:sldMk cId="0" sldId="257"/>
            <ac:picMk id="201" creationId="{00000000-0000-0000-0000-000000000000}"/>
          </ac:picMkLst>
        </pc:picChg>
        <pc:picChg chg="del">
          <ac:chgData name="Emmanuel Barraud" userId="3102e719-20e1-4b1e-abe9-3130392ebc08" providerId="ADAL" clId="{A8858E00-B09C-450A-B19C-B9A6B6FF246A}" dt="2021-11-07T14:21:50.513" v="44" actId="478"/>
          <ac:picMkLst>
            <pc:docMk/>
            <pc:sldMk cId="0" sldId="257"/>
            <ac:picMk id="5137" creationId="{00000000-0000-0000-0000-000000000000}"/>
          </ac:picMkLst>
        </pc:picChg>
        <pc:picChg chg="del">
          <ac:chgData name="Emmanuel Barraud" userId="3102e719-20e1-4b1e-abe9-3130392ebc08" providerId="ADAL" clId="{A8858E00-B09C-450A-B19C-B9A6B6FF246A}" dt="2021-11-07T14:21:47.857" v="43" actId="478"/>
          <ac:picMkLst>
            <pc:docMk/>
            <pc:sldMk cId="0" sldId="257"/>
            <ac:picMk id="5141" creationId="{00000000-0000-0000-0000-000000000000}"/>
          </ac:picMkLst>
        </pc:picChg>
      </pc:sldChg>
      <pc:sldChg chg="modSp mod modAnim modNotesTx">
        <pc:chgData name="Emmanuel Barraud" userId="3102e719-20e1-4b1e-abe9-3130392ebc08" providerId="ADAL" clId="{A8858E00-B09C-450A-B19C-B9A6B6FF246A}" dt="2021-11-07T14:31:38.847" v="205" actId="20577"/>
        <pc:sldMkLst>
          <pc:docMk/>
          <pc:sldMk cId="0" sldId="259"/>
        </pc:sldMkLst>
        <pc:spChg chg="mod">
          <ac:chgData name="Emmanuel Barraud" userId="3102e719-20e1-4b1e-abe9-3130392ebc08" providerId="ADAL" clId="{A8858E00-B09C-450A-B19C-B9A6B6FF246A}" dt="2021-11-07T14:21:38.047" v="42" actId="1076"/>
          <ac:spMkLst>
            <pc:docMk/>
            <pc:sldMk cId="0" sldId="259"/>
            <ac:spMk id="9219" creationId="{00000000-0000-0000-0000-000000000000}"/>
          </ac:spMkLst>
        </pc:spChg>
      </pc:sldChg>
      <pc:sldChg chg="addSp modSp mod modAnim modNotesTx">
        <pc:chgData name="Emmanuel Barraud" userId="3102e719-20e1-4b1e-abe9-3130392ebc08" providerId="ADAL" clId="{A8858E00-B09C-450A-B19C-B9A6B6FF246A}" dt="2021-11-07T14:30:51.903" v="162" actId="20577"/>
        <pc:sldMkLst>
          <pc:docMk/>
          <pc:sldMk cId="0" sldId="276"/>
        </pc:sldMkLst>
        <pc:picChg chg="add mod">
          <ac:chgData name="Emmanuel Barraud" userId="3102e719-20e1-4b1e-abe9-3130392ebc08" providerId="ADAL" clId="{A8858E00-B09C-450A-B19C-B9A6B6FF246A}" dt="2021-11-07T14:29:59.671" v="115"/>
          <ac:picMkLst>
            <pc:docMk/>
            <pc:sldMk cId="0" sldId="276"/>
            <ac:picMk id="5" creationId="{3D1B1B4D-1B2D-4651-A60E-60B9E84B41A9}"/>
          </ac:picMkLst>
        </pc:picChg>
        <pc:picChg chg="mod">
          <ac:chgData name="Emmanuel Barraud" userId="3102e719-20e1-4b1e-abe9-3130392ebc08" providerId="ADAL" clId="{A8858E00-B09C-450A-B19C-B9A6B6FF246A}" dt="2021-11-07T14:29:00.176" v="100"/>
          <ac:picMkLst>
            <pc:docMk/>
            <pc:sldMk cId="0" sldId="276"/>
            <ac:picMk id="33797" creationId="{00000000-0000-0000-0000-000000000000}"/>
          </ac:picMkLst>
        </pc:picChg>
      </pc:sldChg>
      <pc:sldChg chg="del">
        <pc:chgData name="Emmanuel Barraud" userId="3102e719-20e1-4b1e-abe9-3130392ebc08" providerId="ADAL" clId="{A8858E00-B09C-450A-B19C-B9A6B6FF246A}" dt="2021-11-07T14:28:34.633" v="96" actId="47"/>
        <pc:sldMkLst>
          <pc:docMk/>
          <pc:sldMk cId="0" sldId="277"/>
        </pc:sldMkLst>
      </pc:sldChg>
      <pc:sldChg chg="modSp">
        <pc:chgData name="Emmanuel Barraud" userId="3102e719-20e1-4b1e-abe9-3130392ebc08" providerId="ADAL" clId="{A8858E00-B09C-450A-B19C-B9A6B6FF246A}" dt="2021-11-07T14:31:12.109" v="163" actId="1957"/>
        <pc:sldMkLst>
          <pc:docMk/>
          <pc:sldMk cId="0" sldId="278"/>
        </pc:sldMkLst>
        <pc:graphicFrameChg chg="mod">
          <ac:chgData name="Emmanuel Barraud" userId="3102e719-20e1-4b1e-abe9-3130392ebc08" providerId="ADAL" clId="{A8858E00-B09C-450A-B19C-B9A6B6FF246A}" dt="2021-11-07T14:31:12.109" v="163" actId="1957"/>
          <ac:graphicFrameMkLst>
            <pc:docMk/>
            <pc:sldMk cId="0" sldId="278"/>
            <ac:graphicFrameMk id="6" creationId="{00000000-0000-0000-0000-000000000000}"/>
          </ac:graphicFrameMkLst>
        </pc:graphicFrameChg>
      </pc:sldChg>
      <pc:sldChg chg="modNotesTx">
        <pc:chgData name="Emmanuel Barraud" userId="3102e719-20e1-4b1e-abe9-3130392ebc08" providerId="ADAL" clId="{A8858E00-B09C-450A-B19C-B9A6B6FF246A}" dt="2021-11-07T14:31:49.407" v="215" actId="20577"/>
        <pc:sldMkLst>
          <pc:docMk/>
          <pc:sldMk cId="0" sldId="2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r-FR" sz="2000">
                <a:solidFill>
                  <a:schemeClr val="bg1"/>
                </a:solidFill>
              </a:rPr>
              <a:t>2010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4C-4797-87EF-805B2C34F33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4C-4797-87EF-805B2C34F33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4C-4797-87EF-805B2C34F33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4C-4797-87EF-805B2C34F3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'Taux de réussite'!$A$2:$A$5</c:f>
              <c:strCache>
                <c:ptCount val="4"/>
                <c:pt idx="0">
                  <c:v>BEP VAM</c:v>
                </c:pt>
                <c:pt idx="1">
                  <c:v>Bac Pro Commerce</c:v>
                </c:pt>
                <c:pt idx="2">
                  <c:v>BTS MUC</c:v>
                </c:pt>
                <c:pt idx="3">
                  <c:v>BTS NRC</c:v>
                </c:pt>
              </c:strCache>
            </c:strRef>
          </c:cat>
          <c:val>
            <c:numRef>
              <c:f>'Taux de réussite'!$B$2:$B$5</c:f>
              <c:numCache>
                <c:formatCode>0%</c:formatCode>
                <c:ptCount val="4"/>
                <c:pt idx="0">
                  <c:v>1</c:v>
                </c:pt>
                <c:pt idx="1">
                  <c:v>0.96</c:v>
                </c:pt>
                <c:pt idx="2">
                  <c:v>0.73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4C-4797-87EF-805B2C34F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overlap val="-27"/>
        <c:axId val="2135129039"/>
        <c:axId val="2135129871"/>
      </c:barChart>
      <c:catAx>
        <c:axId val="213512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5129871"/>
        <c:crosses val="autoZero"/>
        <c:auto val="1"/>
        <c:lblAlgn val="ctr"/>
        <c:lblOffset val="100"/>
        <c:noMultiLvlLbl val="0"/>
      </c:catAx>
      <c:valAx>
        <c:axId val="2135129871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135129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C03AB-843C-4CB4-925A-88DBC629BECC}" type="doc">
      <dgm:prSet loTypeId="urn:microsoft.com/office/officeart/2005/8/layout/arrow5" loCatId="relationship" qsTypeId="urn:microsoft.com/office/officeart/2005/8/quickstyle/simple1" qsCatId="simple" csTypeId="urn:microsoft.com/office/officeart/2005/8/colors/accent6_4" csCatId="accent6" phldr="1"/>
      <dgm:spPr/>
    </dgm:pt>
    <dgm:pt modelId="{6D15CED0-6465-4B1D-9CAB-83CC7327EB4C}">
      <dgm:prSet phldrT="[Texte]"/>
      <dgm:spPr/>
      <dgm:t>
        <a:bodyPr/>
        <a:lstStyle/>
        <a:p>
          <a:endParaRPr lang="fr-FR" dirty="0"/>
        </a:p>
        <a:p>
          <a:endParaRPr lang="fr-FR" dirty="0"/>
        </a:p>
        <a:p>
          <a:r>
            <a:rPr lang="fr-FR" dirty="0"/>
            <a:t>L’apprenti</a:t>
          </a:r>
        </a:p>
      </dgm:t>
    </dgm:pt>
    <dgm:pt modelId="{24AF7AC5-B43E-4CFD-8533-5A0BCD709F6F}" type="parTrans" cxnId="{6B30CCBB-FCBB-4D10-8926-CA6D87E683AF}">
      <dgm:prSet/>
      <dgm:spPr/>
      <dgm:t>
        <a:bodyPr/>
        <a:lstStyle/>
        <a:p>
          <a:endParaRPr lang="fr-FR"/>
        </a:p>
      </dgm:t>
    </dgm:pt>
    <dgm:pt modelId="{AE6AC2F8-EA0E-4D42-9292-2D53FBF115EB}" type="sibTrans" cxnId="{6B30CCBB-FCBB-4D10-8926-CA6D87E683AF}">
      <dgm:prSet/>
      <dgm:spPr/>
      <dgm:t>
        <a:bodyPr/>
        <a:lstStyle/>
        <a:p>
          <a:endParaRPr lang="fr-FR"/>
        </a:p>
      </dgm:t>
    </dgm:pt>
    <dgm:pt modelId="{F9D28275-AB02-4E05-BBDA-269A86F7488A}">
      <dgm:prSet phldrT="[Texte]"/>
      <dgm:spPr/>
      <dgm:t>
        <a:bodyPr/>
        <a:lstStyle/>
        <a:p>
          <a:r>
            <a:rPr lang="fr-FR" dirty="0"/>
            <a:t>Le CFA</a:t>
          </a:r>
        </a:p>
      </dgm:t>
    </dgm:pt>
    <dgm:pt modelId="{0D2E731C-D48C-4A61-8267-26C36A604ED8}" type="parTrans" cxnId="{10848829-E7FF-45B6-A599-F8966708B2D1}">
      <dgm:prSet/>
      <dgm:spPr/>
      <dgm:t>
        <a:bodyPr/>
        <a:lstStyle/>
        <a:p>
          <a:endParaRPr lang="fr-FR"/>
        </a:p>
      </dgm:t>
    </dgm:pt>
    <dgm:pt modelId="{C6FA9FEC-678E-47CB-A3E4-1E86F2BA801B}" type="sibTrans" cxnId="{10848829-E7FF-45B6-A599-F8966708B2D1}">
      <dgm:prSet/>
      <dgm:spPr/>
      <dgm:t>
        <a:bodyPr/>
        <a:lstStyle/>
        <a:p>
          <a:endParaRPr lang="fr-FR"/>
        </a:p>
      </dgm:t>
    </dgm:pt>
    <dgm:pt modelId="{84EEF92D-D998-4323-A418-787EA6CF5F84}">
      <dgm:prSet phldrT="[Texte]"/>
      <dgm:spPr/>
      <dgm:t>
        <a:bodyPr/>
        <a:lstStyle/>
        <a:p>
          <a:r>
            <a:rPr lang="fr-FR" dirty="0"/>
            <a:t>L’entreprise</a:t>
          </a:r>
        </a:p>
      </dgm:t>
    </dgm:pt>
    <dgm:pt modelId="{46E44D81-77DF-49C6-AD88-9B076C426095}" type="parTrans" cxnId="{E179CDC6-ED7D-406C-8DF2-DE47920E719F}">
      <dgm:prSet/>
      <dgm:spPr/>
      <dgm:t>
        <a:bodyPr/>
        <a:lstStyle/>
        <a:p>
          <a:endParaRPr lang="fr-FR"/>
        </a:p>
      </dgm:t>
    </dgm:pt>
    <dgm:pt modelId="{976236B6-DFCD-4764-AA39-48F8D70902BF}" type="sibTrans" cxnId="{E179CDC6-ED7D-406C-8DF2-DE47920E719F}">
      <dgm:prSet/>
      <dgm:spPr/>
      <dgm:t>
        <a:bodyPr/>
        <a:lstStyle/>
        <a:p>
          <a:endParaRPr lang="fr-FR"/>
        </a:p>
      </dgm:t>
    </dgm:pt>
    <dgm:pt modelId="{436D07DA-847E-49FB-AC51-568C2A6CF333}" type="pres">
      <dgm:prSet presAssocID="{08CC03AB-843C-4CB4-925A-88DBC629BECC}" presName="diagram" presStyleCnt="0">
        <dgm:presLayoutVars>
          <dgm:dir/>
          <dgm:resizeHandles val="exact"/>
        </dgm:presLayoutVars>
      </dgm:prSet>
      <dgm:spPr/>
    </dgm:pt>
    <dgm:pt modelId="{53B5C0BE-618E-4330-A8A3-D97C8DCE428B}" type="pres">
      <dgm:prSet presAssocID="{6D15CED0-6465-4B1D-9CAB-83CC7327EB4C}" presName="arrow" presStyleLbl="node1" presStyleIdx="0" presStyleCnt="3">
        <dgm:presLayoutVars>
          <dgm:bulletEnabled val="1"/>
        </dgm:presLayoutVars>
      </dgm:prSet>
      <dgm:spPr/>
    </dgm:pt>
    <dgm:pt modelId="{F80CBC46-343A-4B76-8881-8B5635B00763}" type="pres">
      <dgm:prSet presAssocID="{F9D28275-AB02-4E05-BBDA-269A86F7488A}" presName="arrow" presStyleLbl="node1" presStyleIdx="1" presStyleCnt="3">
        <dgm:presLayoutVars>
          <dgm:bulletEnabled val="1"/>
        </dgm:presLayoutVars>
      </dgm:prSet>
      <dgm:spPr/>
    </dgm:pt>
    <dgm:pt modelId="{793FD8C4-357F-4FF2-81A4-2A067C98057A}" type="pres">
      <dgm:prSet presAssocID="{84EEF92D-D998-4323-A418-787EA6CF5F84}" presName="arrow" presStyleLbl="node1" presStyleIdx="2" presStyleCnt="3">
        <dgm:presLayoutVars>
          <dgm:bulletEnabled val="1"/>
        </dgm:presLayoutVars>
      </dgm:prSet>
      <dgm:spPr/>
    </dgm:pt>
  </dgm:ptLst>
  <dgm:cxnLst>
    <dgm:cxn modelId="{10848829-E7FF-45B6-A599-F8966708B2D1}" srcId="{08CC03AB-843C-4CB4-925A-88DBC629BECC}" destId="{F9D28275-AB02-4E05-BBDA-269A86F7488A}" srcOrd="1" destOrd="0" parTransId="{0D2E731C-D48C-4A61-8267-26C36A604ED8}" sibTransId="{C6FA9FEC-678E-47CB-A3E4-1E86F2BA801B}"/>
    <dgm:cxn modelId="{7A98012F-F293-4955-9A98-84A2A3DA089D}" type="presOf" srcId="{F9D28275-AB02-4E05-BBDA-269A86F7488A}" destId="{F80CBC46-343A-4B76-8881-8B5635B00763}" srcOrd="0" destOrd="0" presId="urn:microsoft.com/office/officeart/2005/8/layout/arrow5"/>
    <dgm:cxn modelId="{0933885F-B6A4-48ED-B67F-191C6157ADAF}" type="presOf" srcId="{6D15CED0-6465-4B1D-9CAB-83CC7327EB4C}" destId="{53B5C0BE-618E-4330-A8A3-D97C8DCE428B}" srcOrd="0" destOrd="0" presId="urn:microsoft.com/office/officeart/2005/8/layout/arrow5"/>
    <dgm:cxn modelId="{5FF9D16C-5BED-4957-8FE6-9595D0DB5ADD}" type="presOf" srcId="{84EEF92D-D998-4323-A418-787EA6CF5F84}" destId="{793FD8C4-357F-4FF2-81A4-2A067C98057A}" srcOrd="0" destOrd="0" presId="urn:microsoft.com/office/officeart/2005/8/layout/arrow5"/>
    <dgm:cxn modelId="{6B30CCBB-FCBB-4D10-8926-CA6D87E683AF}" srcId="{08CC03AB-843C-4CB4-925A-88DBC629BECC}" destId="{6D15CED0-6465-4B1D-9CAB-83CC7327EB4C}" srcOrd="0" destOrd="0" parTransId="{24AF7AC5-B43E-4CFD-8533-5A0BCD709F6F}" sibTransId="{AE6AC2F8-EA0E-4D42-9292-2D53FBF115EB}"/>
    <dgm:cxn modelId="{E179CDC6-ED7D-406C-8DF2-DE47920E719F}" srcId="{08CC03AB-843C-4CB4-925A-88DBC629BECC}" destId="{84EEF92D-D998-4323-A418-787EA6CF5F84}" srcOrd="2" destOrd="0" parTransId="{46E44D81-77DF-49C6-AD88-9B076C426095}" sibTransId="{976236B6-DFCD-4764-AA39-48F8D70902BF}"/>
    <dgm:cxn modelId="{633523CD-5D8F-49F6-927F-86F6DE27D5A7}" type="presOf" srcId="{08CC03AB-843C-4CB4-925A-88DBC629BECC}" destId="{436D07DA-847E-49FB-AC51-568C2A6CF333}" srcOrd="0" destOrd="0" presId="urn:microsoft.com/office/officeart/2005/8/layout/arrow5"/>
    <dgm:cxn modelId="{77C10216-39A0-458B-B5C2-60A15B6E4A1C}" type="presParOf" srcId="{436D07DA-847E-49FB-AC51-568C2A6CF333}" destId="{53B5C0BE-618E-4330-A8A3-D97C8DCE428B}" srcOrd="0" destOrd="0" presId="urn:microsoft.com/office/officeart/2005/8/layout/arrow5"/>
    <dgm:cxn modelId="{82DE1307-EDE7-40E8-ACC8-0449481B37F6}" type="presParOf" srcId="{436D07DA-847E-49FB-AC51-568C2A6CF333}" destId="{F80CBC46-343A-4B76-8881-8B5635B00763}" srcOrd="1" destOrd="0" presId="urn:microsoft.com/office/officeart/2005/8/layout/arrow5"/>
    <dgm:cxn modelId="{3299F00A-2F28-43A4-801A-F958CF770F98}" type="presParOf" srcId="{436D07DA-847E-49FB-AC51-568C2A6CF333}" destId="{793FD8C4-357F-4FF2-81A4-2A067C98057A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5C0BE-618E-4330-A8A3-D97C8DCE428B}">
      <dsp:nvSpPr>
        <dsp:cNvPr id="0" name=""/>
        <dsp:cNvSpPr/>
      </dsp:nvSpPr>
      <dsp:spPr>
        <a:xfrm>
          <a:off x="2017331" y="142"/>
          <a:ext cx="2518064" cy="2518064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L’apprenti</a:t>
          </a:r>
        </a:p>
      </dsp:txBody>
      <dsp:txXfrm>
        <a:off x="2646847" y="142"/>
        <a:ext cx="1259032" cy="2077403"/>
      </dsp:txXfrm>
    </dsp:sp>
    <dsp:sp modelId="{F80CBC46-343A-4B76-8881-8B5635B00763}">
      <dsp:nvSpPr>
        <dsp:cNvPr id="0" name=""/>
        <dsp:cNvSpPr/>
      </dsp:nvSpPr>
      <dsp:spPr>
        <a:xfrm rot="7200000">
          <a:off x="3473529" y="2522352"/>
          <a:ext cx="2518064" cy="2518064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shade val="50000"/>
            <a:hueOff val="0"/>
            <a:satOff val="15447"/>
            <a:lumOff val="25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Le CFA</a:t>
          </a:r>
        </a:p>
      </dsp:txBody>
      <dsp:txXfrm rot="-5400000">
        <a:off x="3884672" y="3262033"/>
        <a:ext cx="2077403" cy="1259032"/>
      </dsp:txXfrm>
    </dsp:sp>
    <dsp:sp modelId="{793FD8C4-357F-4FF2-81A4-2A067C98057A}">
      <dsp:nvSpPr>
        <dsp:cNvPr id="0" name=""/>
        <dsp:cNvSpPr/>
      </dsp:nvSpPr>
      <dsp:spPr>
        <a:xfrm rot="14400000">
          <a:off x="561133" y="2522352"/>
          <a:ext cx="2518064" cy="2518064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shade val="50000"/>
            <a:hueOff val="0"/>
            <a:satOff val="15447"/>
            <a:lumOff val="25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L’entreprise</a:t>
          </a:r>
        </a:p>
      </dsp:txBody>
      <dsp:txXfrm rot="5400000">
        <a:off x="590652" y="3262033"/>
        <a:ext cx="2077403" cy="1259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7E6DE2-9F16-4918-A810-9D64647EE6A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872CF-95FA-43E1-9B3C-399425C0A1B8}" type="slidenum">
              <a:rPr lang="fr-FR"/>
              <a:pPr/>
              <a:t>1</a:t>
            </a:fld>
            <a:endParaRPr lang="fr-FR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Exercice PowerPoint « L’apprentissage »</a:t>
            </a:r>
          </a:p>
          <a:p>
            <a:endParaRPr lang="fr-FR" sz="12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Vous êtes chargé(e) de promouvoir l’apprentissage à l'aide d’une présentation Powerpoint destinée à être visualisée sur une borne interactive.</a:t>
            </a:r>
          </a:p>
          <a:p>
            <a:r>
              <a:rPr lang="fr-FR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 présentation devra défiler toute seule et tourner</a:t>
            </a:r>
            <a:r>
              <a:rPr lang="fr-FR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 boucle.</a:t>
            </a:r>
          </a:p>
          <a:p>
            <a:endParaRPr lang="fr-FR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fr-FR" sz="1200" kern="1200" baseline="300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diapo : Diapo de titre avec photo recolorée en noir et blanc.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9FA46-20CB-4063-9E37-369BBA90DADA}" type="slidenum">
              <a:rPr lang="fr-FR"/>
              <a:pPr/>
              <a:t>2</a:t>
            </a:fld>
            <a:endParaRPr lang="fr-F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diapo : Photos des centres d’apprentis en chevauchement.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856D3-BAB1-44A4-A593-457B62007016}" type="slidenum">
              <a:rPr lang="fr-FR"/>
              <a:pPr/>
              <a:t>3</a:t>
            </a:fld>
            <a:endParaRPr lang="fr-F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diapo : Liste</a:t>
            </a:r>
            <a:r>
              <a:rPr lang="fr-FR" baseline="0" dirty="0"/>
              <a:t> des formations avec une hiérarchie de textes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4</a:t>
            </a:r>
            <a:r>
              <a:rPr lang="fr-FR" baseline="30000" dirty="0"/>
              <a:t>ème</a:t>
            </a:r>
            <a:r>
              <a:rPr lang="fr-FR" dirty="0"/>
              <a:t> diapo : Schéma de l’alternance réalisé à</a:t>
            </a:r>
            <a:r>
              <a:rPr lang="fr-FR" baseline="0" dirty="0"/>
              <a:t> l’aide</a:t>
            </a:r>
            <a:r>
              <a:rPr lang="fr-FR" dirty="0"/>
              <a:t> de </a:t>
            </a:r>
            <a:r>
              <a:rPr lang="fr-FR" dirty="0" err="1"/>
              <a:t>SmartArts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6DE2-9F16-4918-A810-9D64647EE6A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2F2B9-9887-4FD0-AC80-35F6DDC3AC30}" type="slidenum">
              <a:rPr lang="fr-FR"/>
              <a:pPr/>
              <a:t>5</a:t>
            </a:fld>
            <a:endParaRPr lang="fr-F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</a:t>
            </a:r>
            <a:r>
              <a:rPr lang="fr-FR" baseline="30000" dirty="0"/>
              <a:t>ème</a:t>
            </a:r>
            <a:r>
              <a:rPr lang="fr-FR" dirty="0"/>
              <a:t> diapo : Insérer le tableau des rémunérations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6</a:t>
            </a:r>
            <a:r>
              <a:rPr lang="fr-FR" baseline="30000" dirty="0"/>
              <a:t>ème</a:t>
            </a:r>
            <a:r>
              <a:rPr lang="fr-FR" dirty="0"/>
              <a:t> diapo : Insérer le graphique des taux</a:t>
            </a:r>
            <a:r>
              <a:rPr lang="fr-FR" baseline="0" dirty="0"/>
              <a:t> de réussite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6DE2-9F16-4918-A810-9D64647EE6A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AE5BF-B970-49E9-A584-7063AFF1BCF0}" type="slidenum">
              <a:rPr lang="fr-FR"/>
              <a:pPr/>
              <a:t>7</a:t>
            </a:fld>
            <a:endParaRPr lang="fr-F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baseline="30000" dirty="0"/>
              <a:t>ème</a:t>
            </a:r>
            <a:r>
              <a:rPr lang="fr-FR" dirty="0"/>
              <a:t> diapo : Intégrer la</a:t>
            </a:r>
            <a:r>
              <a:rPr lang="fr-FR" baseline="0" dirty="0"/>
              <a:t> vidéo dans un clipart</a:t>
            </a:r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B678A-13E0-4D0D-A779-B585E9078BFD}" type="slidenum">
              <a:rPr lang="fr-FR"/>
              <a:pPr/>
              <a:t>8</a:t>
            </a:fld>
            <a:endParaRPr lang="fr-FR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8</a:t>
            </a:r>
            <a:r>
              <a:rPr lang="fr-FR" baseline="30000" dirty="0"/>
              <a:t>ème</a:t>
            </a:r>
            <a:r>
              <a:rPr lang="fr-FR" dirty="0"/>
              <a:t> diapo : Photo moitié en couleur / moitié en noir et blanc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7533" y="33337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9968" y="3860801"/>
            <a:ext cx="8727017" cy="13684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9D2770-2615-42F0-BDB1-7E908A17CA5C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143" name="Group 7">
            <a:extLst>
              <a:ext uri="{FF2B5EF4-FFF2-40B4-BE49-F238E27FC236}">
                <a16:creationId xmlns:a16="http://schemas.microsoft.com/office/drawing/2014/main" id="{C45753ED-1E06-79C3-A6DF-06C0ACC1D23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" y="3429002"/>
            <a:ext cx="2279578" cy="2754277"/>
            <a:chOff x="0" y="2291"/>
            <a:chExt cx="1385" cy="1702"/>
          </a:xfrm>
        </p:grpSpPr>
        <p:sp>
          <p:nvSpPr>
            <p:cNvPr id="144" name="Rectangle 8">
              <a:extLst>
                <a:ext uri="{FF2B5EF4-FFF2-40B4-BE49-F238E27FC236}">
                  <a16:creationId xmlns:a16="http://schemas.microsoft.com/office/drawing/2014/main" id="{999D6871-4163-F65D-D873-0C4DD757A66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6798887">
              <a:off x="62" y="3883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Rectangle 9">
              <a:extLst>
                <a:ext uri="{FF2B5EF4-FFF2-40B4-BE49-F238E27FC236}">
                  <a16:creationId xmlns:a16="http://schemas.microsoft.com/office/drawing/2014/main" id="{CC3798BE-A514-5377-D700-F8DC691D8D5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6798887">
              <a:off x="33" y="3880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Rectangle 10">
              <a:extLst>
                <a:ext uri="{FF2B5EF4-FFF2-40B4-BE49-F238E27FC236}">
                  <a16:creationId xmlns:a16="http://schemas.microsoft.com/office/drawing/2014/main" id="{BB510DED-A97B-D5AD-9B12-7CF3FCE5CF0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6798887">
              <a:off x="6" y="3875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Rectangle 11">
              <a:extLst>
                <a:ext uri="{FF2B5EF4-FFF2-40B4-BE49-F238E27FC236}">
                  <a16:creationId xmlns:a16="http://schemas.microsoft.com/office/drawing/2014/main" id="{8FF2F911-AB10-F712-C25E-A2C532BC6F9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5999912">
              <a:off x="209" y="388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Rectangle 12">
              <a:extLst>
                <a:ext uri="{FF2B5EF4-FFF2-40B4-BE49-F238E27FC236}">
                  <a16:creationId xmlns:a16="http://schemas.microsoft.com/office/drawing/2014/main" id="{9F889BBD-BF51-2216-5A19-153C1F019B1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5999912">
              <a:off x="182" y="388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Rectangle 13">
              <a:extLst>
                <a:ext uri="{FF2B5EF4-FFF2-40B4-BE49-F238E27FC236}">
                  <a16:creationId xmlns:a16="http://schemas.microsoft.com/office/drawing/2014/main" id="{5E480B97-1E09-711C-6A92-2B1B7FDE3DE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6250138">
              <a:off x="152" y="3888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" name="Rectangle 14">
              <a:extLst>
                <a:ext uri="{FF2B5EF4-FFF2-40B4-BE49-F238E27FC236}">
                  <a16:creationId xmlns:a16="http://schemas.microsoft.com/office/drawing/2014/main" id="{16F638E4-E75E-2800-F006-722038EC535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6238076">
              <a:off x="123" y="3886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" name="Rectangle 15">
              <a:extLst>
                <a:ext uri="{FF2B5EF4-FFF2-40B4-BE49-F238E27FC236}">
                  <a16:creationId xmlns:a16="http://schemas.microsoft.com/office/drawing/2014/main" id="{A704B06C-75E6-FD12-416A-6C3AF3CC827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5380717">
              <a:off x="363" y="386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Rectangle 16">
              <a:extLst>
                <a:ext uri="{FF2B5EF4-FFF2-40B4-BE49-F238E27FC236}">
                  <a16:creationId xmlns:a16="http://schemas.microsoft.com/office/drawing/2014/main" id="{4B47147B-9374-F063-3066-B34C5F309FD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5380717">
              <a:off x="332" y="3872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Rectangle 17">
              <a:extLst>
                <a:ext uri="{FF2B5EF4-FFF2-40B4-BE49-F238E27FC236}">
                  <a16:creationId xmlns:a16="http://schemas.microsoft.com/office/drawing/2014/main" id="{D7DA641B-E71C-713D-2A64-F623170AB78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5583200">
              <a:off x="302" y="387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Rectangle 18">
              <a:extLst>
                <a:ext uri="{FF2B5EF4-FFF2-40B4-BE49-F238E27FC236}">
                  <a16:creationId xmlns:a16="http://schemas.microsoft.com/office/drawing/2014/main" id="{B4B8D6DD-D0C7-A650-4422-BB3B7E7B062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5737625">
              <a:off x="270" y="3882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Rectangle 19">
              <a:extLst>
                <a:ext uri="{FF2B5EF4-FFF2-40B4-BE49-F238E27FC236}">
                  <a16:creationId xmlns:a16="http://schemas.microsoft.com/office/drawing/2014/main" id="{0B2DFA09-0D0E-44B7-8912-710ADC846D3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4715477">
              <a:off x="516" y="3829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Rectangle 20">
              <a:extLst>
                <a:ext uri="{FF2B5EF4-FFF2-40B4-BE49-F238E27FC236}">
                  <a16:creationId xmlns:a16="http://schemas.microsoft.com/office/drawing/2014/main" id="{CC05BB4B-AB1D-768B-52F0-F2411AC200E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4924949">
              <a:off x="486" y="383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" name="Rectangle 21">
              <a:extLst>
                <a:ext uri="{FF2B5EF4-FFF2-40B4-BE49-F238E27FC236}">
                  <a16:creationId xmlns:a16="http://schemas.microsoft.com/office/drawing/2014/main" id="{482FAE63-29C9-2D36-B8A2-60CEFD41FC8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4924949">
              <a:off x="456" y="384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" name="Rectangle 22">
              <a:extLst>
                <a:ext uri="{FF2B5EF4-FFF2-40B4-BE49-F238E27FC236}">
                  <a16:creationId xmlns:a16="http://schemas.microsoft.com/office/drawing/2014/main" id="{EDB30E33-6859-692C-F3AA-BA5DDD4F82A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5041352">
              <a:off x="426" y="3851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" name="Rectangle 23">
              <a:extLst>
                <a:ext uri="{FF2B5EF4-FFF2-40B4-BE49-F238E27FC236}">
                  <a16:creationId xmlns:a16="http://schemas.microsoft.com/office/drawing/2014/main" id="{67EA47A9-F0E8-247D-146D-48E8E01B614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3816889">
              <a:off x="664" y="3762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Rectangle 24">
              <a:extLst>
                <a:ext uri="{FF2B5EF4-FFF2-40B4-BE49-F238E27FC236}">
                  <a16:creationId xmlns:a16="http://schemas.microsoft.com/office/drawing/2014/main" id="{030C5120-5D64-1769-97EF-776A2923669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3816889">
              <a:off x="634" y="3780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Rectangle 25">
              <a:extLst>
                <a:ext uri="{FF2B5EF4-FFF2-40B4-BE49-F238E27FC236}">
                  <a16:creationId xmlns:a16="http://schemas.microsoft.com/office/drawing/2014/main" id="{8F0E9A64-775B-366C-E226-A02100534FE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4104184">
              <a:off x="605" y="3791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" name="Rectangle 26">
              <a:extLst>
                <a:ext uri="{FF2B5EF4-FFF2-40B4-BE49-F238E27FC236}">
                  <a16:creationId xmlns:a16="http://schemas.microsoft.com/office/drawing/2014/main" id="{7F3F0888-55CC-83D0-36AE-F9EE32B1C05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4325343">
              <a:off x="575" y="380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Rectangle 27">
              <a:extLst>
                <a:ext uri="{FF2B5EF4-FFF2-40B4-BE49-F238E27FC236}">
                  <a16:creationId xmlns:a16="http://schemas.microsoft.com/office/drawing/2014/main" id="{B20715C3-1E24-45BF-8ADA-993F20E7851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3368036">
              <a:off x="799" y="3683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" name="Rectangle 28">
              <a:extLst>
                <a:ext uri="{FF2B5EF4-FFF2-40B4-BE49-F238E27FC236}">
                  <a16:creationId xmlns:a16="http://schemas.microsoft.com/office/drawing/2014/main" id="{D20378D7-C896-FFE2-8DC0-C1882915A23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3368036">
              <a:off x="772" y="3699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" name="Rectangle 29">
              <a:extLst>
                <a:ext uri="{FF2B5EF4-FFF2-40B4-BE49-F238E27FC236}">
                  <a16:creationId xmlns:a16="http://schemas.microsoft.com/office/drawing/2014/main" id="{710D9DBB-52EF-017C-B86C-FA42BBE976C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3368036">
              <a:off x="745" y="3717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6" name="Rectangle 30">
              <a:extLst>
                <a:ext uri="{FF2B5EF4-FFF2-40B4-BE49-F238E27FC236}">
                  <a16:creationId xmlns:a16="http://schemas.microsoft.com/office/drawing/2014/main" id="{BBE2F14B-C3C9-3C15-1DBA-3A055FBF9EA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3816889">
              <a:off x="717" y="373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7" name="Rectangle 31">
              <a:extLst>
                <a:ext uri="{FF2B5EF4-FFF2-40B4-BE49-F238E27FC236}">
                  <a16:creationId xmlns:a16="http://schemas.microsoft.com/office/drawing/2014/main" id="{10E03732-E10D-4DC4-80B8-2F1EF522965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302266">
              <a:off x="923" y="358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8" name="Rectangle 32">
              <a:extLst>
                <a:ext uri="{FF2B5EF4-FFF2-40B4-BE49-F238E27FC236}">
                  <a16:creationId xmlns:a16="http://schemas.microsoft.com/office/drawing/2014/main" id="{1C2B6787-E6C8-46A0-8F99-92B8B5F4ABD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302266">
              <a:off x="899" y="3606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9" name="Rectangle 33">
              <a:extLst>
                <a:ext uri="{FF2B5EF4-FFF2-40B4-BE49-F238E27FC236}">
                  <a16:creationId xmlns:a16="http://schemas.microsoft.com/office/drawing/2014/main" id="{DE20CECE-2CE7-520D-7201-68F71E43FA4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707562">
              <a:off x="876" y="3626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0" name="Rectangle 34">
              <a:extLst>
                <a:ext uri="{FF2B5EF4-FFF2-40B4-BE49-F238E27FC236}">
                  <a16:creationId xmlns:a16="http://schemas.microsoft.com/office/drawing/2014/main" id="{DA810989-02F5-321B-634F-A7ACD901408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707562">
              <a:off x="850" y="364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1" name="Rectangle 35">
              <a:extLst>
                <a:ext uri="{FF2B5EF4-FFF2-40B4-BE49-F238E27FC236}">
                  <a16:creationId xmlns:a16="http://schemas.microsoft.com/office/drawing/2014/main" id="{6F983878-B042-D1D4-F325-4427AFC44D5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525830">
              <a:off x="1027" y="3473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2" name="Rectangle 36">
              <a:extLst>
                <a:ext uri="{FF2B5EF4-FFF2-40B4-BE49-F238E27FC236}">
                  <a16:creationId xmlns:a16="http://schemas.microsoft.com/office/drawing/2014/main" id="{5195F62C-C299-6CE0-36D1-7BA5B6F1698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525830">
              <a:off x="1009" y="349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" name="Rectangle 37">
              <a:extLst>
                <a:ext uri="{FF2B5EF4-FFF2-40B4-BE49-F238E27FC236}">
                  <a16:creationId xmlns:a16="http://schemas.microsoft.com/office/drawing/2014/main" id="{DA8A1124-7F44-4FD1-3A20-452CE40C30E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788117">
              <a:off x="990" y="351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Rectangle 38">
              <a:extLst>
                <a:ext uri="{FF2B5EF4-FFF2-40B4-BE49-F238E27FC236}">
                  <a16:creationId xmlns:a16="http://schemas.microsoft.com/office/drawing/2014/main" id="{C817A33C-BD94-D386-A697-9839559E228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788117">
              <a:off x="969" y="354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5" name="Rectangle 39">
              <a:extLst>
                <a:ext uri="{FF2B5EF4-FFF2-40B4-BE49-F238E27FC236}">
                  <a16:creationId xmlns:a16="http://schemas.microsoft.com/office/drawing/2014/main" id="{A1283FC1-5192-39FD-28CB-836A8B884C3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841630">
              <a:off x="1113" y="3355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6" name="Rectangle 40">
              <a:extLst>
                <a:ext uri="{FF2B5EF4-FFF2-40B4-BE49-F238E27FC236}">
                  <a16:creationId xmlns:a16="http://schemas.microsoft.com/office/drawing/2014/main" id="{94154B6C-BA2A-27F4-578A-7B50DC66507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841630">
              <a:off x="1100" y="3378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" name="Rectangle 41">
              <a:extLst>
                <a:ext uri="{FF2B5EF4-FFF2-40B4-BE49-F238E27FC236}">
                  <a16:creationId xmlns:a16="http://schemas.microsoft.com/office/drawing/2014/main" id="{D8BFD1D0-C109-C134-B1A8-00E76E3477C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308689">
              <a:off x="1086" y="340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" name="Rectangle 42">
              <a:extLst>
                <a:ext uri="{FF2B5EF4-FFF2-40B4-BE49-F238E27FC236}">
                  <a16:creationId xmlns:a16="http://schemas.microsoft.com/office/drawing/2014/main" id="{84A83931-AA49-D30A-C510-10667BF896D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308689">
              <a:off x="1064" y="3425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9" name="Rectangle 43">
              <a:extLst>
                <a:ext uri="{FF2B5EF4-FFF2-40B4-BE49-F238E27FC236}">
                  <a16:creationId xmlns:a16="http://schemas.microsoft.com/office/drawing/2014/main" id="{39E10E8E-8070-548F-F62C-632C0A9D08D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469913">
              <a:off x="1172" y="3225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" name="Rectangle 44">
              <a:extLst>
                <a:ext uri="{FF2B5EF4-FFF2-40B4-BE49-F238E27FC236}">
                  <a16:creationId xmlns:a16="http://schemas.microsoft.com/office/drawing/2014/main" id="{ED3578B7-D666-E806-AF11-C18B8AB19AC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559869">
              <a:off x="1162" y="3250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" name="Rectangle 45">
              <a:extLst>
                <a:ext uri="{FF2B5EF4-FFF2-40B4-BE49-F238E27FC236}">
                  <a16:creationId xmlns:a16="http://schemas.microsoft.com/office/drawing/2014/main" id="{C5CF9F72-F2BB-FB11-2DB9-3A9250BFFAE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734079">
              <a:off x="1154" y="3276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Rectangle 46">
              <a:extLst>
                <a:ext uri="{FF2B5EF4-FFF2-40B4-BE49-F238E27FC236}">
                  <a16:creationId xmlns:a16="http://schemas.microsoft.com/office/drawing/2014/main" id="{D4726CFE-A4A3-009E-25B9-51CEAE7CE2A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734079">
              <a:off x="1141" y="3304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3" name="Rectangle 47">
              <a:extLst>
                <a:ext uri="{FF2B5EF4-FFF2-40B4-BE49-F238E27FC236}">
                  <a16:creationId xmlns:a16="http://schemas.microsoft.com/office/drawing/2014/main" id="{49147911-30C3-861B-BA0D-DF958DC0737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1306095">
              <a:off x="1211" y="3096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" name="Rectangle 48">
              <a:extLst>
                <a:ext uri="{FF2B5EF4-FFF2-40B4-BE49-F238E27FC236}">
                  <a16:creationId xmlns:a16="http://schemas.microsoft.com/office/drawing/2014/main" id="{E3EFFC3D-0CEA-686C-3C51-0E54371D04A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1599992">
              <a:off x="1201" y="3122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5" name="Rectangle 49">
              <a:extLst>
                <a:ext uri="{FF2B5EF4-FFF2-40B4-BE49-F238E27FC236}">
                  <a16:creationId xmlns:a16="http://schemas.microsoft.com/office/drawing/2014/main" id="{A9BF5C66-441A-FADF-5DBE-6EB2F747408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1599992">
              <a:off x="1200" y="3147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6" name="Rectangle 50">
              <a:extLst>
                <a:ext uri="{FF2B5EF4-FFF2-40B4-BE49-F238E27FC236}">
                  <a16:creationId xmlns:a16="http://schemas.microsoft.com/office/drawing/2014/main" id="{30C2F92E-BC4C-BC18-FA16-DCEF0FE924A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14188">
              <a:off x="1189" y="3173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7" name="Rectangle 51">
              <a:extLst>
                <a:ext uri="{FF2B5EF4-FFF2-40B4-BE49-F238E27FC236}">
                  <a16:creationId xmlns:a16="http://schemas.microsoft.com/office/drawing/2014/main" id="{DFAD5661-2FD8-981F-5B21-0F8220921B3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0917612">
              <a:off x="1219" y="296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8" name="Rectangle 52">
              <a:extLst>
                <a:ext uri="{FF2B5EF4-FFF2-40B4-BE49-F238E27FC236}">
                  <a16:creationId xmlns:a16="http://schemas.microsoft.com/office/drawing/2014/main" id="{854AE954-23D1-8960-63E9-7247B986A76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1119600">
              <a:off x="1220" y="2991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9" name="Rectangle 53">
              <a:extLst>
                <a:ext uri="{FF2B5EF4-FFF2-40B4-BE49-F238E27FC236}">
                  <a16:creationId xmlns:a16="http://schemas.microsoft.com/office/drawing/2014/main" id="{32611877-CCB3-9A5D-4520-66DFBDF8E1E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1119600">
              <a:off x="1220" y="301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0" name="Rectangle 54">
              <a:extLst>
                <a:ext uri="{FF2B5EF4-FFF2-40B4-BE49-F238E27FC236}">
                  <a16:creationId xmlns:a16="http://schemas.microsoft.com/office/drawing/2014/main" id="{739C109D-C712-8491-E5BA-E7699F8A443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1329454">
              <a:off x="1219" y="3041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" name="Rectangle 55">
              <a:extLst>
                <a:ext uri="{FF2B5EF4-FFF2-40B4-BE49-F238E27FC236}">
                  <a16:creationId xmlns:a16="http://schemas.microsoft.com/office/drawing/2014/main" id="{7AA25440-8D12-D512-1DE2-5A1B338C190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0467714">
              <a:off x="1207" y="2843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2" name="Rectangle 56">
              <a:extLst>
                <a:ext uri="{FF2B5EF4-FFF2-40B4-BE49-F238E27FC236}">
                  <a16:creationId xmlns:a16="http://schemas.microsoft.com/office/drawing/2014/main" id="{4CD41FBA-B86C-0DAC-F354-AF00BF8C2CF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0630728">
              <a:off x="1213" y="2864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" name="Rectangle 57">
              <a:extLst>
                <a:ext uri="{FF2B5EF4-FFF2-40B4-BE49-F238E27FC236}">
                  <a16:creationId xmlns:a16="http://schemas.microsoft.com/office/drawing/2014/main" id="{4F6C3C37-52A4-CE2A-979D-A1775D9AC00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0630728">
              <a:off x="1216" y="2888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" name="Rectangle 58">
              <a:extLst>
                <a:ext uri="{FF2B5EF4-FFF2-40B4-BE49-F238E27FC236}">
                  <a16:creationId xmlns:a16="http://schemas.microsoft.com/office/drawing/2014/main" id="{F87A354D-37A1-11BC-038E-D86924E379D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0793741">
              <a:off x="1219" y="291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" name="Rectangle 59">
              <a:extLst>
                <a:ext uri="{FF2B5EF4-FFF2-40B4-BE49-F238E27FC236}">
                  <a16:creationId xmlns:a16="http://schemas.microsoft.com/office/drawing/2014/main" id="{FC0B8CBB-753C-81A3-09F3-D22753D8840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0056059">
              <a:off x="1165" y="272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6" name="Rectangle 60">
              <a:extLst>
                <a:ext uri="{FF2B5EF4-FFF2-40B4-BE49-F238E27FC236}">
                  <a16:creationId xmlns:a16="http://schemas.microsoft.com/office/drawing/2014/main" id="{74EF7E87-E5C4-4FFC-6A08-2D6EC34B9D2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0258047">
              <a:off x="1176" y="2752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Rectangle 61">
              <a:extLst>
                <a:ext uri="{FF2B5EF4-FFF2-40B4-BE49-F238E27FC236}">
                  <a16:creationId xmlns:a16="http://schemas.microsoft.com/office/drawing/2014/main" id="{0CF215A2-6440-D488-3021-7803FA24D1B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0258047">
              <a:off x="1184" y="277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" name="Rectangle 62">
              <a:extLst>
                <a:ext uri="{FF2B5EF4-FFF2-40B4-BE49-F238E27FC236}">
                  <a16:creationId xmlns:a16="http://schemas.microsoft.com/office/drawing/2014/main" id="{CBED9CEF-B499-156C-C426-63E32CBF932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0258047">
              <a:off x="1194" y="279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9" name="Rectangle 63">
              <a:extLst>
                <a:ext uri="{FF2B5EF4-FFF2-40B4-BE49-F238E27FC236}">
                  <a16:creationId xmlns:a16="http://schemas.microsoft.com/office/drawing/2014/main" id="{8E821FD5-8A54-1E69-C7F2-DEDA96A43B7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9671254">
              <a:off x="1101" y="2628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0" name="Rectangle 64">
              <a:extLst>
                <a:ext uri="{FF2B5EF4-FFF2-40B4-BE49-F238E27FC236}">
                  <a16:creationId xmlns:a16="http://schemas.microsoft.com/office/drawing/2014/main" id="{322B5B1E-6C67-324D-8937-8E78F26322F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9755825">
              <a:off x="1114" y="264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1" name="Rectangle 65">
              <a:extLst>
                <a:ext uri="{FF2B5EF4-FFF2-40B4-BE49-F238E27FC236}">
                  <a16:creationId xmlns:a16="http://schemas.microsoft.com/office/drawing/2014/main" id="{E82A8564-5B70-9AD7-05CB-7494A148281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9847617">
              <a:off x="1129" y="266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2" name="Rectangle 66">
              <a:extLst>
                <a:ext uri="{FF2B5EF4-FFF2-40B4-BE49-F238E27FC236}">
                  <a16:creationId xmlns:a16="http://schemas.microsoft.com/office/drawing/2014/main" id="{153B34E5-D0AA-A3B0-8C66-0618449A56B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9847617">
              <a:off x="1142" y="2684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3" name="Rectangle 67">
              <a:extLst>
                <a:ext uri="{FF2B5EF4-FFF2-40B4-BE49-F238E27FC236}">
                  <a16:creationId xmlns:a16="http://schemas.microsoft.com/office/drawing/2014/main" id="{A1879456-B2AD-8ACF-2AE6-185A1F4D19C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9133264">
              <a:off x="1014" y="2538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4" name="Rectangle 68">
              <a:extLst>
                <a:ext uri="{FF2B5EF4-FFF2-40B4-BE49-F238E27FC236}">
                  <a16:creationId xmlns:a16="http://schemas.microsoft.com/office/drawing/2014/main" id="{7FCC32F5-ADA0-93C7-C29C-B96CC4B74C7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9133264">
              <a:off x="1035" y="255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" name="Rectangle 69">
              <a:extLst>
                <a:ext uri="{FF2B5EF4-FFF2-40B4-BE49-F238E27FC236}">
                  <a16:creationId xmlns:a16="http://schemas.microsoft.com/office/drawing/2014/main" id="{C470BF25-5C1A-D369-3EE8-6EDE232CA2F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9133264">
              <a:off x="1050" y="2574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" name="Rectangle 70">
              <a:extLst>
                <a:ext uri="{FF2B5EF4-FFF2-40B4-BE49-F238E27FC236}">
                  <a16:creationId xmlns:a16="http://schemas.microsoft.com/office/drawing/2014/main" id="{47B3C116-DEEE-D8C5-6225-07F4754A2DC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9257134">
              <a:off x="1068" y="2590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" name="Freeform 71">
              <a:extLst>
                <a:ext uri="{FF2B5EF4-FFF2-40B4-BE49-F238E27FC236}">
                  <a16:creationId xmlns:a16="http://schemas.microsoft.com/office/drawing/2014/main" id="{62766A9B-CA29-A325-BCE9-1A683951B43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6" y="2563"/>
              <a:ext cx="180" cy="15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8" y="147"/>
                </a:cxn>
                <a:cxn ang="0">
                  <a:pos x="64" y="46"/>
                </a:cxn>
                <a:cxn ang="0">
                  <a:pos x="94" y="151"/>
                </a:cxn>
                <a:cxn ang="0">
                  <a:pos x="129" y="151"/>
                </a:cxn>
                <a:cxn ang="0">
                  <a:pos x="180" y="9"/>
                </a:cxn>
                <a:cxn ang="0">
                  <a:pos x="148" y="10"/>
                </a:cxn>
                <a:cxn ang="0">
                  <a:pos x="112" y="112"/>
                </a:cxn>
                <a:cxn ang="0">
                  <a:pos x="79" y="0"/>
                </a:cxn>
                <a:cxn ang="0">
                  <a:pos x="48" y="0"/>
                </a:cxn>
                <a:cxn ang="0">
                  <a:pos x="0" y="144"/>
                </a:cxn>
              </a:cxnLst>
              <a:rect l="0" t="0" r="r" b="b"/>
              <a:pathLst>
                <a:path w="180" h="151">
                  <a:moveTo>
                    <a:pt x="0" y="144"/>
                  </a:moveTo>
                  <a:lnTo>
                    <a:pt x="28" y="147"/>
                  </a:lnTo>
                  <a:lnTo>
                    <a:pt x="64" y="46"/>
                  </a:lnTo>
                  <a:lnTo>
                    <a:pt x="94" y="151"/>
                  </a:lnTo>
                  <a:lnTo>
                    <a:pt x="129" y="151"/>
                  </a:lnTo>
                  <a:lnTo>
                    <a:pt x="180" y="9"/>
                  </a:lnTo>
                  <a:lnTo>
                    <a:pt x="148" y="10"/>
                  </a:lnTo>
                  <a:lnTo>
                    <a:pt x="112" y="112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8" name="Rectangle 72">
              <a:extLst>
                <a:ext uri="{FF2B5EF4-FFF2-40B4-BE49-F238E27FC236}">
                  <a16:creationId xmlns:a16="http://schemas.microsoft.com/office/drawing/2014/main" id="{463B1B22-FDF4-C128-4251-EE3BEB09C38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6575641">
              <a:off x="-217" y="3138"/>
              <a:ext cx="122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9" name="Rectangle 73">
              <a:extLst>
                <a:ext uri="{FF2B5EF4-FFF2-40B4-BE49-F238E27FC236}">
                  <a16:creationId xmlns:a16="http://schemas.microsoft.com/office/drawing/2014/main" id="{62722323-F510-4727-79D7-709D01323AB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38799">
              <a:off x="4" y="3146"/>
              <a:ext cx="103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0" name="Rectangle 74">
              <a:extLst>
                <a:ext uri="{FF2B5EF4-FFF2-40B4-BE49-F238E27FC236}">
                  <a16:creationId xmlns:a16="http://schemas.microsoft.com/office/drawing/2014/main" id="{B20CBEBD-303C-FF5D-4DF9-5A232B246E2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8642972">
              <a:off x="907" y="2473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1" name="Rectangle 75">
              <a:extLst>
                <a:ext uri="{FF2B5EF4-FFF2-40B4-BE49-F238E27FC236}">
                  <a16:creationId xmlns:a16="http://schemas.microsoft.com/office/drawing/2014/main" id="{A5D3A1AE-EA51-9B61-5543-60A98F180F9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8642972">
              <a:off x="930" y="2486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2" name="Rectangle 76">
              <a:extLst>
                <a:ext uri="{FF2B5EF4-FFF2-40B4-BE49-F238E27FC236}">
                  <a16:creationId xmlns:a16="http://schemas.microsoft.com/office/drawing/2014/main" id="{97078980-806E-EDF2-744A-EF3605665C5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8642972">
              <a:off x="954" y="249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3" name="Rectangle 77">
              <a:extLst>
                <a:ext uri="{FF2B5EF4-FFF2-40B4-BE49-F238E27FC236}">
                  <a16:creationId xmlns:a16="http://schemas.microsoft.com/office/drawing/2014/main" id="{F1C152AC-CCFF-2803-4CA8-C0419D902BA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8938967">
              <a:off x="974" y="2509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4" name="Rectangle 78">
              <a:extLst>
                <a:ext uri="{FF2B5EF4-FFF2-40B4-BE49-F238E27FC236}">
                  <a16:creationId xmlns:a16="http://schemas.microsoft.com/office/drawing/2014/main" id="{F6FE3C07-6FFA-C449-0FFB-94088E3B881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7961497">
              <a:off x="788" y="2426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" name="Rectangle 79">
              <a:extLst>
                <a:ext uri="{FF2B5EF4-FFF2-40B4-BE49-F238E27FC236}">
                  <a16:creationId xmlns:a16="http://schemas.microsoft.com/office/drawing/2014/main" id="{2538D373-CB8A-14EA-40A9-ABA1226ED2F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7961497">
              <a:off x="815" y="2434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6" name="Rectangle 80">
              <a:extLst>
                <a:ext uri="{FF2B5EF4-FFF2-40B4-BE49-F238E27FC236}">
                  <a16:creationId xmlns:a16="http://schemas.microsoft.com/office/drawing/2014/main" id="{513EBBCF-066D-E5DD-8B93-06A96369874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8085367">
              <a:off x="837" y="2441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7" name="Rectangle 81">
              <a:extLst>
                <a:ext uri="{FF2B5EF4-FFF2-40B4-BE49-F238E27FC236}">
                  <a16:creationId xmlns:a16="http://schemas.microsoft.com/office/drawing/2014/main" id="{F18DDF31-CE03-8B4A-660B-1383F861C29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8379201">
              <a:off x="862" y="2453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8" name="Rectangle 82">
              <a:extLst>
                <a:ext uri="{FF2B5EF4-FFF2-40B4-BE49-F238E27FC236}">
                  <a16:creationId xmlns:a16="http://schemas.microsoft.com/office/drawing/2014/main" id="{3B026837-C620-114A-B070-22386FA7938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7261750">
              <a:off x="649" y="2396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9" name="Rectangle 83">
              <a:extLst>
                <a:ext uri="{FF2B5EF4-FFF2-40B4-BE49-F238E27FC236}">
                  <a16:creationId xmlns:a16="http://schemas.microsoft.com/office/drawing/2014/main" id="{5D6ABAD2-EBC4-F54C-5BEB-61C95DBF1DF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7349641">
              <a:off x="677" y="2402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0" name="Rectangle 84">
              <a:extLst>
                <a:ext uri="{FF2B5EF4-FFF2-40B4-BE49-F238E27FC236}">
                  <a16:creationId xmlns:a16="http://schemas.microsoft.com/office/drawing/2014/main" id="{6B04FB2E-0EC8-7475-6DF3-53B7DE9B9E9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7349641">
              <a:off x="707" y="2407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1" name="Rectangle 85">
              <a:extLst>
                <a:ext uri="{FF2B5EF4-FFF2-40B4-BE49-F238E27FC236}">
                  <a16:creationId xmlns:a16="http://schemas.microsoft.com/office/drawing/2014/main" id="{83D295D5-9627-DA81-20F4-750B24D4CF5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7610754">
              <a:off x="737" y="2411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2" name="Rectangle 86">
              <a:extLst>
                <a:ext uri="{FF2B5EF4-FFF2-40B4-BE49-F238E27FC236}">
                  <a16:creationId xmlns:a16="http://schemas.microsoft.com/office/drawing/2014/main" id="{1BAC3DE1-E225-44DB-9B4B-4A72A3B511A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6737785">
              <a:off x="503" y="2395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" name="Rectangle 87">
              <a:extLst>
                <a:ext uri="{FF2B5EF4-FFF2-40B4-BE49-F238E27FC236}">
                  <a16:creationId xmlns:a16="http://schemas.microsoft.com/office/drawing/2014/main" id="{F3ABD169-691F-783A-E02E-592D0CC600B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6926630">
              <a:off x="533" y="2393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4" name="Rectangle 88">
              <a:extLst>
                <a:ext uri="{FF2B5EF4-FFF2-40B4-BE49-F238E27FC236}">
                  <a16:creationId xmlns:a16="http://schemas.microsoft.com/office/drawing/2014/main" id="{394B640A-8536-FF74-407F-6D82B208DEC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6953279">
              <a:off x="563" y="2390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" name="Rectangle 89">
              <a:extLst>
                <a:ext uri="{FF2B5EF4-FFF2-40B4-BE49-F238E27FC236}">
                  <a16:creationId xmlns:a16="http://schemas.microsoft.com/office/drawing/2014/main" id="{BCCC04EA-B572-C07B-02F6-263A25C48A2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7019377">
              <a:off x="594" y="2391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6" name="Rectangle 90">
              <a:extLst>
                <a:ext uri="{FF2B5EF4-FFF2-40B4-BE49-F238E27FC236}">
                  <a16:creationId xmlns:a16="http://schemas.microsoft.com/office/drawing/2014/main" id="{BC2454AA-315E-3916-781F-5CB663A6B75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6404871">
              <a:off x="355" y="241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" name="Rectangle 91">
              <a:extLst>
                <a:ext uri="{FF2B5EF4-FFF2-40B4-BE49-F238E27FC236}">
                  <a16:creationId xmlns:a16="http://schemas.microsoft.com/office/drawing/2014/main" id="{B474CDF2-CEAE-7882-B1D9-C79289488CB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6239516">
              <a:off x="385" y="240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" name="Rectangle 92">
              <a:extLst>
                <a:ext uri="{FF2B5EF4-FFF2-40B4-BE49-F238E27FC236}">
                  <a16:creationId xmlns:a16="http://schemas.microsoft.com/office/drawing/2014/main" id="{BA30C2DC-B51C-0387-EDE9-9C48F041F39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6311061">
              <a:off x="418" y="2405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9" name="Rectangle 93">
              <a:extLst>
                <a:ext uri="{FF2B5EF4-FFF2-40B4-BE49-F238E27FC236}">
                  <a16:creationId xmlns:a16="http://schemas.microsoft.com/office/drawing/2014/main" id="{9CF5A9F8-0533-EEC6-E051-0A27969E01F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6435146">
              <a:off x="449" y="2400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" name="Rectangle 94">
              <a:extLst>
                <a:ext uri="{FF2B5EF4-FFF2-40B4-BE49-F238E27FC236}">
                  <a16:creationId xmlns:a16="http://schemas.microsoft.com/office/drawing/2014/main" id="{C09442E3-226E-6624-5E51-9CE4E5F16D7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5467837">
              <a:off x="206" y="245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1" name="Rectangle 95">
              <a:extLst>
                <a:ext uri="{FF2B5EF4-FFF2-40B4-BE49-F238E27FC236}">
                  <a16:creationId xmlns:a16="http://schemas.microsoft.com/office/drawing/2014/main" id="{6D1C35B3-0621-5629-5711-FE07ADE9DE1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5379567">
              <a:off x="237" y="244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2" name="Rectangle 96">
              <a:extLst>
                <a:ext uri="{FF2B5EF4-FFF2-40B4-BE49-F238E27FC236}">
                  <a16:creationId xmlns:a16="http://schemas.microsoft.com/office/drawing/2014/main" id="{5AEA3FD6-EDDE-019E-DC79-C35B1B441E0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5489057">
              <a:off x="266" y="243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3" name="Rectangle 97">
              <a:extLst>
                <a:ext uri="{FF2B5EF4-FFF2-40B4-BE49-F238E27FC236}">
                  <a16:creationId xmlns:a16="http://schemas.microsoft.com/office/drawing/2014/main" id="{B6D68A95-D4C5-A357-2913-707D9A943C6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5680430">
              <a:off x="292" y="242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4" name="Rectangle 98">
              <a:extLst>
                <a:ext uri="{FF2B5EF4-FFF2-40B4-BE49-F238E27FC236}">
                  <a16:creationId xmlns:a16="http://schemas.microsoft.com/office/drawing/2014/main" id="{C3CABB07-1904-E3F0-84EA-5FD77A3B313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4223709">
              <a:off x="5" y="2549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" name="Rectangle 99">
              <a:extLst>
                <a:ext uri="{FF2B5EF4-FFF2-40B4-BE49-F238E27FC236}">
                  <a16:creationId xmlns:a16="http://schemas.microsoft.com/office/drawing/2014/main" id="{C912BB09-9DCD-9AD7-FC25-FCB50ED62F1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4431653">
              <a:off x="64" y="2517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6" name="Rectangle 100">
              <a:extLst>
                <a:ext uri="{FF2B5EF4-FFF2-40B4-BE49-F238E27FC236}">
                  <a16:creationId xmlns:a16="http://schemas.microsoft.com/office/drawing/2014/main" id="{B89E23A6-27E6-41CB-B7C7-A03F195E533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4797584">
              <a:off x="92" y="2502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7" name="Rectangle 101">
              <a:extLst>
                <a:ext uri="{FF2B5EF4-FFF2-40B4-BE49-F238E27FC236}">
                  <a16:creationId xmlns:a16="http://schemas.microsoft.com/office/drawing/2014/main" id="{9774A4BC-EB35-CBD2-E0F5-42669177331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4797584">
              <a:off x="119" y="2492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8" name="Rectangle 102">
              <a:extLst>
                <a:ext uri="{FF2B5EF4-FFF2-40B4-BE49-F238E27FC236}">
                  <a16:creationId xmlns:a16="http://schemas.microsoft.com/office/drawing/2014/main" id="{8FE7CD3B-FB7B-AD50-A850-FA131BB0A60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5142296">
              <a:off x="150" y="247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9" name="Rectangle 103">
              <a:extLst>
                <a:ext uri="{FF2B5EF4-FFF2-40B4-BE49-F238E27FC236}">
                  <a16:creationId xmlns:a16="http://schemas.microsoft.com/office/drawing/2014/main" id="{1DD6372F-2B97-1494-91CA-1877E195060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9723229">
              <a:off x="0" y="3363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" name="Rectangle 104">
              <a:extLst>
                <a:ext uri="{FF2B5EF4-FFF2-40B4-BE49-F238E27FC236}">
                  <a16:creationId xmlns:a16="http://schemas.microsoft.com/office/drawing/2014/main" id="{B8937A75-6CAE-5B70-76A1-1D1F6CFDFE8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3283992">
              <a:off x="511" y="3478"/>
              <a:ext cx="24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1" name="Rectangle 105">
              <a:extLst>
                <a:ext uri="{FF2B5EF4-FFF2-40B4-BE49-F238E27FC236}">
                  <a16:creationId xmlns:a16="http://schemas.microsoft.com/office/drawing/2014/main" id="{57CF51F1-3099-C25E-B696-0C3A3B92060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3283992">
              <a:off x="35" y="2798"/>
              <a:ext cx="24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" name="Rectangle 106">
              <a:extLst>
                <a:ext uri="{FF2B5EF4-FFF2-40B4-BE49-F238E27FC236}">
                  <a16:creationId xmlns:a16="http://schemas.microsoft.com/office/drawing/2014/main" id="{BA49A982-81CA-0333-848C-C8A750A4716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9723229">
              <a:off x="700" y="2851"/>
              <a:ext cx="31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3" name="Rectangle 107">
              <a:extLst>
                <a:ext uri="{FF2B5EF4-FFF2-40B4-BE49-F238E27FC236}">
                  <a16:creationId xmlns:a16="http://schemas.microsoft.com/office/drawing/2014/main" id="{27965567-B126-25CB-8D6D-727073137C4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5908516">
              <a:off x="200" y="3915"/>
              <a:ext cx="138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4" name="Rectangle 108">
              <a:extLst>
                <a:ext uri="{FF2B5EF4-FFF2-40B4-BE49-F238E27FC236}">
                  <a16:creationId xmlns:a16="http://schemas.microsoft.com/office/drawing/2014/main" id="{CA9C4B76-CA02-37C6-8631-D7E70D6036D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6683973">
              <a:off x="45" y="3915"/>
              <a:ext cx="144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" name="Rectangle 109">
              <a:extLst>
                <a:ext uri="{FF2B5EF4-FFF2-40B4-BE49-F238E27FC236}">
                  <a16:creationId xmlns:a16="http://schemas.microsoft.com/office/drawing/2014/main" id="{D9DA163A-0020-12CE-327C-1FA8BB6619B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5245609">
              <a:off x="361" y="3893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" name="Rectangle 110">
              <a:extLst>
                <a:ext uri="{FF2B5EF4-FFF2-40B4-BE49-F238E27FC236}">
                  <a16:creationId xmlns:a16="http://schemas.microsoft.com/office/drawing/2014/main" id="{3B48F3A1-6BD1-3477-EC58-5C6D240478F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4500520">
              <a:off x="522" y="3847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7" name="Rectangle 111">
              <a:extLst>
                <a:ext uri="{FF2B5EF4-FFF2-40B4-BE49-F238E27FC236}">
                  <a16:creationId xmlns:a16="http://schemas.microsoft.com/office/drawing/2014/main" id="{13042977-199E-639C-E151-C7BDC14D676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3805227">
              <a:off x="670" y="3778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" name="Rectangle 112">
              <a:extLst>
                <a:ext uri="{FF2B5EF4-FFF2-40B4-BE49-F238E27FC236}">
                  <a16:creationId xmlns:a16="http://schemas.microsoft.com/office/drawing/2014/main" id="{B0C5C5C2-3EA8-E549-62D8-7E96E4BB2C3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3060138">
              <a:off x="813" y="3688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9" name="Rectangle 113">
              <a:extLst>
                <a:ext uri="{FF2B5EF4-FFF2-40B4-BE49-F238E27FC236}">
                  <a16:creationId xmlns:a16="http://schemas.microsoft.com/office/drawing/2014/main" id="{22544675-D2C5-A4F5-36B0-7C01D487EDD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090281">
              <a:off x="938" y="3582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0" name="Rectangle 114">
              <a:extLst>
                <a:ext uri="{FF2B5EF4-FFF2-40B4-BE49-F238E27FC236}">
                  <a16:creationId xmlns:a16="http://schemas.microsoft.com/office/drawing/2014/main" id="{1030EC2F-0E9C-D7BB-36F6-E17917A95C3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4431653">
              <a:off x="-18" y="2506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1" name="Rectangle 115">
              <a:extLst>
                <a:ext uri="{FF2B5EF4-FFF2-40B4-BE49-F238E27FC236}">
                  <a16:creationId xmlns:a16="http://schemas.microsoft.com/office/drawing/2014/main" id="{C5545089-6746-2C98-09E9-9F9913780D5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5193499">
              <a:off x="136" y="2433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2" name="Rectangle 116">
              <a:extLst>
                <a:ext uri="{FF2B5EF4-FFF2-40B4-BE49-F238E27FC236}">
                  <a16:creationId xmlns:a16="http://schemas.microsoft.com/office/drawing/2014/main" id="{CC4F3231-DF09-9D21-7077-D039CB763A4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6629380">
              <a:off x="447" y="2364"/>
              <a:ext cx="138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3" name="Rectangle 117">
              <a:extLst>
                <a:ext uri="{FF2B5EF4-FFF2-40B4-BE49-F238E27FC236}">
                  <a16:creationId xmlns:a16="http://schemas.microsoft.com/office/drawing/2014/main" id="{46ECA157-02B5-90FE-9422-8D772D6CC1A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7301498">
              <a:off x="597" y="2360"/>
              <a:ext cx="150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4" name="Rectangle 118">
              <a:extLst>
                <a:ext uri="{FF2B5EF4-FFF2-40B4-BE49-F238E27FC236}">
                  <a16:creationId xmlns:a16="http://schemas.microsoft.com/office/drawing/2014/main" id="{E499D690-F45C-67F4-C770-D3782938897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7923695">
              <a:off x="739" y="2386"/>
              <a:ext cx="15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5" name="Rectangle 119">
              <a:extLst>
                <a:ext uri="{FF2B5EF4-FFF2-40B4-BE49-F238E27FC236}">
                  <a16:creationId xmlns:a16="http://schemas.microsoft.com/office/drawing/2014/main" id="{8839FA7D-C87F-5906-5733-E437CFDB8DA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8411384">
              <a:off x="869" y="2430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" name="Rectangle 120">
              <a:extLst>
                <a:ext uri="{FF2B5EF4-FFF2-40B4-BE49-F238E27FC236}">
                  <a16:creationId xmlns:a16="http://schemas.microsoft.com/office/drawing/2014/main" id="{64DC9D15-C7E4-51FE-86EF-15D5496D6FF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8989754">
              <a:off x="984" y="2497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" name="Rectangle 121">
              <a:extLst>
                <a:ext uri="{FF2B5EF4-FFF2-40B4-BE49-F238E27FC236}">
                  <a16:creationId xmlns:a16="http://schemas.microsoft.com/office/drawing/2014/main" id="{E006E9DA-172F-F0BC-611F-B0302862DE4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9409992">
              <a:off x="1075" y="2585"/>
              <a:ext cx="17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8" name="Rectangle 122">
              <a:extLst>
                <a:ext uri="{FF2B5EF4-FFF2-40B4-BE49-F238E27FC236}">
                  <a16:creationId xmlns:a16="http://schemas.microsoft.com/office/drawing/2014/main" id="{5586C342-10B4-49BA-F591-7160107E6C8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9871442">
              <a:off x="1147" y="2688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9" name="Rectangle 123">
              <a:extLst>
                <a:ext uri="{FF2B5EF4-FFF2-40B4-BE49-F238E27FC236}">
                  <a16:creationId xmlns:a16="http://schemas.microsoft.com/office/drawing/2014/main" id="{CC6ADC79-7EB3-E06E-05C5-9014529333F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0427882">
              <a:off x="1198" y="2805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0" name="Rectangle 124">
              <a:extLst>
                <a:ext uri="{FF2B5EF4-FFF2-40B4-BE49-F238E27FC236}">
                  <a16:creationId xmlns:a16="http://schemas.microsoft.com/office/drawing/2014/main" id="{A5A260B3-F0E6-2882-A922-4AC0F935FD3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0846155">
              <a:off x="1218" y="2930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1" name="Rectangle 125">
              <a:extLst>
                <a:ext uri="{FF2B5EF4-FFF2-40B4-BE49-F238E27FC236}">
                  <a16:creationId xmlns:a16="http://schemas.microsoft.com/office/drawing/2014/main" id="{971D9CD3-E4FE-8719-F025-5C8A9BE560D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1312177">
              <a:off x="1213" y="3066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2" name="Rectangle 126">
              <a:extLst>
                <a:ext uri="{FF2B5EF4-FFF2-40B4-BE49-F238E27FC236}">
                  <a16:creationId xmlns:a16="http://schemas.microsoft.com/office/drawing/2014/main" id="{246BFFF7-4C00-2E5A-2BE5-4B9E7FE1EF5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696741">
              <a:off x="1126" y="3337"/>
              <a:ext cx="150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" name="Rectangle 127">
              <a:extLst>
                <a:ext uri="{FF2B5EF4-FFF2-40B4-BE49-F238E27FC236}">
                  <a16:creationId xmlns:a16="http://schemas.microsoft.com/office/drawing/2014/main" id="{DD5D7C00-2CE5-1B0B-A8AB-88EED3F0340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529990">
              <a:off x="1041" y="3465"/>
              <a:ext cx="140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4" name="Freeform 128">
              <a:extLst>
                <a:ext uri="{FF2B5EF4-FFF2-40B4-BE49-F238E27FC236}">
                  <a16:creationId xmlns:a16="http://schemas.microsoft.com/office/drawing/2014/main" id="{DDFAF947-CC11-20B4-A94D-6C0C08CCEEA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50" y="3136"/>
              <a:ext cx="204" cy="120"/>
            </a:xfrm>
            <a:custGeom>
              <a:avLst/>
              <a:gdLst/>
              <a:ahLst/>
              <a:cxnLst>
                <a:cxn ang="0">
                  <a:pos x="168" y="120"/>
                </a:cxn>
                <a:cxn ang="0">
                  <a:pos x="204" y="12"/>
                </a:cxn>
                <a:cxn ang="0">
                  <a:pos x="42" y="0"/>
                </a:cxn>
                <a:cxn ang="0">
                  <a:pos x="0" y="108"/>
                </a:cxn>
                <a:cxn ang="0">
                  <a:pos x="30" y="114"/>
                </a:cxn>
                <a:cxn ang="0">
                  <a:pos x="60" y="30"/>
                </a:cxn>
                <a:cxn ang="0">
                  <a:pos x="102" y="36"/>
                </a:cxn>
                <a:cxn ang="0">
                  <a:pos x="78" y="108"/>
                </a:cxn>
                <a:cxn ang="0">
                  <a:pos x="102" y="108"/>
                </a:cxn>
                <a:cxn ang="0">
                  <a:pos x="132" y="36"/>
                </a:cxn>
                <a:cxn ang="0">
                  <a:pos x="162" y="36"/>
                </a:cxn>
                <a:cxn ang="0">
                  <a:pos x="138" y="114"/>
                </a:cxn>
                <a:cxn ang="0">
                  <a:pos x="168" y="120"/>
                </a:cxn>
              </a:cxnLst>
              <a:rect l="0" t="0" r="r" b="b"/>
              <a:pathLst>
                <a:path w="204" h="120">
                  <a:moveTo>
                    <a:pt x="168" y="120"/>
                  </a:moveTo>
                  <a:lnTo>
                    <a:pt x="204" y="12"/>
                  </a:lnTo>
                  <a:lnTo>
                    <a:pt x="42" y="0"/>
                  </a:lnTo>
                  <a:lnTo>
                    <a:pt x="0" y="108"/>
                  </a:lnTo>
                  <a:lnTo>
                    <a:pt x="30" y="114"/>
                  </a:lnTo>
                  <a:lnTo>
                    <a:pt x="60" y="30"/>
                  </a:lnTo>
                  <a:lnTo>
                    <a:pt x="102" y="36"/>
                  </a:lnTo>
                  <a:lnTo>
                    <a:pt x="78" y="108"/>
                  </a:lnTo>
                  <a:lnTo>
                    <a:pt x="102" y="108"/>
                  </a:lnTo>
                  <a:lnTo>
                    <a:pt x="132" y="36"/>
                  </a:lnTo>
                  <a:lnTo>
                    <a:pt x="162" y="36"/>
                  </a:lnTo>
                  <a:lnTo>
                    <a:pt x="138" y="114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5" name="Freeform 129">
              <a:extLst>
                <a:ext uri="{FF2B5EF4-FFF2-40B4-BE49-F238E27FC236}">
                  <a16:creationId xmlns:a16="http://schemas.microsoft.com/office/drawing/2014/main" id="{EC344025-44EB-97CE-111E-34AF541541E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9" y="2722"/>
              <a:ext cx="90" cy="78"/>
            </a:xfrm>
            <a:custGeom>
              <a:avLst/>
              <a:gdLst/>
              <a:ahLst/>
              <a:cxnLst>
                <a:cxn ang="0">
                  <a:pos x="66" y="36"/>
                </a:cxn>
                <a:cxn ang="0">
                  <a:pos x="66" y="36"/>
                </a:cxn>
                <a:cxn ang="0">
                  <a:pos x="18" y="24"/>
                </a:cxn>
                <a:cxn ang="0">
                  <a:pos x="0" y="30"/>
                </a:cxn>
                <a:cxn ang="0">
                  <a:pos x="36" y="78"/>
                </a:cxn>
                <a:cxn ang="0">
                  <a:pos x="48" y="72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72" y="54"/>
                </a:cxn>
                <a:cxn ang="0">
                  <a:pos x="90" y="42"/>
                </a:cxn>
                <a:cxn ang="0">
                  <a:pos x="54" y="0"/>
                </a:cxn>
                <a:cxn ang="0">
                  <a:pos x="42" y="6"/>
                </a:cxn>
                <a:cxn ang="0">
                  <a:pos x="66" y="36"/>
                </a:cxn>
              </a:cxnLst>
              <a:rect l="0" t="0" r="r" b="b"/>
              <a:pathLst>
                <a:path w="90" h="78">
                  <a:moveTo>
                    <a:pt x="66" y="36"/>
                  </a:moveTo>
                  <a:lnTo>
                    <a:pt x="66" y="36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36" y="78"/>
                  </a:lnTo>
                  <a:lnTo>
                    <a:pt x="48" y="72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72" y="54"/>
                  </a:lnTo>
                  <a:lnTo>
                    <a:pt x="90" y="42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" name="Freeform 130">
              <a:extLst>
                <a:ext uri="{FF2B5EF4-FFF2-40B4-BE49-F238E27FC236}">
                  <a16:creationId xmlns:a16="http://schemas.microsoft.com/office/drawing/2014/main" id="{12FC7A22-3909-6209-1489-A8B83EB1AD8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2651"/>
              <a:ext cx="101" cy="89"/>
            </a:xfrm>
            <a:custGeom>
              <a:avLst/>
              <a:gdLst/>
              <a:ahLst/>
              <a:cxnLst>
                <a:cxn ang="0">
                  <a:pos x="54" y="89"/>
                </a:cxn>
                <a:cxn ang="0">
                  <a:pos x="65" y="83"/>
                </a:cxn>
                <a:cxn ang="0">
                  <a:pos x="48" y="35"/>
                </a:cxn>
                <a:cxn ang="0">
                  <a:pos x="89" y="65"/>
                </a:cxn>
                <a:cxn ang="0">
                  <a:pos x="101" y="59"/>
                </a:cxn>
                <a:cxn ang="0">
                  <a:pos x="83" y="0"/>
                </a:cxn>
                <a:cxn ang="0">
                  <a:pos x="71" y="12"/>
                </a:cxn>
                <a:cxn ang="0">
                  <a:pos x="83" y="41"/>
                </a:cxn>
                <a:cxn ang="0">
                  <a:pos x="48" y="23"/>
                </a:cxn>
                <a:cxn ang="0">
                  <a:pos x="36" y="29"/>
                </a:cxn>
                <a:cxn ang="0">
                  <a:pos x="45" y="68"/>
                </a:cxn>
                <a:cxn ang="0">
                  <a:pos x="18" y="41"/>
                </a:cxn>
                <a:cxn ang="0">
                  <a:pos x="0" y="53"/>
                </a:cxn>
                <a:cxn ang="0">
                  <a:pos x="54" y="89"/>
                </a:cxn>
              </a:cxnLst>
              <a:rect l="0" t="0" r="r" b="b"/>
              <a:pathLst>
                <a:path w="101" h="89">
                  <a:moveTo>
                    <a:pt x="54" y="89"/>
                  </a:moveTo>
                  <a:lnTo>
                    <a:pt x="65" y="83"/>
                  </a:lnTo>
                  <a:lnTo>
                    <a:pt x="48" y="35"/>
                  </a:lnTo>
                  <a:lnTo>
                    <a:pt x="89" y="65"/>
                  </a:lnTo>
                  <a:lnTo>
                    <a:pt x="101" y="59"/>
                  </a:lnTo>
                  <a:lnTo>
                    <a:pt x="83" y="0"/>
                  </a:lnTo>
                  <a:lnTo>
                    <a:pt x="71" y="12"/>
                  </a:lnTo>
                  <a:lnTo>
                    <a:pt x="83" y="41"/>
                  </a:lnTo>
                  <a:lnTo>
                    <a:pt x="48" y="23"/>
                  </a:lnTo>
                  <a:lnTo>
                    <a:pt x="36" y="29"/>
                  </a:lnTo>
                  <a:lnTo>
                    <a:pt x="45" y="68"/>
                  </a:lnTo>
                  <a:lnTo>
                    <a:pt x="18" y="41"/>
                  </a:lnTo>
                  <a:lnTo>
                    <a:pt x="0" y="53"/>
                  </a:lnTo>
                  <a:lnTo>
                    <a:pt x="54" y="89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7" name="Freeform 131">
              <a:extLst>
                <a:ext uri="{FF2B5EF4-FFF2-40B4-BE49-F238E27FC236}">
                  <a16:creationId xmlns:a16="http://schemas.microsoft.com/office/drawing/2014/main" id="{DAE56399-D1B3-BFC3-F047-6C0D9E3491A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677" y="3502"/>
              <a:ext cx="83" cy="78"/>
            </a:xfrm>
            <a:custGeom>
              <a:avLst/>
              <a:gdLst/>
              <a:ahLst/>
              <a:cxnLst>
                <a:cxn ang="0">
                  <a:pos x="36" y="78"/>
                </a:cxn>
                <a:cxn ang="0">
                  <a:pos x="83" y="48"/>
                </a:cxn>
                <a:cxn ang="0">
                  <a:pos x="54" y="0"/>
                </a:cxn>
                <a:cxn ang="0">
                  <a:pos x="0" y="30"/>
                </a:cxn>
                <a:cxn ang="0">
                  <a:pos x="6" y="36"/>
                </a:cxn>
                <a:cxn ang="0">
                  <a:pos x="42" y="18"/>
                </a:cxn>
                <a:cxn ang="0">
                  <a:pos x="54" y="30"/>
                </a:cxn>
                <a:cxn ang="0">
                  <a:pos x="24" y="48"/>
                </a:cxn>
                <a:cxn ang="0">
                  <a:pos x="30" y="54"/>
                </a:cxn>
                <a:cxn ang="0">
                  <a:pos x="60" y="36"/>
                </a:cxn>
                <a:cxn ang="0">
                  <a:pos x="66" y="48"/>
                </a:cxn>
                <a:cxn ang="0">
                  <a:pos x="30" y="66"/>
                </a:cxn>
                <a:cxn ang="0">
                  <a:pos x="36" y="78"/>
                </a:cxn>
              </a:cxnLst>
              <a:rect l="0" t="0" r="r" b="b"/>
              <a:pathLst>
                <a:path w="83" h="78">
                  <a:moveTo>
                    <a:pt x="36" y="78"/>
                  </a:moveTo>
                  <a:lnTo>
                    <a:pt x="83" y="48"/>
                  </a:lnTo>
                  <a:lnTo>
                    <a:pt x="54" y="0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42" y="18"/>
                  </a:lnTo>
                  <a:lnTo>
                    <a:pt x="54" y="30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60" y="36"/>
                  </a:lnTo>
                  <a:lnTo>
                    <a:pt x="66" y="48"/>
                  </a:lnTo>
                  <a:lnTo>
                    <a:pt x="30" y="66"/>
                  </a:lnTo>
                  <a:lnTo>
                    <a:pt x="36" y="78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8" name="Freeform 132">
              <a:extLst>
                <a:ext uri="{FF2B5EF4-FFF2-40B4-BE49-F238E27FC236}">
                  <a16:creationId xmlns:a16="http://schemas.microsoft.com/office/drawing/2014/main" id="{39AAF699-5FCD-3C2D-C9A7-7F07FD0AAF8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40" y="2782"/>
              <a:ext cx="90" cy="72"/>
            </a:xfrm>
            <a:custGeom>
              <a:avLst/>
              <a:gdLst/>
              <a:ahLst/>
              <a:cxnLst>
                <a:cxn ang="0">
                  <a:pos x="90" y="30"/>
                </a:cxn>
                <a:cxn ang="0">
                  <a:pos x="66" y="0"/>
                </a:cxn>
                <a:cxn ang="0">
                  <a:pos x="0" y="36"/>
                </a:cxn>
                <a:cxn ang="0">
                  <a:pos x="24" y="72"/>
                </a:cxn>
                <a:cxn ang="0">
                  <a:pos x="36" y="66"/>
                </a:cxn>
                <a:cxn ang="0">
                  <a:pos x="18" y="42"/>
                </a:cxn>
                <a:cxn ang="0">
                  <a:pos x="36" y="30"/>
                </a:cxn>
                <a:cxn ang="0">
                  <a:pos x="54" y="54"/>
                </a:cxn>
                <a:cxn ang="0">
                  <a:pos x="60" y="48"/>
                </a:cxn>
                <a:cxn ang="0">
                  <a:pos x="48" y="24"/>
                </a:cxn>
                <a:cxn ang="0">
                  <a:pos x="60" y="12"/>
                </a:cxn>
                <a:cxn ang="0">
                  <a:pos x="78" y="42"/>
                </a:cxn>
                <a:cxn ang="0">
                  <a:pos x="90" y="30"/>
                </a:cxn>
              </a:cxnLst>
              <a:rect l="0" t="0" r="r" b="b"/>
              <a:pathLst>
                <a:path w="90" h="72">
                  <a:moveTo>
                    <a:pt x="90" y="30"/>
                  </a:moveTo>
                  <a:lnTo>
                    <a:pt x="66" y="0"/>
                  </a:lnTo>
                  <a:lnTo>
                    <a:pt x="0" y="36"/>
                  </a:lnTo>
                  <a:lnTo>
                    <a:pt x="24" y="72"/>
                  </a:lnTo>
                  <a:lnTo>
                    <a:pt x="36" y="66"/>
                  </a:lnTo>
                  <a:lnTo>
                    <a:pt x="18" y="42"/>
                  </a:lnTo>
                  <a:lnTo>
                    <a:pt x="36" y="3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48" y="24"/>
                  </a:lnTo>
                  <a:lnTo>
                    <a:pt x="60" y="12"/>
                  </a:lnTo>
                  <a:lnTo>
                    <a:pt x="78" y="42"/>
                  </a:lnTo>
                  <a:lnTo>
                    <a:pt x="90" y="3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9" name="Freeform 133">
              <a:extLst>
                <a:ext uri="{FF2B5EF4-FFF2-40B4-BE49-F238E27FC236}">
                  <a16:creationId xmlns:a16="http://schemas.microsoft.com/office/drawing/2014/main" id="{1AF78CF3-000F-8E54-E84D-AE45CA7E853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98" y="2716"/>
              <a:ext cx="90" cy="84"/>
            </a:xfrm>
            <a:custGeom>
              <a:avLst/>
              <a:gdLst/>
              <a:ahLst/>
              <a:cxnLst>
                <a:cxn ang="0">
                  <a:pos x="42" y="60"/>
                </a:cxn>
                <a:cxn ang="0">
                  <a:pos x="42" y="60"/>
                </a:cxn>
                <a:cxn ang="0">
                  <a:pos x="72" y="12"/>
                </a:cxn>
                <a:cxn ang="0">
                  <a:pos x="66" y="0"/>
                </a:cxn>
                <a:cxn ang="0">
                  <a:pos x="0" y="42"/>
                </a:cxn>
                <a:cxn ang="0">
                  <a:pos x="6" y="54"/>
                </a:cxn>
                <a:cxn ang="0">
                  <a:pos x="54" y="24"/>
                </a:cxn>
                <a:cxn ang="0">
                  <a:pos x="54" y="24"/>
                </a:cxn>
                <a:cxn ang="0">
                  <a:pos x="18" y="72"/>
                </a:cxn>
                <a:cxn ang="0">
                  <a:pos x="24" y="84"/>
                </a:cxn>
                <a:cxn ang="0">
                  <a:pos x="90" y="42"/>
                </a:cxn>
                <a:cxn ang="0">
                  <a:pos x="84" y="30"/>
                </a:cxn>
                <a:cxn ang="0">
                  <a:pos x="42" y="60"/>
                </a:cxn>
              </a:cxnLst>
              <a:rect l="0" t="0" r="r" b="b"/>
              <a:pathLst>
                <a:path w="90" h="84">
                  <a:moveTo>
                    <a:pt x="42" y="60"/>
                  </a:moveTo>
                  <a:lnTo>
                    <a:pt x="42" y="60"/>
                  </a:lnTo>
                  <a:lnTo>
                    <a:pt x="72" y="12"/>
                  </a:lnTo>
                  <a:lnTo>
                    <a:pt x="66" y="0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18" y="72"/>
                  </a:lnTo>
                  <a:lnTo>
                    <a:pt x="24" y="84"/>
                  </a:lnTo>
                  <a:lnTo>
                    <a:pt x="90" y="42"/>
                  </a:lnTo>
                  <a:lnTo>
                    <a:pt x="84" y="30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0" name="Freeform 134">
              <a:extLst>
                <a:ext uri="{FF2B5EF4-FFF2-40B4-BE49-F238E27FC236}">
                  <a16:creationId xmlns:a16="http://schemas.microsoft.com/office/drawing/2014/main" id="{63804900-44B5-AD3C-03F4-8631AF4BB8F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7" y="3837"/>
              <a:ext cx="6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1" name="Freeform 135">
              <a:extLst>
                <a:ext uri="{FF2B5EF4-FFF2-40B4-BE49-F238E27FC236}">
                  <a16:creationId xmlns:a16="http://schemas.microsoft.com/office/drawing/2014/main" id="{9AB30CFF-1205-0A89-08A2-8F85EE3B1C0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7" y="2555"/>
              <a:ext cx="30" cy="48"/>
            </a:xfrm>
            <a:custGeom>
              <a:avLst/>
              <a:gdLst/>
              <a:ahLst/>
              <a:cxnLst>
                <a:cxn ang="0">
                  <a:pos x="18" y="48"/>
                </a:cxn>
                <a:cxn ang="0">
                  <a:pos x="18" y="48"/>
                </a:cxn>
                <a:cxn ang="0">
                  <a:pos x="30" y="42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8" y="48"/>
                </a:cxn>
                <a:cxn ang="0">
                  <a:pos x="18" y="48"/>
                </a:cxn>
              </a:cxnLst>
              <a:rect l="0" t="0" r="r" b="b"/>
              <a:pathLst>
                <a:path w="30" h="48">
                  <a:moveTo>
                    <a:pt x="18" y="48"/>
                  </a:moveTo>
                  <a:lnTo>
                    <a:pt x="18" y="48"/>
                  </a:lnTo>
                  <a:lnTo>
                    <a:pt x="30" y="42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2" name="Freeform 136">
              <a:extLst>
                <a:ext uri="{FF2B5EF4-FFF2-40B4-BE49-F238E27FC236}">
                  <a16:creationId xmlns:a16="http://schemas.microsoft.com/office/drawing/2014/main" id="{90AF9116-C187-9400-66FA-876D1DEC277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7" y="3843"/>
              <a:ext cx="36" cy="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36"/>
                </a:cxn>
                <a:cxn ang="0">
                  <a:pos x="0" y="66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36" h="66">
                  <a:moveTo>
                    <a:pt x="3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0" y="6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3" name="Rectangle 137">
              <a:extLst>
                <a:ext uri="{FF2B5EF4-FFF2-40B4-BE49-F238E27FC236}">
                  <a16:creationId xmlns:a16="http://schemas.microsoft.com/office/drawing/2014/main" id="{7F756C55-B7AA-8D77-C8D8-E1FC013E340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44926">
              <a:off x="1177" y="3201"/>
              <a:ext cx="16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4" name="Rectangle 138">
              <a:extLst>
                <a:ext uri="{FF2B5EF4-FFF2-40B4-BE49-F238E27FC236}">
                  <a16:creationId xmlns:a16="http://schemas.microsoft.com/office/drawing/2014/main" id="{FF7CC81E-E121-D1AF-6937-42B8A43FE7D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6001412">
              <a:off x="290" y="2386"/>
              <a:ext cx="138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5" name="Freeform 139">
              <a:extLst>
                <a:ext uri="{FF2B5EF4-FFF2-40B4-BE49-F238E27FC236}">
                  <a16:creationId xmlns:a16="http://schemas.microsoft.com/office/drawing/2014/main" id="{82EC3200-6170-461E-94F3-CF15B180A8A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39" y="3573"/>
              <a:ext cx="144" cy="154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59" y="154"/>
                </a:cxn>
                <a:cxn ang="0">
                  <a:pos x="117" y="120"/>
                </a:cxn>
                <a:cxn ang="0">
                  <a:pos x="62" y="55"/>
                </a:cxn>
                <a:cxn ang="0">
                  <a:pos x="104" y="34"/>
                </a:cxn>
                <a:cxn ang="0">
                  <a:pos x="117" y="53"/>
                </a:cxn>
                <a:cxn ang="0">
                  <a:pos x="141" y="47"/>
                </a:cxn>
                <a:cxn ang="0">
                  <a:pos x="97" y="2"/>
                </a:cxn>
                <a:cxn ang="0">
                  <a:pos x="36" y="33"/>
                </a:cxn>
                <a:cxn ang="0">
                  <a:pos x="90" y="107"/>
                </a:cxn>
                <a:cxn ang="0">
                  <a:pos x="28" y="101"/>
                </a:cxn>
                <a:cxn ang="0">
                  <a:pos x="0" y="102"/>
                </a:cxn>
              </a:cxnLst>
              <a:rect l="0" t="0" r="r" b="b"/>
              <a:pathLst>
                <a:path w="144" h="154">
                  <a:moveTo>
                    <a:pt x="0" y="102"/>
                  </a:moveTo>
                  <a:cubicBezTo>
                    <a:pt x="6" y="140"/>
                    <a:pt x="25" y="154"/>
                    <a:pt x="59" y="154"/>
                  </a:cubicBezTo>
                  <a:cubicBezTo>
                    <a:pt x="111" y="152"/>
                    <a:pt x="106" y="130"/>
                    <a:pt x="117" y="120"/>
                  </a:cubicBezTo>
                  <a:cubicBezTo>
                    <a:pt x="119" y="61"/>
                    <a:pt x="84" y="84"/>
                    <a:pt x="62" y="55"/>
                  </a:cubicBezTo>
                  <a:cubicBezTo>
                    <a:pt x="59" y="42"/>
                    <a:pt x="78" y="11"/>
                    <a:pt x="104" y="34"/>
                  </a:cubicBezTo>
                  <a:cubicBezTo>
                    <a:pt x="108" y="41"/>
                    <a:pt x="111" y="51"/>
                    <a:pt x="117" y="53"/>
                  </a:cubicBezTo>
                  <a:cubicBezTo>
                    <a:pt x="123" y="55"/>
                    <a:pt x="144" y="55"/>
                    <a:pt x="141" y="47"/>
                  </a:cubicBezTo>
                  <a:cubicBezTo>
                    <a:pt x="138" y="39"/>
                    <a:pt x="126" y="5"/>
                    <a:pt x="97" y="2"/>
                  </a:cubicBezTo>
                  <a:cubicBezTo>
                    <a:pt x="77" y="0"/>
                    <a:pt x="48" y="0"/>
                    <a:pt x="36" y="33"/>
                  </a:cubicBezTo>
                  <a:cubicBezTo>
                    <a:pt x="15" y="89"/>
                    <a:pt x="83" y="79"/>
                    <a:pt x="90" y="107"/>
                  </a:cubicBezTo>
                  <a:cubicBezTo>
                    <a:pt x="96" y="130"/>
                    <a:pt x="34" y="147"/>
                    <a:pt x="28" y="101"/>
                  </a:cubicBezTo>
                  <a:cubicBezTo>
                    <a:pt x="12" y="104"/>
                    <a:pt x="15" y="98"/>
                    <a:pt x="0" y="102"/>
                  </a:cubicBez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76" name="Freeform 140">
              <a:extLst>
                <a:ext uri="{FF2B5EF4-FFF2-40B4-BE49-F238E27FC236}">
                  <a16:creationId xmlns:a16="http://schemas.microsoft.com/office/drawing/2014/main" id="{1F107132-E600-31AB-DB02-02EBB8652CE7}"/>
                </a:ext>
              </a:extLst>
            </p:cNvPr>
            <p:cNvSpPr>
              <a:spLocks/>
            </p:cNvSpPr>
            <p:nvPr userDrawn="1"/>
          </p:nvSpPr>
          <p:spPr bwMode="ltGray">
            <a:xfrm rot="18742963">
              <a:off x="619" y="3550"/>
              <a:ext cx="68" cy="69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59" y="154"/>
                </a:cxn>
                <a:cxn ang="0">
                  <a:pos x="117" y="120"/>
                </a:cxn>
                <a:cxn ang="0">
                  <a:pos x="62" y="55"/>
                </a:cxn>
                <a:cxn ang="0">
                  <a:pos x="104" y="34"/>
                </a:cxn>
                <a:cxn ang="0">
                  <a:pos x="117" y="53"/>
                </a:cxn>
                <a:cxn ang="0">
                  <a:pos x="141" y="47"/>
                </a:cxn>
                <a:cxn ang="0">
                  <a:pos x="97" y="2"/>
                </a:cxn>
                <a:cxn ang="0">
                  <a:pos x="36" y="33"/>
                </a:cxn>
                <a:cxn ang="0">
                  <a:pos x="90" y="107"/>
                </a:cxn>
                <a:cxn ang="0">
                  <a:pos x="28" y="101"/>
                </a:cxn>
                <a:cxn ang="0">
                  <a:pos x="0" y="102"/>
                </a:cxn>
              </a:cxnLst>
              <a:rect l="0" t="0" r="r" b="b"/>
              <a:pathLst>
                <a:path w="144" h="154">
                  <a:moveTo>
                    <a:pt x="0" y="102"/>
                  </a:moveTo>
                  <a:cubicBezTo>
                    <a:pt x="6" y="140"/>
                    <a:pt x="25" y="154"/>
                    <a:pt x="59" y="154"/>
                  </a:cubicBezTo>
                  <a:cubicBezTo>
                    <a:pt x="111" y="152"/>
                    <a:pt x="106" y="130"/>
                    <a:pt x="117" y="120"/>
                  </a:cubicBezTo>
                  <a:cubicBezTo>
                    <a:pt x="113" y="47"/>
                    <a:pt x="84" y="84"/>
                    <a:pt x="62" y="55"/>
                  </a:cubicBezTo>
                  <a:cubicBezTo>
                    <a:pt x="59" y="42"/>
                    <a:pt x="78" y="11"/>
                    <a:pt x="104" y="34"/>
                  </a:cubicBezTo>
                  <a:cubicBezTo>
                    <a:pt x="108" y="41"/>
                    <a:pt x="111" y="51"/>
                    <a:pt x="117" y="53"/>
                  </a:cubicBezTo>
                  <a:cubicBezTo>
                    <a:pt x="123" y="55"/>
                    <a:pt x="144" y="55"/>
                    <a:pt x="141" y="47"/>
                  </a:cubicBezTo>
                  <a:cubicBezTo>
                    <a:pt x="138" y="39"/>
                    <a:pt x="126" y="5"/>
                    <a:pt x="97" y="2"/>
                  </a:cubicBezTo>
                  <a:cubicBezTo>
                    <a:pt x="77" y="0"/>
                    <a:pt x="48" y="0"/>
                    <a:pt x="36" y="33"/>
                  </a:cubicBezTo>
                  <a:cubicBezTo>
                    <a:pt x="15" y="89"/>
                    <a:pt x="83" y="79"/>
                    <a:pt x="90" y="107"/>
                  </a:cubicBezTo>
                  <a:cubicBezTo>
                    <a:pt x="96" y="130"/>
                    <a:pt x="34" y="147"/>
                    <a:pt x="28" y="101"/>
                  </a:cubicBezTo>
                  <a:cubicBezTo>
                    <a:pt x="12" y="104"/>
                    <a:pt x="15" y="98"/>
                    <a:pt x="0" y="102"/>
                  </a:cubicBez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77" name="Freeform 141">
              <a:extLst>
                <a:ext uri="{FF2B5EF4-FFF2-40B4-BE49-F238E27FC236}">
                  <a16:creationId xmlns:a16="http://schemas.microsoft.com/office/drawing/2014/main" id="{51FE7468-62AE-E83B-4E7B-8E5D3385C5D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235" y="2503"/>
              <a:ext cx="348" cy="1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7" y="582"/>
                </a:cxn>
                <a:cxn ang="0">
                  <a:pos x="348" y="1272"/>
                </a:cxn>
                <a:cxn ang="0">
                  <a:pos x="54" y="676"/>
                </a:cxn>
                <a:cxn ang="0">
                  <a:pos x="0" y="0"/>
                </a:cxn>
              </a:cxnLst>
              <a:rect l="0" t="0" r="r" b="b"/>
              <a:pathLst>
                <a:path w="348" h="1272">
                  <a:moveTo>
                    <a:pt x="0" y="0"/>
                  </a:moveTo>
                  <a:lnTo>
                    <a:pt x="287" y="582"/>
                  </a:lnTo>
                  <a:lnTo>
                    <a:pt x="348" y="1272"/>
                  </a:lnTo>
                  <a:lnTo>
                    <a:pt x="54" y="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DC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78" name="Oval 142">
              <a:extLst>
                <a:ext uri="{FF2B5EF4-FFF2-40B4-BE49-F238E27FC236}">
                  <a16:creationId xmlns:a16="http://schemas.microsoft.com/office/drawing/2014/main" id="{8F6AC226-C260-DF5D-8AD9-9E270D872E7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9915651">
              <a:off x="296" y="3047"/>
              <a:ext cx="221" cy="174"/>
            </a:xfrm>
            <a:prstGeom prst="ellipse">
              <a:avLst/>
            </a:pr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58FDB-CEBF-4DDA-BE60-E6AFDA1368C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E2703-21F5-4CB4-850C-B782EE53F10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2927352" y="1600201"/>
            <a:ext cx="8655049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0EAB370-9E31-4799-B2AA-803113522E6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BE0C0-2483-4B64-875B-80B80C0020F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1584" y="4406901"/>
            <a:ext cx="89747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51584" y="2906713"/>
            <a:ext cx="89747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13951-37D0-4B7D-8986-67E7957EA91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27351" y="1600201"/>
            <a:ext cx="42248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55418" y="1600201"/>
            <a:ext cx="42269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CB15A-BE0E-47BB-9426-CDCE8E5938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5FB56-A4AB-4669-AB23-67948465F2D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A1EC5-1EA5-4229-AA9E-774C7203AC8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D14D2-0E94-4A00-B002-10A42A7431E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BB005-77BF-4FE4-8EEA-E91A74E6E55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40268-0B22-4D1A-AC90-AEF5153F9B5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7352" y="1600201"/>
            <a:ext cx="86550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FDFD69-2E38-4EC2-BBE5-C9ACCB0381C3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1031" name="Group 7"/>
          <p:cNvGrpSpPr>
            <a:grpSpLocks noChangeAspect="1"/>
          </p:cNvGrpSpPr>
          <p:nvPr userDrawn="1"/>
        </p:nvGrpSpPr>
        <p:grpSpPr bwMode="auto">
          <a:xfrm>
            <a:off x="1" y="3429002"/>
            <a:ext cx="2279578" cy="2754277"/>
            <a:chOff x="0" y="2291"/>
            <a:chExt cx="1385" cy="1702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 rot="6798887">
              <a:off x="62" y="3883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 rot="6798887">
              <a:off x="33" y="3880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 rot="6798887">
              <a:off x="6" y="3875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ltGray">
            <a:xfrm rot="5999912">
              <a:off x="209" y="388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 rot="5999912">
              <a:off x="182" y="388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 rot="6250138">
              <a:off x="152" y="3888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 rot="6238076">
              <a:off x="123" y="3886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ltGray">
            <a:xfrm rot="5380717">
              <a:off x="363" y="386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 rot="5380717">
              <a:off x="332" y="3872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ltGray">
            <a:xfrm rot="5583200">
              <a:off x="302" y="387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ltGray">
            <a:xfrm rot="5737625">
              <a:off x="270" y="3882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ltGray">
            <a:xfrm rot="4715477">
              <a:off x="516" y="3829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ltGray">
            <a:xfrm rot="4924949">
              <a:off x="486" y="383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ltGray">
            <a:xfrm rot="4924949">
              <a:off x="456" y="384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 rot="5041352">
              <a:off x="426" y="3851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 rot="3816889">
              <a:off x="664" y="3762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 rot="3816889">
              <a:off x="634" y="3780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 rot="4104184">
              <a:off x="605" y="3791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0" name="Rectangle 26"/>
            <p:cNvSpPr>
              <a:spLocks noChangeArrowheads="1"/>
            </p:cNvSpPr>
            <p:nvPr userDrawn="1"/>
          </p:nvSpPr>
          <p:spPr bwMode="ltGray">
            <a:xfrm rot="4325343">
              <a:off x="575" y="380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ltGray">
            <a:xfrm rot="3368036">
              <a:off x="799" y="3683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ltGray">
            <a:xfrm rot="3368036">
              <a:off x="772" y="3699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ltGray">
            <a:xfrm rot="3368036">
              <a:off x="745" y="3717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4" name="Rectangle 30"/>
            <p:cNvSpPr>
              <a:spLocks noChangeArrowheads="1"/>
            </p:cNvSpPr>
            <p:nvPr userDrawn="1"/>
          </p:nvSpPr>
          <p:spPr bwMode="ltGray">
            <a:xfrm rot="3816889">
              <a:off x="717" y="373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5" name="Rectangle 31"/>
            <p:cNvSpPr>
              <a:spLocks noChangeArrowheads="1"/>
            </p:cNvSpPr>
            <p:nvPr userDrawn="1"/>
          </p:nvSpPr>
          <p:spPr bwMode="ltGray">
            <a:xfrm rot="2302266">
              <a:off x="923" y="358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6" name="Rectangle 32"/>
            <p:cNvSpPr>
              <a:spLocks noChangeArrowheads="1"/>
            </p:cNvSpPr>
            <p:nvPr userDrawn="1"/>
          </p:nvSpPr>
          <p:spPr bwMode="ltGray">
            <a:xfrm rot="2302266">
              <a:off x="899" y="3606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7" name="Rectangle 33"/>
            <p:cNvSpPr>
              <a:spLocks noChangeArrowheads="1"/>
            </p:cNvSpPr>
            <p:nvPr userDrawn="1"/>
          </p:nvSpPr>
          <p:spPr bwMode="ltGray">
            <a:xfrm rot="2707562">
              <a:off x="876" y="3626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8" name="Rectangle 34"/>
            <p:cNvSpPr>
              <a:spLocks noChangeArrowheads="1"/>
            </p:cNvSpPr>
            <p:nvPr userDrawn="1"/>
          </p:nvSpPr>
          <p:spPr bwMode="ltGray">
            <a:xfrm rot="2707562">
              <a:off x="850" y="364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9" name="Rectangle 35"/>
            <p:cNvSpPr>
              <a:spLocks noChangeArrowheads="1"/>
            </p:cNvSpPr>
            <p:nvPr userDrawn="1"/>
          </p:nvSpPr>
          <p:spPr bwMode="ltGray">
            <a:xfrm rot="1525830">
              <a:off x="1027" y="3473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0" name="Rectangle 36"/>
            <p:cNvSpPr>
              <a:spLocks noChangeArrowheads="1"/>
            </p:cNvSpPr>
            <p:nvPr userDrawn="1"/>
          </p:nvSpPr>
          <p:spPr bwMode="ltGray">
            <a:xfrm rot="1525830">
              <a:off x="1009" y="349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ltGray">
            <a:xfrm rot="1788117">
              <a:off x="990" y="351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2" name="Rectangle 38"/>
            <p:cNvSpPr>
              <a:spLocks noChangeArrowheads="1"/>
            </p:cNvSpPr>
            <p:nvPr userDrawn="1"/>
          </p:nvSpPr>
          <p:spPr bwMode="ltGray">
            <a:xfrm rot="1788117">
              <a:off x="969" y="354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3" name="Rectangle 39"/>
            <p:cNvSpPr>
              <a:spLocks noChangeArrowheads="1"/>
            </p:cNvSpPr>
            <p:nvPr userDrawn="1"/>
          </p:nvSpPr>
          <p:spPr bwMode="ltGray">
            <a:xfrm rot="841630">
              <a:off x="1113" y="3355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4" name="Rectangle 40"/>
            <p:cNvSpPr>
              <a:spLocks noChangeArrowheads="1"/>
            </p:cNvSpPr>
            <p:nvPr userDrawn="1"/>
          </p:nvSpPr>
          <p:spPr bwMode="ltGray">
            <a:xfrm rot="841630">
              <a:off x="1100" y="3378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" name="Rectangle 41"/>
            <p:cNvSpPr>
              <a:spLocks noChangeArrowheads="1"/>
            </p:cNvSpPr>
            <p:nvPr userDrawn="1"/>
          </p:nvSpPr>
          <p:spPr bwMode="ltGray">
            <a:xfrm rot="1308689">
              <a:off x="1086" y="340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ltGray">
            <a:xfrm rot="1308689">
              <a:off x="1064" y="3425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7" name="Rectangle 43"/>
            <p:cNvSpPr>
              <a:spLocks noChangeArrowheads="1"/>
            </p:cNvSpPr>
            <p:nvPr userDrawn="1"/>
          </p:nvSpPr>
          <p:spPr bwMode="ltGray">
            <a:xfrm rot="469913">
              <a:off x="1172" y="3225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8" name="Rectangle 44"/>
            <p:cNvSpPr>
              <a:spLocks noChangeArrowheads="1"/>
            </p:cNvSpPr>
            <p:nvPr userDrawn="1"/>
          </p:nvSpPr>
          <p:spPr bwMode="ltGray">
            <a:xfrm rot="559869">
              <a:off x="1162" y="3250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9" name="Rectangle 45"/>
            <p:cNvSpPr>
              <a:spLocks noChangeArrowheads="1"/>
            </p:cNvSpPr>
            <p:nvPr userDrawn="1"/>
          </p:nvSpPr>
          <p:spPr bwMode="ltGray">
            <a:xfrm rot="734079">
              <a:off x="1154" y="3276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0" name="Rectangle 46"/>
            <p:cNvSpPr>
              <a:spLocks noChangeArrowheads="1"/>
            </p:cNvSpPr>
            <p:nvPr userDrawn="1"/>
          </p:nvSpPr>
          <p:spPr bwMode="ltGray">
            <a:xfrm rot="734079">
              <a:off x="1141" y="3304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1" name="Rectangle 47"/>
            <p:cNvSpPr>
              <a:spLocks noChangeArrowheads="1"/>
            </p:cNvSpPr>
            <p:nvPr userDrawn="1"/>
          </p:nvSpPr>
          <p:spPr bwMode="ltGray">
            <a:xfrm rot="21306095">
              <a:off x="1211" y="3096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ltGray">
            <a:xfrm rot="21599992">
              <a:off x="1201" y="3122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ltGray">
            <a:xfrm rot="21599992">
              <a:off x="1200" y="3147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ltGray">
            <a:xfrm rot="214188">
              <a:off x="1189" y="3173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5" name="Rectangle 51"/>
            <p:cNvSpPr>
              <a:spLocks noChangeArrowheads="1"/>
            </p:cNvSpPr>
            <p:nvPr userDrawn="1"/>
          </p:nvSpPr>
          <p:spPr bwMode="ltGray">
            <a:xfrm rot="20917612">
              <a:off x="1219" y="296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6" name="Rectangle 52"/>
            <p:cNvSpPr>
              <a:spLocks noChangeArrowheads="1"/>
            </p:cNvSpPr>
            <p:nvPr userDrawn="1"/>
          </p:nvSpPr>
          <p:spPr bwMode="ltGray">
            <a:xfrm rot="21119600">
              <a:off x="1220" y="2991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7" name="Rectangle 53"/>
            <p:cNvSpPr>
              <a:spLocks noChangeArrowheads="1"/>
            </p:cNvSpPr>
            <p:nvPr userDrawn="1"/>
          </p:nvSpPr>
          <p:spPr bwMode="ltGray">
            <a:xfrm rot="21119600">
              <a:off x="1220" y="301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8" name="Rectangle 54"/>
            <p:cNvSpPr>
              <a:spLocks noChangeArrowheads="1"/>
            </p:cNvSpPr>
            <p:nvPr userDrawn="1"/>
          </p:nvSpPr>
          <p:spPr bwMode="ltGray">
            <a:xfrm rot="21329454">
              <a:off x="1219" y="3041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9" name="Rectangle 55"/>
            <p:cNvSpPr>
              <a:spLocks noChangeArrowheads="1"/>
            </p:cNvSpPr>
            <p:nvPr userDrawn="1"/>
          </p:nvSpPr>
          <p:spPr bwMode="ltGray">
            <a:xfrm rot="20467714">
              <a:off x="1207" y="2843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0" name="Rectangle 56"/>
            <p:cNvSpPr>
              <a:spLocks noChangeArrowheads="1"/>
            </p:cNvSpPr>
            <p:nvPr userDrawn="1"/>
          </p:nvSpPr>
          <p:spPr bwMode="ltGray">
            <a:xfrm rot="20630728">
              <a:off x="1213" y="2864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1" name="Rectangle 57"/>
            <p:cNvSpPr>
              <a:spLocks noChangeArrowheads="1"/>
            </p:cNvSpPr>
            <p:nvPr userDrawn="1"/>
          </p:nvSpPr>
          <p:spPr bwMode="ltGray">
            <a:xfrm rot="20630728">
              <a:off x="1216" y="2888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2" name="Rectangle 58"/>
            <p:cNvSpPr>
              <a:spLocks noChangeArrowheads="1"/>
            </p:cNvSpPr>
            <p:nvPr userDrawn="1"/>
          </p:nvSpPr>
          <p:spPr bwMode="ltGray">
            <a:xfrm rot="20793741">
              <a:off x="1219" y="291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3" name="Rectangle 59"/>
            <p:cNvSpPr>
              <a:spLocks noChangeArrowheads="1"/>
            </p:cNvSpPr>
            <p:nvPr userDrawn="1"/>
          </p:nvSpPr>
          <p:spPr bwMode="ltGray">
            <a:xfrm rot="20056059">
              <a:off x="1165" y="272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4" name="Rectangle 60"/>
            <p:cNvSpPr>
              <a:spLocks noChangeArrowheads="1"/>
            </p:cNvSpPr>
            <p:nvPr userDrawn="1"/>
          </p:nvSpPr>
          <p:spPr bwMode="ltGray">
            <a:xfrm rot="20258047">
              <a:off x="1176" y="2752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5" name="Rectangle 61"/>
            <p:cNvSpPr>
              <a:spLocks noChangeArrowheads="1"/>
            </p:cNvSpPr>
            <p:nvPr userDrawn="1"/>
          </p:nvSpPr>
          <p:spPr bwMode="ltGray">
            <a:xfrm rot="20258047">
              <a:off x="1184" y="277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6" name="Rectangle 62"/>
            <p:cNvSpPr>
              <a:spLocks noChangeArrowheads="1"/>
            </p:cNvSpPr>
            <p:nvPr userDrawn="1"/>
          </p:nvSpPr>
          <p:spPr bwMode="ltGray">
            <a:xfrm rot="20258047">
              <a:off x="1194" y="279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7" name="Rectangle 63"/>
            <p:cNvSpPr>
              <a:spLocks noChangeArrowheads="1"/>
            </p:cNvSpPr>
            <p:nvPr userDrawn="1"/>
          </p:nvSpPr>
          <p:spPr bwMode="ltGray">
            <a:xfrm rot="19671254">
              <a:off x="1101" y="2628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8" name="Rectangle 64"/>
            <p:cNvSpPr>
              <a:spLocks noChangeArrowheads="1"/>
            </p:cNvSpPr>
            <p:nvPr userDrawn="1"/>
          </p:nvSpPr>
          <p:spPr bwMode="ltGray">
            <a:xfrm rot="19755825">
              <a:off x="1114" y="264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9" name="Rectangle 65"/>
            <p:cNvSpPr>
              <a:spLocks noChangeArrowheads="1"/>
            </p:cNvSpPr>
            <p:nvPr userDrawn="1"/>
          </p:nvSpPr>
          <p:spPr bwMode="ltGray">
            <a:xfrm rot="19847617">
              <a:off x="1129" y="266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0" name="Rectangle 66"/>
            <p:cNvSpPr>
              <a:spLocks noChangeArrowheads="1"/>
            </p:cNvSpPr>
            <p:nvPr userDrawn="1"/>
          </p:nvSpPr>
          <p:spPr bwMode="ltGray">
            <a:xfrm rot="19847617">
              <a:off x="1142" y="2684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1" name="Rectangle 67"/>
            <p:cNvSpPr>
              <a:spLocks noChangeArrowheads="1"/>
            </p:cNvSpPr>
            <p:nvPr userDrawn="1"/>
          </p:nvSpPr>
          <p:spPr bwMode="ltGray">
            <a:xfrm rot="19133264">
              <a:off x="1014" y="2538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2" name="Rectangle 68"/>
            <p:cNvSpPr>
              <a:spLocks noChangeArrowheads="1"/>
            </p:cNvSpPr>
            <p:nvPr userDrawn="1"/>
          </p:nvSpPr>
          <p:spPr bwMode="ltGray">
            <a:xfrm rot="19133264">
              <a:off x="1035" y="255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3" name="Rectangle 69"/>
            <p:cNvSpPr>
              <a:spLocks noChangeArrowheads="1"/>
            </p:cNvSpPr>
            <p:nvPr userDrawn="1"/>
          </p:nvSpPr>
          <p:spPr bwMode="ltGray">
            <a:xfrm rot="19133264">
              <a:off x="1050" y="2574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ltGray">
            <a:xfrm rot="19257134">
              <a:off x="1068" y="2590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ltGray">
            <a:xfrm>
              <a:off x="486" y="2563"/>
              <a:ext cx="180" cy="15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8" y="147"/>
                </a:cxn>
                <a:cxn ang="0">
                  <a:pos x="64" y="46"/>
                </a:cxn>
                <a:cxn ang="0">
                  <a:pos x="94" y="151"/>
                </a:cxn>
                <a:cxn ang="0">
                  <a:pos x="129" y="151"/>
                </a:cxn>
                <a:cxn ang="0">
                  <a:pos x="180" y="9"/>
                </a:cxn>
                <a:cxn ang="0">
                  <a:pos x="148" y="10"/>
                </a:cxn>
                <a:cxn ang="0">
                  <a:pos x="112" y="112"/>
                </a:cxn>
                <a:cxn ang="0">
                  <a:pos x="79" y="0"/>
                </a:cxn>
                <a:cxn ang="0">
                  <a:pos x="48" y="0"/>
                </a:cxn>
                <a:cxn ang="0">
                  <a:pos x="0" y="144"/>
                </a:cxn>
              </a:cxnLst>
              <a:rect l="0" t="0" r="r" b="b"/>
              <a:pathLst>
                <a:path w="180" h="151">
                  <a:moveTo>
                    <a:pt x="0" y="144"/>
                  </a:moveTo>
                  <a:lnTo>
                    <a:pt x="28" y="147"/>
                  </a:lnTo>
                  <a:lnTo>
                    <a:pt x="64" y="46"/>
                  </a:lnTo>
                  <a:lnTo>
                    <a:pt x="94" y="151"/>
                  </a:lnTo>
                  <a:lnTo>
                    <a:pt x="129" y="151"/>
                  </a:lnTo>
                  <a:lnTo>
                    <a:pt x="180" y="9"/>
                  </a:lnTo>
                  <a:lnTo>
                    <a:pt x="148" y="10"/>
                  </a:lnTo>
                  <a:lnTo>
                    <a:pt x="112" y="112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ltGray">
            <a:xfrm rot="6575641">
              <a:off x="-217" y="3138"/>
              <a:ext cx="122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ltGray">
            <a:xfrm rot="238799">
              <a:off x="4" y="3146"/>
              <a:ext cx="103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ltGray">
            <a:xfrm rot="18642972">
              <a:off x="907" y="2473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ltGray">
            <a:xfrm rot="18642972">
              <a:off x="930" y="2486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ltGray">
            <a:xfrm rot="18642972">
              <a:off x="954" y="249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ltGray">
            <a:xfrm rot="18938967">
              <a:off x="974" y="2509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ltGray">
            <a:xfrm rot="17961497">
              <a:off x="788" y="2426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ltGray">
            <a:xfrm rot="17961497">
              <a:off x="815" y="2434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ltGray">
            <a:xfrm rot="18085367">
              <a:off x="837" y="2441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ltGray">
            <a:xfrm rot="18379201">
              <a:off x="862" y="2453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ltGray">
            <a:xfrm rot="17261750">
              <a:off x="649" y="2396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ltGray">
            <a:xfrm rot="17349641">
              <a:off x="677" y="2402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ltGray">
            <a:xfrm rot="17349641">
              <a:off x="707" y="2407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ltGray">
            <a:xfrm rot="17610754">
              <a:off x="737" y="2411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ltGray">
            <a:xfrm rot="16737785">
              <a:off x="503" y="2395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ltGray">
            <a:xfrm rot="16926630">
              <a:off x="533" y="2393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ltGray">
            <a:xfrm rot="16953279">
              <a:off x="563" y="2390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3" name="Rectangle 89"/>
            <p:cNvSpPr>
              <a:spLocks noChangeArrowheads="1"/>
            </p:cNvSpPr>
            <p:nvPr userDrawn="1"/>
          </p:nvSpPr>
          <p:spPr bwMode="ltGray">
            <a:xfrm rot="17019377">
              <a:off x="594" y="2391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4" name="Rectangle 90"/>
            <p:cNvSpPr>
              <a:spLocks noChangeArrowheads="1"/>
            </p:cNvSpPr>
            <p:nvPr userDrawn="1"/>
          </p:nvSpPr>
          <p:spPr bwMode="ltGray">
            <a:xfrm rot="16404871">
              <a:off x="355" y="241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ltGray">
            <a:xfrm rot="16239516">
              <a:off x="385" y="240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6" name="Rectangle 92"/>
            <p:cNvSpPr>
              <a:spLocks noChangeArrowheads="1"/>
            </p:cNvSpPr>
            <p:nvPr userDrawn="1"/>
          </p:nvSpPr>
          <p:spPr bwMode="ltGray">
            <a:xfrm rot="16311061">
              <a:off x="418" y="2405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7" name="Rectangle 93"/>
            <p:cNvSpPr>
              <a:spLocks noChangeArrowheads="1"/>
            </p:cNvSpPr>
            <p:nvPr userDrawn="1"/>
          </p:nvSpPr>
          <p:spPr bwMode="ltGray">
            <a:xfrm rot="16435146">
              <a:off x="449" y="2400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ltGray">
            <a:xfrm rot="15467837">
              <a:off x="206" y="245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9" name="Rectangle 95"/>
            <p:cNvSpPr>
              <a:spLocks noChangeArrowheads="1"/>
            </p:cNvSpPr>
            <p:nvPr userDrawn="1"/>
          </p:nvSpPr>
          <p:spPr bwMode="ltGray">
            <a:xfrm rot="15379567">
              <a:off x="237" y="244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0" name="Rectangle 96"/>
            <p:cNvSpPr>
              <a:spLocks noChangeArrowheads="1"/>
            </p:cNvSpPr>
            <p:nvPr userDrawn="1"/>
          </p:nvSpPr>
          <p:spPr bwMode="ltGray">
            <a:xfrm rot="15489057">
              <a:off x="266" y="243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ltGray">
            <a:xfrm rot="15680430">
              <a:off x="292" y="242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2" name="Rectangle 98"/>
            <p:cNvSpPr>
              <a:spLocks noChangeArrowheads="1"/>
            </p:cNvSpPr>
            <p:nvPr userDrawn="1"/>
          </p:nvSpPr>
          <p:spPr bwMode="ltGray">
            <a:xfrm rot="14223709">
              <a:off x="5" y="2549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3" name="Rectangle 99"/>
            <p:cNvSpPr>
              <a:spLocks noChangeArrowheads="1"/>
            </p:cNvSpPr>
            <p:nvPr userDrawn="1"/>
          </p:nvSpPr>
          <p:spPr bwMode="ltGray">
            <a:xfrm rot="14431653">
              <a:off x="64" y="2517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ltGray">
            <a:xfrm rot="14797584">
              <a:off x="92" y="2502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5" name="Rectangle 101"/>
            <p:cNvSpPr>
              <a:spLocks noChangeArrowheads="1"/>
            </p:cNvSpPr>
            <p:nvPr userDrawn="1"/>
          </p:nvSpPr>
          <p:spPr bwMode="ltGray">
            <a:xfrm rot="14797584">
              <a:off x="119" y="2492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6" name="Rectangle 102"/>
            <p:cNvSpPr>
              <a:spLocks noChangeArrowheads="1"/>
            </p:cNvSpPr>
            <p:nvPr userDrawn="1"/>
          </p:nvSpPr>
          <p:spPr bwMode="ltGray">
            <a:xfrm rot="15142296">
              <a:off x="150" y="247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ltGray">
            <a:xfrm rot="19723229">
              <a:off x="0" y="3363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" name="Rectangle 104"/>
            <p:cNvSpPr>
              <a:spLocks noChangeArrowheads="1"/>
            </p:cNvSpPr>
            <p:nvPr userDrawn="1"/>
          </p:nvSpPr>
          <p:spPr bwMode="ltGray">
            <a:xfrm rot="3283992">
              <a:off x="511" y="3478"/>
              <a:ext cx="24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9" name="Rectangle 105"/>
            <p:cNvSpPr>
              <a:spLocks noChangeArrowheads="1"/>
            </p:cNvSpPr>
            <p:nvPr userDrawn="1"/>
          </p:nvSpPr>
          <p:spPr bwMode="ltGray">
            <a:xfrm rot="3283992">
              <a:off x="35" y="2798"/>
              <a:ext cx="24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ltGray">
            <a:xfrm rot="19723229">
              <a:off x="700" y="2851"/>
              <a:ext cx="31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1" name="Rectangle 107"/>
            <p:cNvSpPr>
              <a:spLocks noChangeArrowheads="1"/>
            </p:cNvSpPr>
            <p:nvPr userDrawn="1"/>
          </p:nvSpPr>
          <p:spPr bwMode="ltGray">
            <a:xfrm rot="5908516">
              <a:off x="200" y="3915"/>
              <a:ext cx="138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2" name="Rectangle 108"/>
            <p:cNvSpPr>
              <a:spLocks noChangeArrowheads="1"/>
            </p:cNvSpPr>
            <p:nvPr userDrawn="1"/>
          </p:nvSpPr>
          <p:spPr bwMode="ltGray">
            <a:xfrm rot="6683973">
              <a:off x="45" y="3915"/>
              <a:ext cx="144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ltGray">
            <a:xfrm rot="5245609">
              <a:off x="361" y="3893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4" name="Rectangle 110"/>
            <p:cNvSpPr>
              <a:spLocks noChangeArrowheads="1"/>
            </p:cNvSpPr>
            <p:nvPr userDrawn="1"/>
          </p:nvSpPr>
          <p:spPr bwMode="ltGray">
            <a:xfrm rot="4500520">
              <a:off x="522" y="3847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5" name="Rectangle 111"/>
            <p:cNvSpPr>
              <a:spLocks noChangeArrowheads="1"/>
            </p:cNvSpPr>
            <p:nvPr userDrawn="1"/>
          </p:nvSpPr>
          <p:spPr bwMode="ltGray">
            <a:xfrm rot="3805227">
              <a:off x="670" y="3778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6" name="Rectangle 112"/>
            <p:cNvSpPr>
              <a:spLocks noChangeArrowheads="1"/>
            </p:cNvSpPr>
            <p:nvPr userDrawn="1"/>
          </p:nvSpPr>
          <p:spPr bwMode="ltGray">
            <a:xfrm rot="3060138">
              <a:off x="813" y="3688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7" name="Rectangle 113"/>
            <p:cNvSpPr>
              <a:spLocks noChangeArrowheads="1"/>
            </p:cNvSpPr>
            <p:nvPr userDrawn="1"/>
          </p:nvSpPr>
          <p:spPr bwMode="ltGray">
            <a:xfrm rot="2090281">
              <a:off x="938" y="3582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8" name="Rectangle 114"/>
            <p:cNvSpPr>
              <a:spLocks noChangeArrowheads="1"/>
            </p:cNvSpPr>
            <p:nvPr userDrawn="1"/>
          </p:nvSpPr>
          <p:spPr bwMode="ltGray">
            <a:xfrm rot="14431653">
              <a:off x="-18" y="2506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9" name="Rectangle 115"/>
            <p:cNvSpPr>
              <a:spLocks noChangeArrowheads="1"/>
            </p:cNvSpPr>
            <p:nvPr userDrawn="1"/>
          </p:nvSpPr>
          <p:spPr bwMode="ltGray">
            <a:xfrm rot="15193499">
              <a:off x="136" y="2433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0" name="Rectangle 116"/>
            <p:cNvSpPr>
              <a:spLocks noChangeArrowheads="1"/>
            </p:cNvSpPr>
            <p:nvPr userDrawn="1"/>
          </p:nvSpPr>
          <p:spPr bwMode="ltGray">
            <a:xfrm rot="16629380">
              <a:off x="447" y="2364"/>
              <a:ext cx="138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1" name="Rectangle 117"/>
            <p:cNvSpPr>
              <a:spLocks noChangeArrowheads="1"/>
            </p:cNvSpPr>
            <p:nvPr userDrawn="1"/>
          </p:nvSpPr>
          <p:spPr bwMode="ltGray">
            <a:xfrm rot="17301498">
              <a:off x="597" y="2360"/>
              <a:ext cx="150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2" name="Rectangle 118"/>
            <p:cNvSpPr>
              <a:spLocks noChangeArrowheads="1"/>
            </p:cNvSpPr>
            <p:nvPr userDrawn="1"/>
          </p:nvSpPr>
          <p:spPr bwMode="ltGray">
            <a:xfrm rot="17923695">
              <a:off x="739" y="2386"/>
              <a:ext cx="15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3" name="Rectangle 119"/>
            <p:cNvSpPr>
              <a:spLocks noChangeArrowheads="1"/>
            </p:cNvSpPr>
            <p:nvPr userDrawn="1"/>
          </p:nvSpPr>
          <p:spPr bwMode="ltGray">
            <a:xfrm rot="18411384">
              <a:off x="869" y="2430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4" name="Rectangle 120"/>
            <p:cNvSpPr>
              <a:spLocks noChangeArrowheads="1"/>
            </p:cNvSpPr>
            <p:nvPr userDrawn="1"/>
          </p:nvSpPr>
          <p:spPr bwMode="ltGray">
            <a:xfrm rot="18989754">
              <a:off x="984" y="2497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5" name="Rectangle 121"/>
            <p:cNvSpPr>
              <a:spLocks noChangeArrowheads="1"/>
            </p:cNvSpPr>
            <p:nvPr userDrawn="1"/>
          </p:nvSpPr>
          <p:spPr bwMode="ltGray">
            <a:xfrm rot="19409992">
              <a:off x="1075" y="2585"/>
              <a:ext cx="17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6" name="Rectangle 122"/>
            <p:cNvSpPr>
              <a:spLocks noChangeArrowheads="1"/>
            </p:cNvSpPr>
            <p:nvPr userDrawn="1"/>
          </p:nvSpPr>
          <p:spPr bwMode="ltGray">
            <a:xfrm rot="19871442">
              <a:off x="1147" y="2688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7" name="Rectangle 123"/>
            <p:cNvSpPr>
              <a:spLocks noChangeArrowheads="1"/>
            </p:cNvSpPr>
            <p:nvPr userDrawn="1"/>
          </p:nvSpPr>
          <p:spPr bwMode="ltGray">
            <a:xfrm rot="20427882">
              <a:off x="1198" y="2805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8" name="Rectangle 124"/>
            <p:cNvSpPr>
              <a:spLocks noChangeArrowheads="1"/>
            </p:cNvSpPr>
            <p:nvPr userDrawn="1"/>
          </p:nvSpPr>
          <p:spPr bwMode="ltGray">
            <a:xfrm rot="20846155">
              <a:off x="1218" y="2930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9" name="Rectangle 125"/>
            <p:cNvSpPr>
              <a:spLocks noChangeArrowheads="1"/>
            </p:cNvSpPr>
            <p:nvPr userDrawn="1"/>
          </p:nvSpPr>
          <p:spPr bwMode="ltGray">
            <a:xfrm rot="21312177">
              <a:off x="1213" y="3066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0" name="Rectangle 126"/>
            <p:cNvSpPr>
              <a:spLocks noChangeArrowheads="1"/>
            </p:cNvSpPr>
            <p:nvPr userDrawn="1"/>
          </p:nvSpPr>
          <p:spPr bwMode="ltGray">
            <a:xfrm rot="696741">
              <a:off x="1126" y="3337"/>
              <a:ext cx="150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1" name="Rectangle 127"/>
            <p:cNvSpPr>
              <a:spLocks noChangeArrowheads="1"/>
            </p:cNvSpPr>
            <p:nvPr userDrawn="1"/>
          </p:nvSpPr>
          <p:spPr bwMode="ltGray">
            <a:xfrm rot="1529990">
              <a:off x="1041" y="3465"/>
              <a:ext cx="140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2" name="Freeform 128"/>
            <p:cNvSpPr>
              <a:spLocks/>
            </p:cNvSpPr>
            <p:nvPr userDrawn="1"/>
          </p:nvSpPr>
          <p:spPr bwMode="ltGray">
            <a:xfrm>
              <a:off x="850" y="3136"/>
              <a:ext cx="204" cy="120"/>
            </a:xfrm>
            <a:custGeom>
              <a:avLst/>
              <a:gdLst/>
              <a:ahLst/>
              <a:cxnLst>
                <a:cxn ang="0">
                  <a:pos x="168" y="120"/>
                </a:cxn>
                <a:cxn ang="0">
                  <a:pos x="204" y="12"/>
                </a:cxn>
                <a:cxn ang="0">
                  <a:pos x="42" y="0"/>
                </a:cxn>
                <a:cxn ang="0">
                  <a:pos x="0" y="108"/>
                </a:cxn>
                <a:cxn ang="0">
                  <a:pos x="30" y="114"/>
                </a:cxn>
                <a:cxn ang="0">
                  <a:pos x="60" y="30"/>
                </a:cxn>
                <a:cxn ang="0">
                  <a:pos x="102" y="36"/>
                </a:cxn>
                <a:cxn ang="0">
                  <a:pos x="78" y="108"/>
                </a:cxn>
                <a:cxn ang="0">
                  <a:pos x="102" y="108"/>
                </a:cxn>
                <a:cxn ang="0">
                  <a:pos x="132" y="36"/>
                </a:cxn>
                <a:cxn ang="0">
                  <a:pos x="162" y="36"/>
                </a:cxn>
                <a:cxn ang="0">
                  <a:pos x="138" y="114"/>
                </a:cxn>
                <a:cxn ang="0">
                  <a:pos x="168" y="120"/>
                </a:cxn>
              </a:cxnLst>
              <a:rect l="0" t="0" r="r" b="b"/>
              <a:pathLst>
                <a:path w="204" h="120">
                  <a:moveTo>
                    <a:pt x="168" y="120"/>
                  </a:moveTo>
                  <a:lnTo>
                    <a:pt x="204" y="12"/>
                  </a:lnTo>
                  <a:lnTo>
                    <a:pt x="42" y="0"/>
                  </a:lnTo>
                  <a:lnTo>
                    <a:pt x="0" y="108"/>
                  </a:lnTo>
                  <a:lnTo>
                    <a:pt x="30" y="114"/>
                  </a:lnTo>
                  <a:lnTo>
                    <a:pt x="60" y="30"/>
                  </a:lnTo>
                  <a:lnTo>
                    <a:pt x="102" y="36"/>
                  </a:lnTo>
                  <a:lnTo>
                    <a:pt x="78" y="108"/>
                  </a:lnTo>
                  <a:lnTo>
                    <a:pt x="102" y="108"/>
                  </a:lnTo>
                  <a:lnTo>
                    <a:pt x="132" y="36"/>
                  </a:lnTo>
                  <a:lnTo>
                    <a:pt x="162" y="36"/>
                  </a:lnTo>
                  <a:lnTo>
                    <a:pt x="138" y="114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3" name="Freeform 129"/>
            <p:cNvSpPr>
              <a:spLocks/>
            </p:cNvSpPr>
            <p:nvPr userDrawn="1"/>
          </p:nvSpPr>
          <p:spPr bwMode="ltGray">
            <a:xfrm>
              <a:off x="19" y="2722"/>
              <a:ext cx="90" cy="78"/>
            </a:xfrm>
            <a:custGeom>
              <a:avLst/>
              <a:gdLst/>
              <a:ahLst/>
              <a:cxnLst>
                <a:cxn ang="0">
                  <a:pos x="66" y="36"/>
                </a:cxn>
                <a:cxn ang="0">
                  <a:pos x="66" y="36"/>
                </a:cxn>
                <a:cxn ang="0">
                  <a:pos x="18" y="24"/>
                </a:cxn>
                <a:cxn ang="0">
                  <a:pos x="0" y="30"/>
                </a:cxn>
                <a:cxn ang="0">
                  <a:pos x="36" y="78"/>
                </a:cxn>
                <a:cxn ang="0">
                  <a:pos x="48" y="72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72" y="54"/>
                </a:cxn>
                <a:cxn ang="0">
                  <a:pos x="90" y="42"/>
                </a:cxn>
                <a:cxn ang="0">
                  <a:pos x="54" y="0"/>
                </a:cxn>
                <a:cxn ang="0">
                  <a:pos x="42" y="6"/>
                </a:cxn>
                <a:cxn ang="0">
                  <a:pos x="66" y="36"/>
                </a:cxn>
              </a:cxnLst>
              <a:rect l="0" t="0" r="r" b="b"/>
              <a:pathLst>
                <a:path w="90" h="78">
                  <a:moveTo>
                    <a:pt x="66" y="36"/>
                  </a:moveTo>
                  <a:lnTo>
                    <a:pt x="66" y="36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36" y="78"/>
                  </a:lnTo>
                  <a:lnTo>
                    <a:pt x="48" y="72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72" y="54"/>
                  </a:lnTo>
                  <a:lnTo>
                    <a:pt x="90" y="42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4" name="Freeform 130"/>
            <p:cNvSpPr>
              <a:spLocks/>
            </p:cNvSpPr>
            <p:nvPr userDrawn="1"/>
          </p:nvSpPr>
          <p:spPr bwMode="ltGray">
            <a:xfrm>
              <a:off x="97" y="2651"/>
              <a:ext cx="101" cy="89"/>
            </a:xfrm>
            <a:custGeom>
              <a:avLst/>
              <a:gdLst/>
              <a:ahLst/>
              <a:cxnLst>
                <a:cxn ang="0">
                  <a:pos x="54" y="89"/>
                </a:cxn>
                <a:cxn ang="0">
                  <a:pos x="65" y="83"/>
                </a:cxn>
                <a:cxn ang="0">
                  <a:pos x="48" y="35"/>
                </a:cxn>
                <a:cxn ang="0">
                  <a:pos x="89" y="65"/>
                </a:cxn>
                <a:cxn ang="0">
                  <a:pos x="101" y="59"/>
                </a:cxn>
                <a:cxn ang="0">
                  <a:pos x="83" y="0"/>
                </a:cxn>
                <a:cxn ang="0">
                  <a:pos x="71" y="12"/>
                </a:cxn>
                <a:cxn ang="0">
                  <a:pos x="83" y="41"/>
                </a:cxn>
                <a:cxn ang="0">
                  <a:pos x="48" y="23"/>
                </a:cxn>
                <a:cxn ang="0">
                  <a:pos x="36" y="29"/>
                </a:cxn>
                <a:cxn ang="0">
                  <a:pos x="45" y="68"/>
                </a:cxn>
                <a:cxn ang="0">
                  <a:pos x="18" y="41"/>
                </a:cxn>
                <a:cxn ang="0">
                  <a:pos x="0" y="53"/>
                </a:cxn>
                <a:cxn ang="0">
                  <a:pos x="54" y="89"/>
                </a:cxn>
              </a:cxnLst>
              <a:rect l="0" t="0" r="r" b="b"/>
              <a:pathLst>
                <a:path w="101" h="89">
                  <a:moveTo>
                    <a:pt x="54" y="89"/>
                  </a:moveTo>
                  <a:lnTo>
                    <a:pt x="65" y="83"/>
                  </a:lnTo>
                  <a:lnTo>
                    <a:pt x="48" y="35"/>
                  </a:lnTo>
                  <a:lnTo>
                    <a:pt x="89" y="65"/>
                  </a:lnTo>
                  <a:lnTo>
                    <a:pt x="101" y="59"/>
                  </a:lnTo>
                  <a:lnTo>
                    <a:pt x="83" y="0"/>
                  </a:lnTo>
                  <a:lnTo>
                    <a:pt x="71" y="12"/>
                  </a:lnTo>
                  <a:lnTo>
                    <a:pt x="83" y="41"/>
                  </a:lnTo>
                  <a:lnTo>
                    <a:pt x="48" y="23"/>
                  </a:lnTo>
                  <a:lnTo>
                    <a:pt x="36" y="29"/>
                  </a:lnTo>
                  <a:lnTo>
                    <a:pt x="45" y="68"/>
                  </a:lnTo>
                  <a:lnTo>
                    <a:pt x="18" y="41"/>
                  </a:lnTo>
                  <a:lnTo>
                    <a:pt x="0" y="53"/>
                  </a:lnTo>
                  <a:lnTo>
                    <a:pt x="54" y="89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5" name="Freeform 131"/>
            <p:cNvSpPr>
              <a:spLocks/>
            </p:cNvSpPr>
            <p:nvPr userDrawn="1"/>
          </p:nvSpPr>
          <p:spPr bwMode="ltGray">
            <a:xfrm>
              <a:off x="677" y="3502"/>
              <a:ext cx="83" cy="78"/>
            </a:xfrm>
            <a:custGeom>
              <a:avLst/>
              <a:gdLst/>
              <a:ahLst/>
              <a:cxnLst>
                <a:cxn ang="0">
                  <a:pos x="36" y="78"/>
                </a:cxn>
                <a:cxn ang="0">
                  <a:pos x="83" y="48"/>
                </a:cxn>
                <a:cxn ang="0">
                  <a:pos x="54" y="0"/>
                </a:cxn>
                <a:cxn ang="0">
                  <a:pos x="0" y="30"/>
                </a:cxn>
                <a:cxn ang="0">
                  <a:pos x="6" y="36"/>
                </a:cxn>
                <a:cxn ang="0">
                  <a:pos x="42" y="18"/>
                </a:cxn>
                <a:cxn ang="0">
                  <a:pos x="54" y="30"/>
                </a:cxn>
                <a:cxn ang="0">
                  <a:pos x="24" y="48"/>
                </a:cxn>
                <a:cxn ang="0">
                  <a:pos x="30" y="54"/>
                </a:cxn>
                <a:cxn ang="0">
                  <a:pos x="60" y="36"/>
                </a:cxn>
                <a:cxn ang="0">
                  <a:pos x="66" y="48"/>
                </a:cxn>
                <a:cxn ang="0">
                  <a:pos x="30" y="66"/>
                </a:cxn>
                <a:cxn ang="0">
                  <a:pos x="36" y="78"/>
                </a:cxn>
              </a:cxnLst>
              <a:rect l="0" t="0" r="r" b="b"/>
              <a:pathLst>
                <a:path w="83" h="78">
                  <a:moveTo>
                    <a:pt x="36" y="78"/>
                  </a:moveTo>
                  <a:lnTo>
                    <a:pt x="83" y="48"/>
                  </a:lnTo>
                  <a:lnTo>
                    <a:pt x="54" y="0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42" y="18"/>
                  </a:lnTo>
                  <a:lnTo>
                    <a:pt x="54" y="30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60" y="36"/>
                  </a:lnTo>
                  <a:lnTo>
                    <a:pt x="66" y="48"/>
                  </a:lnTo>
                  <a:lnTo>
                    <a:pt x="30" y="66"/>
                  </a:lnTo>
                  <a:lnTo>
                    <a:pt x="36" y="78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6" name="Freeform 132"/>
            <p:cNvSpPr>
              <a:spLocks/>
            </p:cNvSpPr>
            <p:nvPr userDrawn="1"/>
          </p:nvSpPr>
          <p:spPr bwMode="ltGray">
            <a:xfrm>
              <a:off x="940" y="2782"/>
              <a:ext cx="90" cy="72"/>
            </a:xfrm>
            <a:custGeom>
              <a:avLst/>
              <a:gdLst/>
              <a:ahLst/>
              <a:cxnLst>
                <a:cxn ang="0">
                  <a:pos x="90" y="30"/>
                </a:cxn>
                <a:cxn ang="0">
                  <a:pos x="66" y="0"/>
                </a:cxn>
                <a:cxn ang="0">
                  <a:pos x="0" y="36"/>
                </a:cxn>
                <a:cxn ang="0">
                  <a:pos x="24" y="72"/>
                </a:cxn>
                <a:cxn ang="0">
                  <a:pos x="36" y="66"/>
                </a:cxn>
                <a:cxn ang="0">
                  <a:pos x="18" y="42"/>
                </a:cxn>
                <a:cxn ang="0">
                  <a:pos x="36" y="30"/>
                </a:cxn>
                <a:cxn ang="0">
                  <a:pos x="54" y="54"/>
                </a:cxn>
                <a:cxn ang="0">
                  <a:pos x="60" y="48"/>
                </a:cxn>
                <a:cxn ang="0">
                  <a:pos x="48" y="24"/>
                </a:cxn>
                <a:cxn ang="0">
                  <a:pos x="60" y="12"/>
                </a:cxn>
                <a:cxn ang="0">
                  <a:pos x="78" y="42"/>
                </a:cxn>
                <a:cxn ang="0">
                  <a:pos x="90" y="30"/>
                </a:cxn>
              </a:cxnLst>
              <a:rect l="0" t="0" r="r" b="b"/>
              <a:pathLst>
                <a:path w="90" h="72">
                  <a:moveTo>
                    <a:pt x="90" y="30"/>
                  </a:moveTo>
                  <a:lnTo>
                    <a:pt x="66" y="0"/>
                  </a:lnTo>
                  <a:lnTo>
                    <a:pt x="0" y="36"/>
                  </a:lnTo>
                  <a:lnTo>
                    <a:pt x="24" y="72"/>
                  </a:lnTo>
                  <a:lnTo>
                    <a:pt x="36" y="66"/>
                  </a:lnTo>
                  <a:lnTo>
                    <a:pt x="18" y="42"/>
                  </a:lnTo>
                  <a:lnTo>
                    <a:pt x="36" y="3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48" y="24"/>
                  </a:lnTo>
                  <a:lnTo>
                    <a:pt x="60" y="12"/>
                  </a:lnTo>
                  <a:lnTo>
                    <a:pt x="78" y="42"/>
                  </a:lnTo>
                  <a:lnTo>
                    <a:pt x="90" y="3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7" name="Freeform 133"/>
            <p:cNvSpPr>
              <a:spLocks/>
            </p:cNvSpPr>
            <p:nvPr userDrawn="1"/>
          </p:nvSpPr>
          <p:spPr bwMode="ltGray">
            <a:xfrm>
              <a:off x="898" y="2716"/>
              <a:ext cx="90" cy="84"/>
            </a:xfrm>
            <a:custGeom>
              <a:avLst/>
              <a:gdLst/>
              <a:ahLst/>
              <a:cxnLst>
                <a:cxn ang="0">
                  <a:pos x="42" y="60"/>
                </a:cxn>
                <a:cxn ang="0">
                  <a:pos x="42" y="60"/>
                </a:cxn>
                <a:cxn ang="0">
                  <a:pos x="72" y="12"/>
                </a:cxn>
                <a:cxn ang="0">
                  <a:pos x="66" y="0"/>
                </a:cxn>
                <a:cxn ang="0">
                  <a:pos x="0" y="42"/>
                </a:cxn>
                <a:cxn ang="0">
                  <a:pos x="6" y="54"/>
                </a:cxn>
                <a:cxn ang="0">
                  <a:pos x="54" y="24"/>
                </a:cxn>
                <a:cxn ang="0">
                  <a:pos x="54" y="24"/>
                </a:cxn>
                <a:cxn ang="0">
                  <a:pos x="18" y="72"/>
                </a:cxn>
                <a:cxn ang="0">
                  <a:pos x="24" y="84"/>
                </a:cxn>
                <a:cxn ang="0">
                  <a:pos x="90" y="42"/>
                </a:cxn>
                <a:cxn ang="0">
                  <a:pos x="84" y="30"/>
                </a:cxn>
                <a:cxn ang="0">
                  <a:pos x="42" y="60"/>
                </a:cxn>
              </a:cxnLst>
              <a:rect l="0" t="0" r="r" b="b"/>
              <a:pathLst>
                <a:path w="90" h="84">
                  <a:moveTo>
                    <a:pt x="42" y="60"/>
                  </a:moveTo>
                  <a:lnTo>
                    <a:pt x="42" y="60"/>
                  </a:lnTo>
                  <a:lnTo>
                    <a:pt x="72" y="12"/>
                  </a:lnTo>
                  <a:lnTo>
                    <a:pt x="66" y="0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18" y="72"/>
                  </a:lnTo>
                  <a:lnTo>
                    <a:pt x="24" y="84"/>
                  </a:lnTo>
                  <a:lnTo>
                    <a:pt x="90" y="42"/>
                  </a:lnTo>
                  <a:lnTo>
                    <a:pt x="84" y="30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8" name="Freeform 134"/>
            <p:cNvSpPr>
              <a:spLocks/>
            </p:cNvSpPr>
            <p:nvPr userDrawn="1"/>
          </p:nvSpPr>
          <p:spPr bwMode="ltGray">
            <a:xfrm>
              <a:off x="7" y="3837"/>
              <a:ext cx="6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9" name="Freeform 135"/>
            <p:cNvSpPr>
              <a:spLocks/>
            </p:cNvSpPr>
            <p:nvPr userDrawn="1"/>
          </p:nvSpPr>
          <p:spPr bwMode="ltGray">
            <a:xfrm>
              <a:off x="7" y="2555"/>
              <a:ext cx="30" cy="48"/>
            </a:xfrm>
            <a:custGeom>
              <a:avLst/>
              <a:gdLst/>
              <a:ahLst/>
              <a:cxnLst>
                <a:cxn ang="0">
                  <a:pos x="18" y="48"/>
                </a:cxn>
                <a:cxn ang="0">
                  <a:pos x="18" y="48"/>
                </a:cxn>
                <a:cxn ang="0">
                  <a:pos x="30" y="42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8" y="48"/>
                </a:cxn>
                <a:cxn ang="0">
                  <a:pos x="18" y="48"/>
                </a:cxn>
              </a:cxnLst>
              <a:rect l="0" t="0" r="r" b="b"/>
              <a:pathLst>
                <a:path w="30" h="48">
                  <a:moveTo>
                    <a:pt x="18" y="48"/>
                  </a:moveTo>
                  <a:lnTo>
                    <a:pt x="18" y="48"/>
                  </a:lnTo>
                  <a:lnTo>
                    <a:pt x="30" y="42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0" name="Freeform 136"/>
            <p:cNvSpPr>
              <a:spLocks/>
            </p:cNvSpPr>
            <p:nvPr userDrawn="1"/>
          </p:nvSpPr>
          <p:spPr bwMode="ltGray">
            <a:xfrm>
              <a:off x="7" y="3843"/>
              <a:ext cx="36" cy="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36"/>
                </a:cxn>
                <a:cxn ang="0">
                  <a:pos x="0" y="66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36" h="66">
                  <a:moveTo>
                    <a:pt x="3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0" y="6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1" name="Rectangle 137"/>
            <p:cNvSpPr>
              <a:spLocks noChangeArrowheads="1"/>
            </p:cNvSpPr>
            <p:nvPr userDrawn="1"/>
          </p:nvSpPr>
          <p:spPr bwMode="ltGray">
            <a:xfrm rot="244926">
              <a:off x="1177" y="3201"/>
              <a:ext cx="16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2" name="Rectangle 138"/>
            <p:cNvSpPr>
              <a:spLocks noChangeArrowheads="1"/>
            </p:cNvSpPr>
            <p:nvPr userDrawn="1"/>
          </p:nvSpPr>
          <p:spPr bwMode="ltGray">
            <a:xfrm rot="16001412">
              <a:off x="290" y="2386"/>
              <a:ext cx="138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3" name="Freeform 139"/>
            <p:cNvSpPr>
              <a:spLocks/>
            </p:cNvSpPr>
            <p:nvPr userDrawn="1"/>
          </p:nvSpPr>
          <p:spPr bwMode="ltGray">
            <a:xfrm>
              <a:off x="139" y="3573"/>
              <a:ext cx="144" cy="154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59" y="154"/>
                </a:cxn>
                <a:cxn ang="0">
                  <a:pos x="117" y="120"/>
                </a:cxn>
                <a:cxn ang="0">
                  <a:pos x="62" y="55"/>
                </a:cxn>
                <a:cxn ang="0">
                  <a:pos x="104" y="34"/>
                </a:cxn>
                <a:cxn ang="0">
                  <a:pos x="117" y="53"/>
                </a:cxn>
                <a:cxn ang="0">
                  <a:pos x="141" y="47"/>
                </a:cxn>
                <a:cxn ang="0">
                  <a:pos x="97" y="2"/>
                </a:cxn>
                <a:cxn ang="0">
                  <a:pos x="36" y="33"/>
                </a:cxn>
                <a:cxn ang="0">
                  <a:pos x="90" y="107"/>
                </a:cxn>
                <a:cxn ang="0">
                  <a:pos x="28" y="101"/>
                </a:cxn>
                <a:cxn ang="0">
                  <a:pos x="0" y="102"/>
                </a:cxn>
              </a:cxnLst>
              <a:rect l="0" t="0" r="r" b="b"/>
              <a:pathLst>
                <a:path w="144" h="154">
                  <a:moveTo>
                    <a:pt x="0" y="102"/>
                  </a:moveTo>
                  <a:cubicBezTo>
                    <a:pt x="6" y="140"/>
                    <a:pt x="25" y="154"/>
                    <a:pt x="59" y="154"/>
                  </a:cubicBezTo>
                  <a:cubicBezTo>
                    <a:pt x="111" y="152"/>
                    <a:pt x="106" y="130"/>
                    <a:pt x="117" y="120"/>
                  </a:cubicBezTo>
                  <a:cubicBezTo>
                    <a:pt x="119" y="61"/>
                    <a:pt x="84" y="84"/>
                    <a:pt x="62" y="55"/>
                  </a:cubicBezTo>
                  <a:cubicBezTo>
                    <a:pt x="59" y="42"/>
                    <a:pt x="78" y="11"/>
                    <a:pt x="104" y="34"/>
                  </a:cubicBezTo>
                  <a:cubicBezTo>
                    <a:pt x="108" y="41"/>
                    <a:pt x="111" y="51"/>
                    <a:pt x="117" y="53"/>
                  </a:cubicBezTo>
                  <a:cubicBezTo>
                    <a:pt x="123" y="55"/>
                    <a:pt x="144" y="55"/>
                    <a:pt x="141" y="47"/>
                  </a:cubicBezTo>
                  <a:cubicBezTo>
                    <a:pt x="138" y="39"/>
                    <a:pt x="126" y="5"/>
                    <a:pt x="97" y="2"/>
                  </a:cubicBezTo>
                  <a:cubicBezTo>
                    <a:pt x="77" y="0"/>
                    <a:pt x="48" y="0"/>
                    <a:pt x="36" y="33"/>
                  </a:cubicBezTo>
                  <a:cubicBezTo>
                    <a:pt x="15" y="89"/>
                    <a:pt x="83" y="79"/>
                    <a:pt x="90" y="107"/>
                  </a:cubicBezTo>
                  <a:cubicBezTo>
                    <a:pt x="96" y="130"/>
                    <a:pt x="34" y="147"/>
                    <a:pt x="28" y="101"/>
                  </a:cubicBezTo>
                  <a:cubicBezTo>
                    <a:pt x="12" y="104"/>
                    <a:pt x="15" y="98"/>
                    <a:pt x="0" y="102"/>
                  </a:cubicBez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64" name="Freeform 140"/>
            <p:cNvSpPr>
              <a:spLocks/>
            </p:cNvSpPr>
            <p:nvPr userDrawn="1"/>
          </p:nvSpPr>
          <p:spPr bwMode="ltGray">
            <a:xfrm rot="18742963">
              <a:off x="619" y="3550"/>
              <a:ext cx="68" cy="69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59" y="154"/>
                </a:cxn>
                <a:cxn ang="0">
                  <a:pos x="117" y="120"/>
                </a:cxn>
                <a:cxn ang="0">
                  <a:pos x="62" y="55"/>
                </a:cxn>
                <a:cxn ang="0">
                  <a:pos x="104" y="34"/>
                </a:cxn>
                <a:cxn ang="0">
                  <a:pos x="117" y="53"/>
                </a:cxn>
                <a:cxn ang="0">
                  <a:pos x="141" y="47"/>
                </a:cxn>
                <a:cxn ang="0">
                  <a:pos x="97" y="2"/>
                </a:cxn>
                <a:cxn ang="0">
                  <a:pos x="36" y="33"/>
                </a:cxn>
                <a:cxn ang="0">
                  <a:pos x="90" y="107"/>
                </a:cxn>
                <a:cxn ang="0">
                  <a:pos x="28" y="101"/>
                </a:cxn>
                <a:cxn ang="0">
                  <a:pos x="0" y="102"/>
                </a:cxn>
              </a:cxnLst>
              <a:rect l="0" t="0" r="r" b="b"/>
              <a:pathLst>
                <a:path w="144" h="154">
                  <a:moveTo>
                    <a:pt x="0" y="102"/>
                  </a:moveTo>
                  <a:cubicBezTo>
                    <a:pt x="6" y="140"/>
                    <a:pt x="25" y="154"/>
                    <a:pt x="59" y="154"/>
                  </a:cubicBezTo>
                  <a:cubicBezTo>
                    <a:pt x="111" y="152"/>
                    <a:pt x="106" y="130"/>
                    <a:pt x="117" y="120"/>
                  </a:cubicBezTo>
                  <a:cubicBezTo>
                    <a:pt x="113" y="47"/>
                    <a:pt x="84" y="84"/>
                    <a:pt x="62" y="55"/>
                  </a:cubicBezTo>
                  <a:cubicBezTo>
                    <a:pt x="59" y="42"/>
                    <a:pt x="78" y="11"/>
                    <a:pt x="104" y="34"/>
                  </a:cubicBezTo>
                  <a:cubicBezTo>
                    <a:pt x="108" y="41"/>
                    <a:pt x="111" y="51"/>
                    <a:pt x="117" y="53"/>
                  </a:cubicBezTo>
                  <a:cubicBezTo>
                    <a:pt x="123" y="55"/>
                    <a:pt x="144" y="55"/>
                    <a:pt x="141" y="47"/>
                  </a:cubicBezTo>
                  <a:cubicBezTo>
                    <a:pt x="138" y="39"/>
                    <a:pt x="126" y="5"/>
                    <a:pt x="97" y="2"/>
                  </a:cubicBezTo>
                  <a:cubicBezTo>
                    <a:pt x="77" y="0"/>
                    <a:pt x="48" y="0"/>
                    <a:pt x="36" y="33"/>
                  </a:cubicBezTo>
                  <a:cubicBezTo>
                    <a:pt x="15" y="89"/>
                    <a:pt x="83" y="79"/>
                    <a:pt x="90" y="107"/>
                  </a:cubicBezTo>
                  <a:cubicBezTo>
                    <a:pt x="96" y="130"/>
                    <a:pt x="34" y="147"/>
                    <a:pt x="28" y="101"/>
                  </a:cubicBezTo>
                  <a:cubicBezTo>
                    <a:pt x="12" y="104"/>
                    <a:pt x="15" y="98"/>
                    <a:pt x="0" y="102"/>
                  </a:cubicBez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65" name="Freeform 141"/>
            <p:cNvSpPr>
              <a:spLocks/>
            </p:cNvSpPr>
            <p:nvPr userDrawn="1"/>
          </p:nvSpPr>
          <p:spPr bwMode="ltGray">
            <a:xfrm>
              <a:off x="235" y="2503"/>
              <a:ext cx="348" cy="1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7" y="582"/>
                </a:cxn>
                <a:cxn ang="0">
                  <a:pos x="348" y="1272"/>
                </a:cxn>
                <a:cxn ang="0">
                  <a:pos x="54" y="676"/>
                </a:cxn>
                <a:cxn ang="0">
                  <a:pos x="0" y="0"/>
                </a:cxn>
              </a:cxnLst>
              <a:rect l="0" t="0" r="r" b="b"/>
              <a:pathLst>
                <a:path w="348" h="1272">
                  <a:moveTo>
                    <a:pt x="0" y="0"/>
                  </a:moveTo>
                  <a:lnTo>
                    <a:pt x="287" y="582"/>
                  </a:lnTo>
                  <a:lnTo>
                    <a:pt x="348" y="1272"/>
                  </a:lnTo>
                  <a:lnTo>
                    <a:pt x="54" y="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DC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66" name="Oval 142"/>
            <p:cNvSpPr>
              <a:spLocks noChangeArrowheads="1"/>
            </p:cNvSpPr>
            <p:nvPr userDrawn="1"/>
          </p:nvSpPr>
          <p:spPr bwMode="ltGray">
            <a:xfrm rot="19915651">
              <a:off x="296" y="3047"/>
              <a:ext cx="221" cy="174"/>
            </a:xfrm>
            <a:prstGeom prst="ellipse">
              <a:avLst/>
            </a:pr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0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file:///E:\POWERPOINT\apprentissage\ressources\vid&#233;os\Benoit.mpg" TargetMode="External"/><Relationship Id="rId1" Type="http://schemas.microsoft.com/office/2007/relationships/media" Target="file:///E:\POWERPOINT\apprentissage\ressources\vid&#233;os\Benoit.mpg" TargetMode="External"/><Relationship Id="rId6" Type="http://schemas.openxmlformats.org/officeDocument/2006/relationships/hyperlink" Target="https://pixabay.com/fr/%C3%A9cran-plat-tv-plasma-t%C3%A9l%C3%A9vision-tv-148843/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www.cndp.fr/crdp-dijon/Reporter.html" TargetMode="External"/><Relationship Id="rId4" Type="http://schemas.openxmlformats.org/officeDocument/2006/relationships/notesSlide" Target="../notesSlides/notesSlide7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1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615"/>
          <a:stretch>
            <a:fillRect/>
          </a:stretch>
        </p:blipFill>
        <p:spPr>
          <a:xfrm>
            <a:off x="4727848" y="1597142"/>
            <a:ext cx="5459307" cy="366371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L’apprentissage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7848" y="4044942"/>
            <a:ext cx="5459307" cy="1224383"/>
          </a:xfrm>
        </p:spPr>
        <p:txBody>
          <a:bodyPr/>
          <a:lstStyle/>
          <a:p>
            <a:pPr algn="r"/>
            <a:r>
              <a:rPr lang="fr-FR" dirty="0"/>
              <a:t>Une formation gratuite,</a:t>
            </a:r>
          </a:p>
          <a:p>
            <a:pPr algn="r"/>
            <a:r>
              <a:rPr lang="fr-FR" dirty="0"/>
              <a:t>Un emploi rémunéré.</a:t>
            </a:r>
          </a:p>
        </p:txBody>
      </p:sp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Notre Centre de Formation d’Apprentis</a:t>
            </a:r>
          </a:p>
        </p:txBody>
      </p:sp>
      <p:pic>
        <p:nvPicPr>
          <p:cNvPr id="7180" name="Picture 12" descr="sall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640" y="1916832"/>
            <a:ext cx="3684587" cy="2763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81" name="Picture 13" descr="escalier avec élève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9820">
            <a:off x="6790806" y="2244770"/>
            <a:ext cx="4043363" cy="3032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Nos formations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7769" y="1268761"/>
            <a:ext cx="5904879" cy="4525963"/>
          </a:xfrm>
        </p:spPr>
        <p:txBody>
          <a:bodyPr/>
          <a:lstStyle/>
          <a:p>
            <a:r>
              <a:rPr lang="fr-FR" dirty="0"/>
              <a:t>BTS</a:t>
            </a:r>
          </a:p>
          <a:p>
            <a:pPr lvl="1"/>
            <a:r>
              <a:rPr lang="fr-FR" dirty="0"/>
              <a:t>Management des Unités Commerciales</a:t>
            </a:r>
          </a:p>
          <a:p>
            <a:pPr lvl="1"/>
            <a:r>
              <a:rPr lang="fr-FR" dirty="0"/>
              <a:t>Négociation et Relation Client</a:t>
            </a:r>
          </a:p>
          <a:p>
            <a:r>
              <a:rPr lang="fr-FR" dirty="0"/>
              <a:t>Bac Pro</a:t>
            </a:r>
          </a:p>
          <a:p>
            <a:pPr lvl="1"/>
            <a:r>
              <a:rPr lang="fr-FR" dirty="0"/>
              <a:t>Commerce</a:t>
            </a:r>
          </a:p>
          <a:p>
            <a:pPr lvl="1"/>
            <a:r>
              <a:rPr lang="fr-FR" dirty="0"/>
              <a:t>Vente</a:t>
            </a:r>
          </a:p>
          <a:p>
            <a:r>
              <a:rPr lang="fr-FR" dirty="0"/>
              <a:t>BEP</a:t>
            </a:r>
          </a:p>
          <a:p>
            <a:pPr lvl="1"/>
            <a:r>
              <a:rPr lang="fr-FR" dirty="0"/>
              <a:t>Vente Action Marchande</a:t>
            </a:r>
          </a:p>
          <a:p>
            <a:pPr lvl="1"/>
            <a:r>
              <a:rPr lang="fr-FR" dirty="0"/>
              <a:t>Services</a:t>
            </a:r>
          </a:p>
        </p:txBody>
      </p:sp>
      <p:pic>
        <p:nvPicPr>
          <p:cNvPr id="9221" name="Picture 5" descr="fille1_detoure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1951" y="715963"/>
            <a:ext cx="2219325" cy="42973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L’alternance se joue à 3…</a:t>
            </a:r>
          </a:p>
        </p:txBody>
      </p:sp>
      <p:graphicFrame>
        <p:nvGraphicFramePr>
          <p:cNvPr id="3" name="Diagramme 2"/>
          <p:cNvGraphicFramePr/>
          <p:nvPr/>
        </p:nvGraphicFramePr>
        <p:xfrm>
          <a:off x="2999656" y="1556792"/>
          <a:ext cx="65527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7968" y="1196752"/>
            <a:ext cx="939676" cy="14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0" descr="MPj0402344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99657" y="5661248"/>
            <a:ext cx="990583" cy="792088"/>
          </a:xfrm>
          <a:prstGeom prst="rect">
            <a:avLst/>
          </a:prstGeom>
          <a:noFill/>
        </p:spPr>
      </p:pic>
      <p:pic>
        <p:nvPicPr>
          <p:cNvPr id="6" name="Picture 27" descr="salle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44272" y="5373216"/>
            <a:ext cx="1512168" cy="1134792"/>
          </a:xfrm>
          <a:prstGeom prst="rect">
            <a:avLst/>
          </a:prstGeom>
          <a:noFill/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591945" y="4249664"/>
            <a:ext cx="1368152" cy="636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b="1" dirty="0">
                <a:solidFill>
                  <a:schemeClr val="bg2"/>
                </a:solidFill>
              </a:rPr>
              <a:t>Contrat</a:t>
            </a:r>
            <a:br>
              <a:rPr lang="fr-FR" sz="2000" b="1" dirty="0">
                <a:solidFill>
                  <a:schemeClr val="bg2"/>
                </a:solidFill>
              </a:rPr>
            </a:br>
            <a:r>
              <a:rPr lang="fr-FR" sz="2000" b="1" dirty="0">
                <a:solidFill>
                  <a:schemeClr val="bg2"/>
                </a:solidFill>
              </a:rPr>
              <a:t>de travail</a:t>
            </a:r>
            <a:endParaRPr lang="fr-FR" sz="2800" dirty="0">
              <a:solidFill>
                <a:schemeClr val="bg2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648075" y="3201988"/>
            <a:ext cx="1333500" cy="56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400" b="1" dirty="0">
                <a:solidFill>
                  <a:srgbClr val="FF6600"/>
                </a:solidFill>
              </a:rPr>
              <a:t>Formation</a:t>
            </a:r>
            <a:br>
              <a:rPr lang="fr-FR" sz="1400" b="1" dirty="0">
                <a:solidFill>
                  <a:srgbClr val="FF6600"/>
                </a:solidFill>
              </a:rPr>
            </a:br>
            <a:r>
              <a:rPr lang="fr-FR" sz="1400" b="1" dirty="0">
                <a:solidFill>
                  <a:srgbClr val="FF6600"/>
                </a:solidFill>
              </a:rPr>
              <a:t>Pratique</a:t>
            </a:r>
            <a:endParaRPr lang="fr-FR" sz="2400" dirty="0">
              <a:solidFill>
                <a:srgbClr val="FF6600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680326" y="3201988"/>
            <a:ext cx="1331913" cy="709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400" b="1" dirty="0">
                <a:solidFill>
                  <a:srgbClr val="FF6600"/>
                </a:solidFill>
              </a:rPr>
              <a:t>Formation</a:t>
            </a:r>
            <a:br>
              <a:rPr lang="fr-FR" sz="1400" b="1" dirty="0">
                <a:solidFill>
                  <a:srgbClr val="FF6600"/>
                </a:solidFill>
              </a:rPr>
            </a:br>
            <a:r>
              <a:rPr lang="fr-FR" sz="1400" b="1" dirty="0">
                <a:solidFill>
                  <a:srgbClr val="FF6600"/>
                </a:solidFill>
              </a:rPr>
              <a:t>Théorique</a:t>
            </a:r>
            <a:endParaRPr lang="fr-FR" sz="2400" dirty="0">
              <a:solidFill>
                <a:srgbClr val="FF6600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626100" y="6169174"/>
            <a:ext cx="13335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400" b="1" dirty="0">
                <a:solidFill>
                  <a:srgbClr val="FF6600"/>
                </a:solidFill>
              </a:rPr>
              <a:t>Partenariat</a:t>
            </a:r>
            <a:endParaRPr lang="fr-FR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emploi rémunéré</a:t>
            </a:r>
          </a:p>
        </p:txBody>
      </p:sp>
      <p:graphicFrame>
        <p:nvGraphicFramePr>
          <p:cNvPr id="12348" name="Group 60"/>
          <p:cNvGraphicFramePr>
            <a:graphicFrameLocks noGrp="1"/>
          </p:cNvGraphicFramePr>
          <p:nvPr>
            <p:ph type="tbl" idx="1"/>
          </p:nvPr>
        </p:nvGraphicFramePr>
        <p:xfrm>
          <a:off x="2635251" y="1700213"/>
          <a:ext cx="6919913" cy="2352676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Rémunération</a:t>
                      </a:r>
                      <a:b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d’un apprenti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16 à</a:t>
                      </a:r>
                      <a:b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18 à</a:t>
                      </a:r>
                      <a:b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ans</a:t>
                      </a:r>
                      <a:b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 plus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fr-FR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ère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fr-F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ème</a:t>
                      </a: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45" name="Text Box 57"/>
          <p:cNvSpPr txBox="1">
            <a:spLocks noChangeArrowheads="1"/>
          </p:cNvSpPr>
          <p:nvPr/>
        </p:nvSpPr>
        <p:spPr bwMode="auto">
          <a:xfrm>
            <a:off x="6888163" y="4149726"/>
            <a:ext cx="274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En pourcentage du SMIC</a:t>
            </a:r>
          </a:p>
        </p:txBody>
      </p:sp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Taux de réussite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4394B92-9740-8105-B144-D7F964F9B5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54660"/>
              </p:ext>
            </p:extLst>
          </p:nvPr>
        </p:nvGraphicFramePr>
        <p:xfrm>
          <a:off x="2243572" y="1484784"/>
          <a:ext cx="7704856" cy="492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703512" y="333375"/>
            <a:ext cx="8479891" cy="1295400"/>
          </a:xfrm>
          <a:prstGeom prst="wedgeRoundRectCallout">
            <a:avLst>
              <a:gd name="adj1" fmla="val 41121"/>
              <a:gd name="adj2" fmla="val 104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415480" y="274639"/>
            <a:ext cx="9073008" cy="1425575"/>
          </a:xfrm>
        </p:spPr>
        <p:txBody>
          <a:bodyPr/>
          <a:lstStyle/>
          <a:p>
            <a:r>
              <a:rPr lang="fr-FR" dirty="0"/>
              <a:t>Que pensais-tu de la formation en alternance avant d’en suivre une ?</a:t>
            </a:r>
          </a:p>
        </p:txBody>
      </p:sp>
      <p:pic>
        <p:nvPicPr>
          <p:cNvPr id="3" name="Image 2" descr="Une image contenant texte, équipement électronique, moniteur, afficher&#10;&#10;Description générée automatiquement">
            <a:extLst>
              <a:ext uri="{FF2B5EF4-FFF2-40B4-BE49-F238E27FC236}">
                <a16:creationId xmlns:a16="http://schemas.microsoft.com/office/drawing/2014/main" id="{EF7F6688-C4A7-4779-8654-A374E9663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91745" y="2955536"/>
            <a:ext cx="4228387" cy="2898207"/>
          </a:xfrm>
          <a:prstGeom prst="rect">
            <a:avLst/>
          </a:prstGeom>
        </p:spPr>
      </p:pic>
      <p:pic>
        <p:nvPicPr>
          <p:cNvPr id="201" name="Benoit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511824" y="3122712"/>
            <a:ext cx="2880320" cy="2160240"/>
          </a:xfrm>
          <a:prstGeom prst="rect">
            <a:avLst/>
          </a:prstGeom>
        </p:spPr>
      </p:pic>
      <p:pic>
        <p:nvPicPr>
          <p:cNvPr id="7" name="Image 6" descr="Une image contenant dessin au trait&#10;&#10;Description générée automatiquement">
            <a:extLst>
              <a:ext uri="{FF2B5EF4-FFF2-40B4-BE49-F238E27FC236}">
                <a16:creationId xmlns:a16="http://schemas.microsoft.com/office/drawing/2014/main" id="{0E0B4AC2-07A1-4C68-974A-7E118801FF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77" b="98689" l="947" r="96970">
                        <a14:foregroundMark x1="49432" y1="86011" x2="47348" y2="69180"/>
                        <a14:foregroundMark x1="47348" y1="69180" x2="57765" y2="50710"/>
                        <a14:foregroundMark x1="63826" y1="52568" x2="78598" y2="92022"/>
                        <a14:foregroundMark x1="48295" y1="93661" x2="37121" y2="97923"/>
                        <a14:foregroundMark x1="20076" y1="36721" x2="7765" y2="25246"/>
                        <a14:foregroundMark x1="79735" y1="45137" x2="78977" y2="40109"/>
                        <a14:foregroundMark x1="81629" y1="36284" x2="73674" y2="25027"/>
                        <a14:foregroundMark x1="95644" y1="33661" x2="97159" y2="33661"/>
                        <a14:foregroundMark x1="89205" y1="31913" x2="62879" y2="24262"/>
                        <a14:foregroundMark x1="62879" y1="24262" x2="61174" y2="39672"/>
                        <a14:foregroundMark x1="40188" y1="38934" x2="30114" y2="38579"/>
                        <a14:foregroundMark x1="61174" y1="39672" x2="47629" y2="39195"/>
                        <a14:foregroundMark x1="30114" y1="38579" x2="20833" y2="36503"/>
                        <a14:foregroundMark x1="61364" y1="15301" x2="58712" y2="15301"/>
                        <a14:foregroundMark x1="62689" y1="8197" x2="43561" y2="6120"/>
                        <a14:foregroundMark x1="75379" y1="48415" x2="74621" y2="45464"/>
                        <a14:foregroundMark x1="82955" y1="45464" x2="85606" y2="45464"/>
                        <a14:foregroundMark x1="81629" y1="98689" x2="80871" y2="89508"/>
                        <a14:foregroundMark x1="49811" y1="2077" x2="59470" y2="2077"/>
                        <a14:foregroundMark x1="92803" y1="42842" x2="92803" y2="45464"/>
                        <a14:foregroundMark x1="3409" y1="24262" x2="947" y2="24262"/>
                        <a14:backgroundMark x1="42803" y1="45137" x2="39205" y2="54317"/>
                        <a14:backgroundMark x1="45076" y1="38798" x2="45076" y2="38798"/>
                        <a14:backgroundMark x1="45076" y1="38251" x2="37879" y2="43825"/>
                        <a14:backgroundMark x1="99621" y1="37596" x2="99621" y2="39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740211" y="2471557"/>
            <a:ext cx="1998061" cy="3462549"/>
          </a:xfrm>
          <a:prstGeom prst="rect">
            <a:avLst/>
          </a:prstGeom>
        </p:spPr>
      </p:pic>
    </p:spTree>
  </p:cSld>
  <p:clrMapOvr>
    <a:masterClrMapping/>
  </p:clrMapOvr>
  <p:transition spd="slow" advClick="0" advTm="2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528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6300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video>
          </p:childTnLst>
        </p:cTn>
      </p:par>
    </p:tnLst>
    <p:bldLst>
      <p:bldP spid="5135" grpId="0" animBg="1"/>
      <p:bldP spid="5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Img0080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67320" y="1147714"/>
            <a:ext cx="5730012" cy="429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L’alternance au CFA c’est aussi…</a:t>
            </a:r>
            <a:br>
              <a:rPr lang="fr-FR" dirty="0"/>
            </a:br>
            <a:endParaRPr lang="fr-FR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767320" y="5430837"/>
            <a:ext cx="6545262" cy="115252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programme Leonardo : les échanges avec l’Angleterre</a:t>
            </a:r>
          </a:p>
        </p:txBody>
      </p:sp>
      <p:pic>
        <p:nvPicPr>
          <p:cNvPr id="5" name="Picture 5" descr="Img008070">
            <a:extLst>
              <a:ext uri="{FF2B5EF4-FFF2-40B4-BE49-F238E27FC236}">
                <a16:creationId xmlns:a16="http://schemas.microsoft.com/office/drawing/2014/main" id="{3D1B1B4D-1B2D-4651-A60E-60B9E84B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648" y1="32161" x2="47559" y2="31380"/>
                        <a14:foregroundMark x1="58984" y1="32813" x2="54395" y2="33854"/>
                        <a14:foregroundMark x1="56934" y1="36849" x2="65527" y2="36849"/>
                        <a14:foregroundMark x1="65723" y1="38672" x2="56738" y2="39193"/>
                        <a14:foregroundMark x1="49023" y1="53646" x2="48047" y2="60807"/>
                        <a14:foregroundMark x1="58984" y1="32422" x2="62988" y2="32161"/>
                        <a14:foregroundMark x1="63477" y1="32292" x2="66699" y2="33984"/>
                        <a14:foregroundMark x1="37012" y1="80599" x2="37402" y2="34115"/>
                        <a14:backgroundMark x1="31836" y1="11198" x2="31543" y2="57292"/>
                        <a14:backgroundMark x1="31543" y1="57292" x2="28906" y2="36589"/>
                        <a14:backgroundMark x1="28906" y1="36589" x2="23047" y2="52865"/>
                        <a14:backgroundMark x1="23047" y1="52865" x2="13672" y2="37891"/>
                        <a14:backgroundMark x1="37988" y1="23047" x2="76367" y2="17057"/>
                        <a14:backgroundMark x1="73633" y1="27995" x2="76074" y2="78385"/>
                        <a14:backgroundMark x1="36523" y1="29297" x2="34277" y2="38151"/>
                        <a14:backgroundMark x1="53906" y1="31380" x2="49023" y2="2994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71925" y="1147714"/>
            <a:ext cx="5730013" cy="429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 build="p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60B5079794642ABE7A59ACB049E0C" ma:contentTypeVersion="10" ma:contentTypeDescription="Crée un document." ma:contentTypeScope="" ma:versionID="8fad6fc49df7fad93a7721cc93ea2395">
  <xsd:schema xmlns:xsd="http://www.w3.org/2001/XMLSchema" xmlns:xs="http://www.w3.org/2001/XMLSchema" xmlns:p="http://schemas.microsoft.com/office/2006/metadata/properties" xmlns:ns2="271254ee-1e7f-4a9d-a7d2-a2302e6e5eb2" targetNamespace="http://schemas.microsoft.com/office/2006/metadata/properties" ma:root="true" ma:fieldsID="25085f362720fa9e836966db2e2e3b2a" ns2:_="">
    <xsd:import namespace="271254ee-1e7f-4a9d-a7d2-a2302e6e5e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254ee-1e7f-4a9d-a7d2-a2302e6e5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280B55-5A11-4193-97C4-B904A078F1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2BC3C3-F8AB-4A0A-B863-1F25F2DB594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271254ee-1e7f-4a9d-a7d2-a2302e6e5eb2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8B67014-E903-4ED9-B67F-32FB0A32C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1254ee-1e7f-4a9d-a7d2-a2302e6e5e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Grand écran</PresentationFormat>
  <Paragraphs>64</Paragraphs>
  <Slides>8</Slides>
  <Notes>8</Notes>
  <HiddenSlides>0</HiddenSlides>
  <MMClips>1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Arial</vt:lpstr>
      <vt:lpstr>Modèle par défaut</vt:lpstr>
      <vt:lpstr>L’apprentissage</vt:lpstr>
      <vt:lpstr>Notre Centre de Formation d’Apprentis</vt:lpstr>
      <vt:lpstr>Nos formations</vt:lpstr>
      <vt:lpstr>L’alternance se joue à 3…</vt:lpstr>
      <vt:lpstr>Un emploi rémunéré</vt:lpstr>
      <vt:lpstr>Taux de réussite</vt:lpstr>
      <vt:lpstr>Que pensais-tu de la formation en alternance avant d’en suivre une ?</vt:lpstr>
      <vt:lpstr>L’alternance au CFA c’est aussi… </vt:lpstr>
    </vt:vector>
  </TitlesOfParts>
  <Company>CFA AFFIDA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L’apprentissage</dc:title>
  <dc:creator>Emmanuel Barraud</dc:creator>
  <cp:lastModifiedBy>Emmanuel BARRAUD</cp:lastModifiedBy>
  <cp:revision>47</cp:revision>
  <dcterms:created xsi:type="dcterms:W3CDTF">2006-06-26T07:51:42Z</dcterms:created>
  <dcterms:modified xsi:type="dcterms:W3CDTF">2022-05-06T08:12:36Z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0x01010037A60B5079794642ABE7A59ACB049E0C</vt:lpwstr>
  </property>
</Properties>
</file>