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diagrams/layout1.xml" ContentType="application/vnd.openxmlformats-officedocument.drawingml.diagramLayout+xml"/>
  <Override PartName="/ppt/notesSlides/notesSlide6.xml" ContentType="application/vnd.openxmlformats-officedocument.presentationml.notesSlide+xml"/>
  <Default Extension="xlsx" ContentType="application/vnd.openxmlformats-officedocument.spreadsheetml.sheet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258" r:id="rId3"/>
    <p:sldId id="259" r:id="rId4"/>
    <p:sldId id="279" r:id="rId5"/>
    <p:sldId id="261" r:id="rId6"/>
    <p:sldId id="278" r:id="rId7"/>
    <p:sldId id="257" r:id="rId8"/>
    <p:sldId id="276" r:id="rId9"/>
    <p:sldId id="277" r:id="rId10"/>
  </p:sldIdLst>
  <p:sldSz cx="9144000" cy="6858000" type="screen4x3"/>
  <p:notesSz cx="6858000" cy="9144000"/>
  <p:defaultTextStyle>
    <a:defPPr>
      <a:defRPr lang="fr-F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kiosk/>
    <p:sldAll/>
    <p:penClr>
      <a:srgbClr val="FF0000"/>
    </p:penClr>
  </p:showPr>
  <p:clrMru>
    <a:srgbClr val="FF6600"/>
    <a:srgbClr val="000000"/>
    <a:srgbClr val="ECECDC"/>
    <a:srgbClr val="FBE09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813" autoAdjust="0"/>
    <p:restoredTop sz="78252" autoAdjust="0"/>
  </p:normalViewPr>
  <p:slideViewPr>
    <p:cSldViewPr>
      <p:cViewPr varScale="1">
        <p:scale>
          <a:sx n="81" d="100"/>
          <a:sy n="81" d="100"/>
        </p:scale>
        <p:origin x="-1308" y="-96"/>
      </p:cViewPr>
      <p:guideLst>
        <p:guide orient="horz" pos="2976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02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fr-FR"/>
  <c:style val="4"/>
  <c:chart>
    <c:autoTitleDeleted val="1"/>
    <c:view3D>
      <c:hPercent val="64"/>
      <c:depthPercent val="100"/>
      <c:rAngAx val="1"/>
    </c:view3D>
    <c:plotArea>
      <c:layout>
        <c:manualLayout>
          <c:layoutTarget val="inner"/>
          <c:xMode val="edge"/>
          <c:yMode val="edge"/>
          <c:x val="0.11755952380952382"/>
          <c:y val="1.9313304721030045E-2"/>
          <c:w val="0.86755952380952384"/>
          <c:h val="0.78969957081545061"/>
        </c:manualLayout>
      </c:layout>
      <c:bar3DChart>
        <c:barDir val="col"/>
        <c:grouping val="clustered"/>
        <c:ser>
          <c:idx val="0"/>
          <c:order val="0"/>
          <c:tx>
            <c:strRef>
              <c:f>Sheet1!$A$2</c:f>
              <c:strCache>
                <c:ptCount val="1"/>
                <c:pt idx="0">
                  <c:v>BEP VAM</c:v>
                </c:pt>
              </c:strCache>
            </c:strRef>
          </c:tx>
          <c:dLbls>
            <c:showVal val="1"/>
          </c:dLbls>
          <c:cat>
            <c:numRef>
              <c:f>Sheet1!$B$1:$B$1</c:f>
              <c:numCache>
                <c:formatCode>General</c:formatCode>
                <c:ptCount val="1"/>
                <c:pt idx="0">
                  <c:v>2010</c:v>
                </c:pt>
              </c:numCache>
            </c:numRef>
          </c:cat>
          <c:val>
            <c:numRef>
              <c:f>Sheet1!$B$2:$B$2</c:f>
              <c:numCache>
                <c:formatCode>0%</c:formatCode>
                <c:ptCount val="1"/>
                <c:pt idx="0">
                  <c:v>1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Bac Pro Commerce</c:v>
                </c:pt>
              </c:strCache>
            </c:strRef>
          </c:tx>
          <c:dLbls>
            <c:showVal val="1"/>
          </c:dLbls>
          <c:cat>
            <c:numRef>
              <c:f>Sheet1!$B$1:$B$1</c:f>
              <c:numCache>
                <c:formatCode>General</c:formatCode>
                <c:ptCount val="1"/>
                <c:pt idx="0">
                  <c:v>2010</c:v>
                </c:pt>
              </c:numCache>
            </c:numRef>
          </c:cat>
          <c:val>
            <c:numRef>
              <c:f>Sheet1!$B$3:$B$3</c:f>
              <c:numCache>
                <c:formatCode>0%</c:formatCode>
                <c:ptCount val="1"/>
                <c:pt idx="0">
                  <c:v>0.96000000000000041</c:v>
                </c:pt>
              </c:numCache>
            </c:numRef>
          </c:val>
        </c:ser>
        <c:ser>
          <c:idx val="3"/>
          <c:order val="2"/>
          <c:tx>
            <c:strRef>
              <c:f>Sheet1!$A$4</c:f>
              <c:strCache>
                <c:ptCount val="1"/>
                <c:pt idx="0">
                  <c:v>BTS MUC</c:v>
                </c:pt>
              </c:strCache>
            </c:strRef>
          </c:tx>
          <c:dLbls>
            <c:showVal val="1"/>
          </c:dLbls>
          <c:cat>
            <c:numRef>
              <c:f>Sheet1!$B$1:$B$1</c:f>
              <c:numCache>
                <c:formatCode>General</c:formatCode>
                <c:ptCount val="1"/>
                <c:pt idx="0">
                  <c:v>2010</c:v>
                </c:pt>
              </c:numCache>
            </c:numRef>
          </c:cat>
          <c:val>
            <c:numRef>
              <c:f>Sheet1!$B$4:$B$4</c:f>
              <c:numCache>
                <c:formatCode>0%</c:formatCode>
                <c:ptCount val="1"/>
                <c:pt idx="0">
                  <c:v>0.73000000000000043</c:v>
                </c:pt>
              </c:numCache>
            </c:numRef>
          </c:val>
        </c:ser>
        <c:ser>
          <c:idx val="4"/>
          <c:order val="3"/>
          <c:tx>
            <c:strRef>
              <c:f>Sheet1!$A$5</c:f>
              <c:strCache>
                <c:ptCount val="1"/>
                <c:pt idx="0">
                  <c:v>BTS NRC</c:v>
                </c:pt>
              </c:strCache>
            </c:strRef>
          </c:tx>
          <c:dLbls>
            <c:showVal val="1"/>
          </c:dLbls>
          <c:cat>
            <c:numRef>
              <c:f>Sheet1!$B$1:$B$1</c:f>
              <c:numCache>
                <c:formatCode>General</c:formatCode>
                <c:ptCount val="1"/>
                <c:pt idx="0">
                  <c:v>2010</c:v>
                </c:pt>
              </c:numCache>
            </c:numRef>
          </c:cat>
          <c:val>
            <c:numRef>
              <c:f>Sheet1!$B$5:$B$5</c:f>
              <c:numCache>
                <c:formatCode>0%</c:formatCode>
                <c:ptCount val="1"/>
                <c:pt idx="0">
                  <c:v>0.71000000000000041</c:v>
                </c:pt>
              </c:numCache>
            </c:numRef>
          </c:val>
        </c:ser>
        <c:gapWidth val="101"/>
        <c:gapDepth val="103"/>
        <c:shape val="box"/>
        <c:axId val="92134016"/>
        <c:axId val="92410240"/>
        <c:axId val="0"/>
      </c:bar3DChart>
      <c:catAx>
        <c:axId val="92134016"/>
        <c:scaling>
          <c:orientation val="minMax"/>
        </c:scaling>
        <c:axPos val="b"/>
        <c:numFmt formatCode="General" sourceLinked="1"/>
        <c:tickLblPos val="low"/>
        <c:txPr>
          <a:bodyPr rot="0" vert="horz"/>
          <a:lstStyle/>
          <a:p>
            <a:pPr>
              <a:defRPr/>
            </a:pPr>
            <a:endParaRPr lang="fr-FR"/>
          </a:p>
        </c:txPr>
        <c:crossAx val="92410240"/>
        <c:crosses val="autoZero"/>
        <c:auto val="1"/>
        <c:lblAlgn val="ctr"/>
        <c:lblOffset val="100"/>
        <c:tickLblSkip val="1"/>
        <c:tickMarkSkip val="1"/>
      </c:catAx>
      <c:valAx>
        <c:axId val="92410240"/>
        <c:scaling>
          <c:orientation val="minMax"/>
        </c:scaling>
        <c:axPos val="l"/>
        <c:numFmt formatCode="0%" sourceLinked="1"/>
        <c:tickLblPos val="nextTo"/>
        <c:txPr>
          <a:bodyPr rot="0" vert="horz"/>
          <a:lstStyle/>
          <a:p>
            <a:pPr>
              <a:defRPr/>
            </a:pPr>
            <a:endParaRPr lang="fr-FR"/>
          </a:p>
        </c:txPr>
        <c:crossAx val="92134016"/>
        <c:crosses val="autoZero"/>
        <c:crossBetween val="between"/>
      </c:valAx>
    </c:plotArea>
    <c:legend>
      <c:legendPos val="b"/>
      <c:layout/>
      <c:txPr>
        <a:bodyPr/>
        <a:lstStyle/>
        <a:p>
          <a:pPr>
            <a:defRPr sz="1400"/>
          </a:pPr>
          <a:endParaRPr lang="fr-FR"/>
        </a:p>
      </c:txPr>
    </c:legend>
    <c:plotVisOnly val="1"/>
    <c:dispBlanksAs val="gap"/>
  </c:chart>
  <c:txPr>
    <a:bodyPr/>
    <a:lstStyle/>
    <a:p>
      <a:pPr>
        <a:defRPr sz="1800"/>
      </a:pPr>
      <a:endParaRPr lang="fr-FR"/>
    </a:p>
  </c:txPr>
  <c:externalData r:id="rId1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6_4">
  <dgm:title val=""/>
  <dgm:desc val=""/>
  <dgm:catLst>
    <dgm:cat type="accent6" pri="11400"/>
  </dgm:catLst>
  <dgm:styleLbl name="node0">
    <dgm:fillClrLst meth="cycle">
      <a:schemeClr val="accent6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6">
        <a:shade val="50000"/>
      </a:schemeClr>
      <a:schemeClr val="accent6">
        <a:tint val="55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/>
    <dgm:txEffectClrLst/>
  </dgm:styleLbl>
  <dgm:styleLbl name="node1">
    <dgm:fillClrLst meth="cycle">
      <a:schemeClr val="accent6">
        <a:shade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cycle">
      <a:schemeClr val="accent6">
        <a:shade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6">
        <a:shade val="80000"/>
        <a:alpha val="50000"/>
      </a:schemeClr>
      <a:schemeClr val="accent6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55000"/>
      </a:schemeClr>
    </dgm:fillClrLst>
    <dgm:linClrLst meth="repeat">
      <a:schemeClr val="accent6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55000"/>
      </a:schemeClr>
    </dgm:fillClrLst>
    <dgm:linClrLst meth="repeat">
      <a:schemeClr val="accent6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55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8CC03AB-843C-4CB4-925A-88DBC629BECC}" type="doc">
      <dgm:prSet loTypeId="urn:microsoft.com/office/officeart/2005/8/layout/arrow5" loCatId="relationship" qsTypeId="urn:microsoft.com/office/officeart/2005/8/quickstyle/simple1" qsCatId="simple" csTypeId="urn:microsoft.com/office/officeart/2005/8/colors/accent6_4" csCatId="accent6" phldr="1"/>
      <dgm:spPr/>
    </dgm:pt>
    <dgm:pt modelId="{6D15CED0-6465-4B1D-9CAB-83CC7327EB4C}">
      <dgm:prSet phldrT="[Texte]"/>
      <dgm:spPr/>
      <dgm:t>
        <a:bodyPr/>
        <a:lstStyle/>
        <a:p>
          <a:endParaRPr lang="fr-FR" dirty="0" smtClean="0"/>
        </a:p>
        <a:p>
          <a:endParaRPr lang="fr-FR" dirty="0" smtClean="0"/>
        </a:p>
        <a:p>
          <a:r>
            <a:rPr lang="fr-FR" dirty="0" smtClean="0"/>
            <a:t>L’apprenti</a:t>
          </a:r>
          <a:endParaRPr lang="fr-FR" dirty="0"/>
        </a:p>
      </dgm:t>
    </dgm:pt>
    <dgm:pt modelId="{24AF7AC5-B43E-4CFD-8533-5A0BCD709F6F}" type="parTrans" cxnId="{6B30CCBB-FCBB-4D10-8926-CA6D87E683AF}">
      <dgm:prSet/>
      <dgm:spPr/>
      <dgm:t>
        <a:bodyPr/>
        <a:lstStyle/>
        <a:p>
          <a:endParaRPr lang="fr-FR"/>
        </a:p>
      </dgm:t>
    </dgm:pt>
    <dgm:pt modelId="{AE6AC2F8-EA0E-4D42-9292-2D53FBF115EB}" type="sibTrans" cxnId="{6B30CCBB-FCBB-4D10-8926-CA6D87E683AF}">
      <dgm:prSet/>
      <dgm:spPr/>
      <dgm:t>
        <a:bodyPr/>
        <a:lstStyle/>
        <a:p>
          <a:endParaRPr lang="fr-FR"/>
        </a:p>
      </dgm:t>
    </dgm:pt>
    <dgm:pt modelId="{F9D28275-AB02-4E05-BBDA-269A86F7488A}">
      <dgm:prSet phldrT="[Texte]"/>
      <dgm:spPr/>
      <dgm:t>
        <a:bodyPr/>
        <a:lstStyle/>
        <a:p>
          <a:r>
            <a:rPr lang="fr-FR" dirty="0" smtClean="0"/>
            <a:t>Le CFA</a:t>
          </a:r>
          <a:endParaRPr lang="fr-FR" dirty="0"/>
        </a:p>
      </dgm:t>
    </dgm:pt>
    <dgm:pt modelId="{0D2E731C-D48C-4A61-8267-26C36A604ED8}" type="parTrans" cxnId="{10848829-E7FF-45B6-A599-F8966708B2D1}">
      <dgm:prSet/>
      <dgm:spPr/>
      <dgm:t>
        <a:bodyPr/>
        <a:lstStyle/>
        <a:p>
          <a:endParaRPr lang="fr-FR"/>
        </a:p>
      </dgm:t>
    </dgm:pt>
    <dgm:pt modelId="{C6FA9FEC-678E-47CB-A3E4-1E86F2BA801B}" type="sibTrans" cxnId="{10848829-E7FF-45B6-A599-F8966708B2D1}">
      <dgm:prSet/>
      <dgm:spPr/>
      <dgm:t>
        <a:bodyPr/>
        <a:lstStyle/>
        <a:p>
          <a:endParaRPr lang="fr-FR"/>
        </a:p>
      </dgm:t>
    </dgm:pt>
    <dgm:pt modelId="{84EEF92D-D998-4323-A418-787EA6CF5F84}">
      <dgm:prSet phldrT="[Texte]"/>
      <dgm:spPr/>
      <dgm:t>
        <a:bodyPr/>
        <a:lstStyle/>
        <a:p>
          <a:r>
            <a:rPr lang="fr-FR" dirty="0" smtClean="0"/>
            <a:t>L’entreprise</a:t>
          </a:r>
          <a:endParaRPr lang="fr-FR" dirty="0"/>
        </a:p>
      </dgm:t>
    </dgm:pt>
    <dgm:pt modelId="{46E44D81-77DF-49C6-AD88-9B076C426095}" type="parTrans" cxnId="{E179CDC6-ED7D-406C-8DF2-DE47920E719F}">
      <dgm:prSet/>
      <dgm:spPr/>
      <dgm:t>
        <a:bodyPr/>
        <a:lstStyle/>
        <a:p>
          <a:endParaRPr lang="fr-FR"/>
        </a:p>
      </dgm:t>
    </dgm:pt>
    <dgm:pt modelId="{976236B6-DFCD-4764-AA39-48F8D70902BF}" type="sibTrans" cxnId="{E179CDC6-ED7D-406C-8DF2-DE47920E719F}">
      <dgm:prSet/>
      <dgm:spPr/>
      <dgm:t>
        <a:bodyPr/>
        <a:lstStyle/>
        <a:p>
          <a:endParaRPr lang="fr-FR"/>
        </a:p>
      </dgm:t>
    </dgm:pt>
    <dgm:pt modelId="{436D07DA-847E-49FB-AC51-568C2A6CF333}" type="pres">
      <dgm:prSet presAssocID="{08CC03AB-843C-4CB4-925A-88DBC629BECC}" presName="diagram" presStyleCnt="0">
        <dgm:presLayoutVars>
          <dgm:dir/>
          <dgm:resizeHandles val="exact"/>
        </dgm:presLayoutVars>
      </dgm:prSet>
      <dgm:spPr/>
    </dgm:pt>
    <dgm:pt modelId="{53B5C0BE-618E-4330-A8A3-D97C8DCE428B}" type="pres">
      <dgm:prSet presAssocID="{6D15CED0-6465-4B1D-9CAB-83CC7327EB4C}" presName="arrow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F80CBC46-343A-4B76-8881-8B5635B00763}" type="pres">
      <dgm:prSet presAssocID="{F9D28275-AB02-4E05-BBDA-269A86F7488A}" presName="arrow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793FD8C4-357F-4FF2-81A4-2A067C98057A}" type="pres">
      <dgm:prSet presAssocID="{84EEF92D-D998-4323-A418-787EA6CF5F84}" presName="arrow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6B30CCBB-FCBB-4D10-8926-CA6D87E683AF}" srcId="{08CC03AB-843C-4CB4-925A-88DBC629BECC}" destId="{6D15CED0-6465-4B1D-9CAB-83CC7327EB4C}" srcOrd="0" destOrd="0" parTransId="{24AF7AC5-B43E-4CFD-8533-5A0BCD709F6F}" sibTransId="{AE6AC2F8-EA0E-4D42-9292-2D53FBF115EB}"/>
    <dgm:cxn modelId="{0933885F-B6A4-48ED-B67F-191C6157ADAF}" type="presOf" srcId="{6D15CED0-6465-4B1D-9CAB-83CC7327EB4C}" destId="{53B5C0BE-618E-4330-A8A3-D97C8DCE428B}" srcOrd="0" destOrd="0" presId="urn:microsoft.com/office/officeart/2005/8/layout/arrow5"/>
    <dgm:cxn modelId="{633523CD-5D8F-49F6-927F-86F6DE27D5A7}" type="presOf" srcId="{08CC03AB-843C-4CB4-925A-88DBC629BECC}" destId="{436D07DA-847E-49FB-AC51-568C2A6CF333}" srcOrd="0" destOrd="0" presId="urn:microsoft.com/office/officeart/2005/8/layout/arrow5"/>
    <dgm:cxn modelId="{E179CDC6-ED7D-406C-8DF2-DE47920E719F}" srcId="{08CC03AB-843C-4CB4-925A-88DBC629BECC}" destId="{84EEF92D-D998-4323-A418-787EA6CF5F84}" srcOrd="2" destOrd="0" parTransId="{46E44D81-77DF-49C6-AD88-9B076C426095}" sibTransId="{976236B6-DFCD-4764-AA39-48F8D70902BF}"/>
    <dgm:cxn modelId="{7A98012F-F293-4955-9A98-84A2A3DA089D}" type="presOf" srcId="{F9D28275-AB02-4E05-BBDA-269A86F7488A}" destId="{F80CBC46-343A-4B76-8881-8B5635B00763}" srcOrd="0" destOrd="0" presId="urn:microsoft.com/office/officeart/2005/8/layout/arrow5"/>
    <dgm:cxn modelId="{5FF9D16C-5BED-4957-8FE6-9595D0DB5ADD}" type="presOf" srcId="{84EEF92D-D998-4323-A418-787EA6CF5F84}" destId="{793FD8C4-357F-4FF2-81A4-2A067C98057A}" srcOrd="0" destOrd="0" presId="urn:microsoft.com/office/officeart/2005/8/layout/arrow5"/>
    <dgm:cxn modelId="{10848829-E7FF-45B6-A599-F8966708B2D1}" srcId="{08CC03AB-843C-4CB4-925A-88DBC629BECC}" destId="{F9D28275-AB02-4E05-BBDA-269A86F7488A}" srcOrd="1" destOrd="0" parTransId="{0D2E731C-D48C-4A61-8267-26C36A604ED8}" sibTransId="{C6FA9FEC-678E-47CB-A3E4-1E86F2BA801B}"/>
    <dgm:cxn modelId="{77C10216-39A0-458B-B5C2-60A15B6E4A1C}" type="presParOf" srcId="{436D07DA-847E-49FB-AC51-568C2A6CF333}" destId="{53B5C0BE-618E-4330-A8A3-D97C8DCE428B}" srcOrd="0" destOrd="0" presId="urn:microsoft.com/office/officeart/2005/8/layout/arrow5"/>
    <dgm:cxn modelId="{82DE1307-EDE7-40E8-ACC8-0449481B37F6}" type="presParOf" srcId="{436D07DA-847E-49FB-AC51-568C2A6CF333}" destId="{F80CBC46-343A-4B76-8881-8B5635B00763}" srcOrd="1" destOrd="0" presId="urn:microsoft.com/office/officeart/2005/8/layout/arrow5"/>
    <dgm:cxn modelId="{3299F00A-2F28-43A4-801A-F958CF770F98}" type="presParOf" srcId="{436D07DA-847E-49FB-AC51-568C2A6CF333}" destId="{793FD8C4-357F-4FF2-81A4-2A067C98057A}" srcOrd="2" destOrd="0" presId="urn:microsoft.com/office/officeart/2005/8/layout/arrow5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3B5C0BE-618E-4330-A8A3-D97C8DCE428B}">
      <dsp:nvSpPr>
        <dsp:cNvPr id="0" name=""/>
        <dsp:cNvSpPr/>
      </dsp:nvSpPr>
      <dsp:spPr>
        <a:xfrm>
          <a:off x="2017331" y="142"/>
          <a:ext cx="2518064" cy="2518064"/>
        </a:xfrm>
        <a:prstGeom prst="downArrow">
          <a:avLst>
            <a:gd name="adj1" fmla="val 50000"/>
            <a:gd name="adj2" fmla="val 35000"/>
          </a:avLst>
        </a:prstGeom>
        <a:solidFill>
          <a:schemeClr val="accent6">
            <a:shade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1800" kern="1200" dirty="0" smtClean="0"/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1800" kern="1200" dirty="0" smtClean="0"/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800" kern="1200" dirty="0" smtClean="0"/>
            <a:t>L’apprenti</a:t>
          </a:r>
          <a:endParaRPr lang="fr-FR" sz="1800" kern="1200" dirty="0"/>
        </a:p>
      </dsp:txBody>
      <dsp:txXfrm>
        <a:off x="2017331" y="142"/>
        <a:ext cx="2518064" cy="2518064"/>
      </dsp:txXfrm>
    </dsp:sp>
    <dsp:sp modelId="{F80CBC46-343A-4B76-8881-8B5635B00763}">
      <dsp:nvSpPr>
        <dsp:cNvPr id="0" name=""/>
        <dsp:cNvSpPr/>
      </dsp:nvSpPr>
      <dsp:spPr>
        <a:xfrm rot="7200000">
          <a:off x="3473529" y="2522352"/>
          <a:ext cx="2518064" cy="2518064"/>
        </a:xfrm>
        <a:prstGeom prst="downArrow">
          <a:avLst>
            <a:gd name="adj1" fmla="val 50000"/>
            <a:gd name="adj2" fmla="val 35000"/>
          </a:avLst>
        </a:prstGeom>
        <a:solidFill>
          <a:schemeClr val="accent6">
            <a:shade val="50000"/>
            <a:hueOff val="0"/>
            <a:satOff val="15445"/>
            <a:lumOff val="25653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800" kern="1200" dirty="0" smtClean="0"/>
            <a:t>Le CFA</a:t>
          </a:r>
          <a:endParaRPr lang="fr-FR" sz="1800" kern="1200" dirty="0"/>
        </a:p>
      </dsp:txBody>
      <dsp:txXfrm rot="7200000">
        <a:off x="3473529" y="2522352"/>
        <a:ext cx="2518064" cy="2518064"/>
      </dsp:txXfrm>
    </dsp:sp>
    <dsp:sp modelId="{793FD8C4-357F-4FF2-81A4-2A067C98057A}">
      <dsp:nvSpPr>
        <dsp:cNvPr id="0" name=""/>
        <dsp:cNvSpPr/>
      </dsp:nvSpPr>
      <dsp:spPr>
        <a:xfrm rot="14400000">
          <a:off x="561133" y="2522352"/>
          <a:ext cx="2518064" cy="2518064"/>
        </a:xfrm>
        <a:prstGeom prst="downArrow">
          <a:avLst>
            <a:gd name="adj1" fmla="val 50000"/>
            <a:gd name="adj2" fmla="val 35000"/>
          </a:avLst>
        </a:prstGeom>
        <a:solidFill>
          <a:schemeClr val="accent6">
            <a:shade val="50000"/>
            <a:hueOff val="0"/>
            <a:satOff val="15445"/>
            <a:lumOff val="25653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800" kern="1200" dirty="0" smtClean="0"/>
            <a:t>L’entreprise</a:t>
          </a:r>
          <a:endParaRPr lang="fr-FR" sz="1800" kern="1200" dirty="0"/>
        </a:p>
      </dsp:txBody>
      <dsp:txXfrm rot="14400000">
        <a:off x="561133" y="2522352"/>
        <a:ext cx="2518064" cy="251806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arrow5">
  <dgm:title val=""/>
  <dgm:desc val=""/>
  <dgm:catLst>
    <dgm:cat type="relationship" pri="6000"/>
    <dgm:cat type="process" pri="3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4" srcId="0" destId="1" srcOrd="0" destOrd="0"/>
        <dgm:cxn modelId="5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ch" ptType="node" func="cnt" op="equ" val="2">
        <dgm:choose name="Name2">
          <dgm:if name="Name3" func="var" arg="dir" op="equ" val="norm">
            <dgm:alg type="cycle">
              <dgm:param type="rotPath" val="alongPath"/>
              <dgm:param type="stAng" val="270"/>
            </dgm:alg>
          </dgm:if>
          <dgm:else name="Name4">
            <dgm:alg type="cycle">
              <dgm:param type="rotPath" val="alongPath"/>
              <dgm:param type="stAng" val="90"/>
              <dgm:param type="spanAng" val="-360"/>
            </dgm:alg>
          </dgm:else>
        </dgm:choose>
      </dgm:if>
      <dgm:else name="Name5">
        <dgm:choose name="Name6">
          <dgm:if name="Name7" func="var" arg="dir" op="equ" val="norm">
            <dgm:alg type="cycle">
              <dgm:param type="rotPath" val="alongPath"/>
            </dgm:alg>
          </dgm:if>
          <dgm:else name="Name8">
            <dgm:alg type="cycle">
              <dgm:param type="rotPath" val="alongPath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lte" val="2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0.1"/>
          <dgm:constr type="sibSp" refType="h" op="lte" fact="0.1"/>
          <dgm:constr type="diam" refType="w" refFor="ch" refPtType="node" op="equ" fact="1.1"/>
        </dgm:constrLst>
      </dgm:if>
      <dgm:if name="Name11" axis="ch" ptType="node" func="cnt" op="equ" val="5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2"/>
          <dgm:constr type="sibSp" refType="h" op="lte" fact="0.1"/>
        </dgm:constrLst>
      </dgm:if>
      <dgm:if name="Name12" axis="ch" ptType="node" func="cnt" op="equ" val="6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1"/>
          <dgm:constr type="sibSp" refType="h" op="lte" fact="0.1"/>
        </dgm:constrLst>
      </dgm:if>
      <dgm:if name="Name13" axis="ch" ptType="node" func="cnt" op="equ" val="7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1"/>
          <dgm:constr type="sibSp" refType="h" op="lte" fact="0.1"/>
        </dgm:constrLst>
      </dgm:if>
      <dgm:if name="Name14" axis="ch" ptType="node" func="cnt" op="equ" val="8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/>
          <dgm:constr type="sibSp" refType="h" op="lte" fact="0.1"/>
        </dgm:constrLst>
      </dgm:if>
      <dgm:if name="Name15" axis="ch" ptType="node" func="cnt" op="gte" val="9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1"/>
          <dgm:constr type="sibSp" refType="h" op="lte" fact="0.1"/>
        </dgm:constrLst>
      </dgm:if>
      <dgm:else name="Name16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35"/>
        </dgm:constrLst>
      </dgm:else>
    </dgm:choose>
    <dgm:ruleLst/>
    <dgm:forEach name="Name17" axis="ch" ptType="node">
      <dgm:layoutNode name="arrow">
        <dgm:varLst>
          <dgm:bulletEnabled val="1"/>
        </dgm:varLst>
        <dgm:alg type="tx"/>
        <dgm:shape xmlns:r="http://schemas.openxmlformats.org/officeDocument/2006/relationships" type="downArrow" r:blip="">
          <dgm:adjLst>
            <dgm:adj idx="2" val="0.35"/>
          </dgm:adjLst>
        </dgm:shape>
        <dgm:presOf axis="desOrSelf" ptType="node"/>
        <dgm:constrLst/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fr-FR"/>
          </a:p>
        </p:txBody>
      </p:sp>
      <p:sp>
        <p:nvSpPr>
          <p:cNvPr id="4403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fr-FR"/>
          </a:p>
        </p:txBody>
      </p:sp>
      <p:sp>
        <p:nvSpPr>
          <p:cNvPr id="4403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4403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</a:p>
        </p:txBody>
      </p:sp>
      <p:sp>
        <p:nvSpPr>
          <p:cNvPr id="4403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fr-FR"/>
          </a:p>
        </p:txBody>
      </p:sp>
      <p:sp>
        <p:nvSpPr>
          <p:cNvPr id="4403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97E6DE2-9F16-4918-A810-9D64647EE6A4}" type="slidenum">
              <a:rPr lang="fr-FR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50872CF-95FA-43E1-9B3C-399425C0A1B8}" type="slidenum">
              <a:rPr lang="fr-FR"/>
              <a:pPr/>
              <a:t>1</a:t>
            </a:fld>
            <a:endParaRPr lang="fr-FR"/>
          </a:p>
        </p:txBody>
      </p:sp>
      <p:sp>
        <p:nvSpPr>
          <p:cNvPr id="450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sz="1200" b="1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Exercice PowerPoint « L’apprentissage »</a:t>
            </a:r>
          </a:p>
          <a:p>
            <a:endParaRPr lang="fr-FR" sz="1200" b="1" kern="1200" dirty="0" smtClean="0">
              <a:solidFill>
                <a:schemeClr val="tx1"/>
              </a:solidFill>
              <a:latin typeface="Arial" charset="0"/>
              <a:ea typeface="+mn-ea"/>
              <a:cs typeface="+mn-cs"/>
            </a:endParaRPr>
          </a:p>
          <a:p>
            <a:r>
              <a:rPr lang="fr-FR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Vous êtes </a:t>
            </a:r>
            <a:r>
              <a:rPr lang="fr-FR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chargé(e) de </a:t>
            </a:r>
            <a:r>
              <a:rPr lang="fr-FR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promouvoir l’apprentissage à </a:t>
            </a:r>
            <a:r>
              <a:rPr lang="fr-FR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l'aide </a:t>
            </a:r>
            <a:r>
              <a:rPr lang="fr-FR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d’une présentation Powerpoint destinée à être visualisée sur une borne interactive.</a:t>
            </a:r>
          </a:p>
          <a:p>
            <a:r>
              <a:rPr lang="fr-FR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La présentation sera en musique et devra défiler toute seule et tourner</a:t>
            </a:r>
            <a:r>
              <a:rPr lang="fr-FR" sz="1200" kern="1200" baseline="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</a:t>
            </a:r>
            <a:r>
              <a:rPr lang="fr-FR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en boucle.</a:t>
            </a:r>
          </a:p>
          <a:p>
            <a:endParaRPr lang="fr-FR" sz="1200" kern="1200" dirty="0" smtClean="0">
              <a:solidFill>
                <a:schemeClr val="tx1"/>
              </a:solidFill>
              <a:latin typeface="Arial" charset="0"/>
              <a:ea typeface="+mn-ea"/>
              <a:cs typeface="+mn-cs"/>
            </a:endParaRPr>
          </a:p>
          <a:p>
            <a:r>
              <a:rPr lang="fr-FR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1</a:t>
            </a:r>
            <a:r>
              <a:rPr lang="fr-FR" sz="1200" kern="1200" baseline="300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ère</a:t>
            </a:r>
            <a:r>
              <a:rPr lang="fr-FR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diapo : Diapo de titre avec photo recolorée en noir et blanc.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979FA46-20CB-4063-9E37-369BBA90DADA}" type="slidenum">
              <a:rPr lang="fr-FR"/>
              <a:pPr/>
              <a:t>2</a:t>
            </a:fld>
            <a:endParaRPr lang="fr-FR"/>
          </a:p>
        </p:txBody>
      </p:sp>
      <p:sp>
        <p:nvSpPr>
          <p:cNvPr id="460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 smtClean="0"/>
              <a:t>2</a:t>
            </a:r>
            <a:r>
              <a:rPr lang="fr-FR" baseline="30000" dirty="0" smtClean="0"/>
              <a:t>ème</a:t>
            </a:r>
            <a:r>
              <a:rPr lang="fr-FR" dirty="0" smtClean="0"/>
              <a:t> diapo : Photos des centres d’apprentis en chevauchement.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63856D3-BAB1-44A4-A593-457B62007016}" type="slidenum">
              <a:rPr lang="fr-FR"/>
              <a:pPr/>
              <a:t>3</a:t>
            </a:fld>
            <a:endParaRPr lang="fr-FR"/>
          </a:p>
        </p:txBody>
      </p:sp>
      <p:sp>
        <p:nvSpPr>
          <p:cNvPr id="471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 smtClean="0"/>
              <a:t>3</a:t>
            </a:r>
            <a:r>
              <a:rPr lang="fr-FR" baseline="30000" dirty="0" smtClean="0"/>
              <a:t>ème</a:t>
            </a:r>
            <a:r>
              <a:rPr lang="fr-FR" dirty="0" smtClean="0"/>
              <a:t> diapo : Liste</a:t>
            </a:r>
            <a:r>
              <a:rPr lang="fr-FR" baseline="0" dirty="0" smtClean="0"/>
              <a:t> des formations</a:t>
            </a:r>
            <a:endParaRPr lang="fr-FR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fr-FR" dirty="0" smtClean="0"/>
              <a:t>4</a:t>
            </a:r>
            <a:r>
              <a:rPr lang="fr-FR" baseline="30000" dirty="0" smtClean="0"/>
              <a:t>ème</a:t>
            </a:r>
            <a:r>
              <a:rPr lang="fr-FR" dirty="0" smtClean="0"/>
              <a:t> </a:t>
            </a:r>
            <a:r>
              <a:rPr lang="fr-FR" dirty="0" smtClean="0"/>
              <a:t>diapo : </a:t>
            </a:r>
            <a:r>
              <a:rPr lang="fr-FR" dirty="0" smtClean="0"/>
              <a:t>Schéma de l’alternance réalisé à</a:t>
            </a:r>
            <a:r>
              <a:rPr lang="fr-FR" baseline="0" dirty="0" smtClean="0"/>
              <a:t> </a:t>
            </a:r>
            <a:r>
              <a:rPr lang="fr-FR" baseline="0" dirty="0" smtClean="0"/>
              <a:t>l’aide</a:t>
            </a:r>
            <a:r>
              <a:rPr lang="fr-FR" dirty="0" smtClean="0"/>
              <a:t> des </a:t>
            </a:r>
            <a:r>
              <a:rPr lang="fr-FR" dirty="0" err="1" smtClean="0"/>
              <a:t>SmartArts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7E6DE2-9F16-4918-A810-9D64647EE6A4}" type="slidenum">
              <a:rPr lang="fr-FR" smtClean="0"/>
              <a:pPr/>
              <a:t>4</a:t>
            </a:fld>
            <a:endParaRPr lang="fr-FR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722F2B9-9887-4FD0-AC80-35F6DDC3AC30}" type="slidenum">
              <a:rPr lang="fr-FR"/>
              <a:pPr/>
              <a:t>5</a:t>
            </a:fld>
            <a:endParaRPr lang="fr-FR"/>
          </a:p>
        </p:txBody>
      </p:sp>
      <p:sp>
        <p:nvSpPr>
          <p:cNvPr id="512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 smtClean="0"/>
              <a:t>5</a:t>
            </a:r>
            <a:r>
              <a:rPr lang="fr-FR" baseline="30000" dirty="0" smtClean="0"/>
              <a:t>ème</a:t>
            </a:r>
            <a:r>
              <a:rPr lang="fr-FR" dirty="0" smtClean="0"/>
              <a:t> </a:t>
            </a:r>
            <a:r>
              <a:rPr lang="fr-FR" dirty="0" smtClean="0"/>
              <a:t>diapo : Insérer le tableau des rémunérations</a:t>
            </a:r>
            <a:endParaRPr lang="fr-FR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FR" dirty="0" smtClean="0"/>
              <a:t>6</a:t>
            </a:r>
            <a:r>
              <a:rPr lang="fr-FR" baseline="30000" dirty="0" smtClean="0"/>
              <a:t>ème</a:t>
            </a:r>
            <a:r>
              <a:rPr lang="fr-FR" dirty="0" smtClean="0"/>
              <a:t> </a:t>
            </a:r>
            <a:r>
              <a:rPr lang="fr-FR" dirty="0" smtClean="0"/>
              <a:t>diapo : Insérer le graphique des taux</a:t>
            </a:r>
            <a:r>
              <a:rPr lang="fr-FR" baseline="0" dirty="0" smtClean="0"/>
              <a:t> de réussite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7E6DE2-9F16-4918-A810-9D64647EE6A4}" type="slidenum">
              <a:rPr lang="fr-FR" smtClean="0"/>
              <a:pPr/>
              <a:t>6</a:t>
            </a:fld>
            <a:endParaRPr lang="fr-FR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75AE5BF-B970-49E9-A584-7063AFF1BCF0}" type="slidenum">
              <a:rPr lang="fr-FR"/>
              <a:pPr/>
              <a:t>7</a:t>
            </a:fld>
            <a:endParaRPr lang="fr-FR"/>
          </a:p>
        </p:txBody>
      </p:sp>
      <p:sp>
        <p:nvSpPr>
          <p:cNvPr id="532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2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 smtClean="0"/>
              <a:t>7</a:t>
            </a:r>
            <a:r>
              <a:rPr lang="fr-FR" baseline="30000" dirty="0" smtClean="0"/>
              <a:t>ème</a:t>
            </a:r>
            <a:r>
              <a:rPr lang="fr-FR" dirty="0" smtClean="0"/>
              <a:t> </a:t>
            </a:r>
            <a:r>
              <a:rPr lang="fr-FR" dirty="0" smtClean="0"/>
              <a:t>diapo : Intégrer la</a:t>
            </a:r>
            <a:r>
              <a:rPr lang="fr-FR" baseline="0" dirty="0" smtClean="0"/>
              <a:t> vidéo dans un clipart</a:t>
            </a:r>
            <a:endParaRPr lang="fr-FR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3DB678A-13E0-4D0D-A779-B585E9078BFD}" type="slidenum">
              <a:rPr lang="fr-FR"/>
              <a:pPr/>
              <a:t>8</a:t>
            </a:fld>
            <a:endParaRPr lang="fr-FR"/>
          </a:p>
        </p:txBody>
      </p:sp>
      <p:sp>
        <p:nvSpPr>
          <p:cNvPr id="634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34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 smtClean="0"/>
              <a:t>8</a:t>
            </a:r>
            <a:r>
              <a:rPr lang="fr-FR" baseline="30000" dirty="0" smtClean="0"/>
              <a:t>ème</a:t>
            </a:r>
            <a:r>
              <a:rPr lang="fr-FR" dirty="0" smtClean="0"/>
              <a:t> </a:t>
            </a:r>
            <a:r>
              <a:rPr lang="fr-FR" dirty="0" smtClean="0"/>
              <a:t>diapo : Photo au dessus du texte</a:t>
            </a:r>
            <a:endParaRPr lang="fr-FR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9CF1966-8F3A-4514-91DA-D998E72D1437}" type="slidenum">
              <a:rPr lang="fr-FR"/>
              <a:pPr/>
              <a:t>9</a:t>
            </a:fld>
            <a:endParaRPr lang="fr-FR"/>
          </a:p>
        </p:txBody>
      </p:sp>
      <p:sp>
        <p:nvSpPr>
          <p:cNvPr id="645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45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smtClean="0"/>
              <a:t>9</a:t>
            </a:r>
            <a:r>
              <a:rPr lang="fr-FR" baseline="30000" smtClean="0"/>
              <a:t>ème</a:t>
            </a:r>
            <a:r>
              <a:rPr lang="fr-FR" smtClean="0"/>
              <a:t> </a:t>
            </a:r>
            <a:r>
              <a:rPr lang="fr-FR" dirty="0" smtClean="0"/>
              <a:t>diapo : Photos de Manchester en chevauchement</a:t>
            </a:r>
            <a:endParaRPr lang="fr-FR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55650" y="333375"/>
            <a:ext cx="7772400" cy="1470025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Cliquez pour modifier le style du titre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339975" y="3860800"/>
            <a:ext cx="6545263" cy="1368425"/>
          </a:xfrm>
        </p:spPr>
        <p:txBody>
          <a:bodyPr/>
          <a:lstStyle>
            <a:lvl1pPr marL="0" indent="0" algn="ctr">
              <a:buFontTx/>
              <a:buNone/>
              <a:defRPr>
                <a:solidFill>
                  <a:schemeClr val="bg2"/>
                </a:solidFill>
              </a:defRPr>
            </a:lvl1pPr>
          </a:lstStyle>
          <a:p>
            <a:r>
              <a:rPr lang="fr-FR"/>
              <a:t>Cliquez pour modifier le style des sous-titres du masque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CB9D2770-2615-42F0-BDB1-7E908A17CA5C}" type="slidenum">
              <a:rPr lang="fr-FR"/>
              <a:pPr/>
              <a:t>‹N°›</a:t>
            </a:fld>
            <a:endParaRPr lang="fr-FR"/>
          </a:p>
        </p:txBody>
      </p:sp>
      <p:grpSp>
        <p:nvGrpSpPr>
          <p:cNvPr id="3215" name="Group 143"/>
          <p:cNvGrpSpPr>
            <a:grpSpLocks/>
          </p:cNvGrpSpPr>
          <p:nvPr userDrawn="1"/>
        </p:nvGrpSpPr>
        <p:grpSpPr bwMode="auto">
          <a:xfrm>
            <a:off x="0" y="3429000"/>
            <a:ext cx="2198688" cy="2703513"/>
            <a:chOff x="0" y="2291"/>
            <a:chExt cx="1385" cy="1702"/>
          </a:xfrm>
        </p:grpSpPr>
        <p:sp>
          <p:nvSpPr>
            <p:cNvPr id="3216" name="Rectangle 144"/>
            <p:cNvSpPr>
              <a:spLocks noChangeArrowheads="1"/>
            </p:cNvSpPr>
            <p:nvPr userDrawn="1"/>
          </p:nvSpPr>
          <p:spPr bwMode="ltGray">
            <a:xfrm rot="6798887">
              <a:off x="62" y="3883"/>
              <a:ext cx="75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3217" name="Rectangle 145"/>
            <p:cNvSpPr>
              <a:spLocks noChangeArrowheads="1"/>
            </p:cNvSpPr>
            <p:nvPr userDrawn="1"/>
          </p:nvSpPr>
          <p:spPr bwMode="ltGray">
            <a:xfrm rot="6798887">
              <a:off x="33" y="3880"/>
              <a:ext cx="75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3218" name="Rectangle 146"/>
            <p:cNvSpPr>
              <a:spLocks noChangeArrowheads="1"/>
            </p:cNvSpPr>
            <p:nvPr userDrawn="1"/>
          </p:nvSpPr>
          <p:spPr bwMode="ltGray">
            <a:xfrm rot="6798887">
              <a:off x="6" y="3875"/>
              <a:ext cx="75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3219" name="Rectangle 147"/>
            <p:cNvSpPr>
              <a:spLocks noChangeArrowheads="1"/>
            </p:cNvSpPr>
            <p:nvPr userDrawn="1"/>
          </p:nvSpPr>
          <p:spPr bwMode="ltGray">
            <a:xfrm rot="5999912">
              <a:off x="209" y="3884"/>
              <a:ext cx="69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3220" name="Rectangle 148"/>
            <p:cNvSpPr>
              <a:spLocks noChangeArrowheads="1"/>
            </p:cNvSpPr>
            <p:nvPr userDrawn="1"/>
          </p:nvSpPr>
          <p:spPr bwMode="ltGray">
            <a:xfrm rot="5999912">
              <a:off x="182" y="3889"/>
              <a:ext cx="69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3221" name="Rectangle 149"/>
            <p:cNvSpPr>
              <a:spLocks noChangeArrowheads="1"/>
            </p:cNvSpPr>
            <p:nvPr userDrawn="1"/>
          </p:nvSpPr>
          <p:spPr bwMode="ltGray">
            <a:xfrm rot="6250138">
              <a:off x="152" y="3888"/>
              <a:ext cx="69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3222" name="Rectangle 150"/>
            <p:cNvSpPr>
              <a:spLocks noChangeArrowheads="1"/>
            </p:cNvSpPr>
            <p:nvPr userDrawn="1"/>
          </p:nvSpPr>
          <p:spPr bwMode="ltGray">
            <a:xfrm rot="6238076">
              <a:off x="123" y="3886"/>
              <a:ext cx="69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3223" name="Rectangle 151"/>
            <p:cNvSpPr>
              <a:spLocks noChangeArrowheads="1"/>
            </p:cNvSpPr>
            <p:nvPr userDrawn="1"/>
          </p:nvSpPr>
          <p:spPr bwMode="ltGray">
            <a:xfrm rot="5380717">
              <a:off x="363" y="3869"/>
              <a:ext cx="69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3224" name="Rectangle 152"/>
            <p:cNvSpPr>
              <a:spLocks noChangeArrowheads="1"/>
            </p:cNvSpPr>
            <p:nvPr userDrawn="1"/>
          </p:nvSpPr>
          <p:spPr bwMode="ltGray">
            <a:xfrm rot="5380717">
              <a:off x="332" y="3872"/>
              <a:ext cx="69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3225" name="Rectangle 153"/>
            <p:cNvSpPr>
              <a:spLocks noChangeArrowheads="1"/>
            </p:cNvSpPr>
            <p:nvPr userDrawn="1"/>
          </p:nvSpPr>
          <p:spPr bwMode="ltGray">
            <a:xfrm rot="5583200">
              <a:off x="302" y="3877"/>
              <a:ext cx="69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3226" name="Rectangle 154"/>
            <p:cNvSpPr>
              <a:spLocks noChangeArrowheads="1"/>
            </p:cNvSpPr>
            <p:nvPr userDrawn="1"/>
          </p:nvSpPr>
          <p:spPr bwMode="ltGray">
            <a:xfrm rot="5737625">
              <a:off x="270" y="3882"/>
              <a:ext cx="69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3227" name="Rectangle 155"/>
            <p:cNvSpPr>
              <a:spLocks noChangeArrowheads="1"/>
            </p:cNvSpPr>
            <p:nvPr userDrawn="1"/>
          </p:nvSpPr>
          <p:spPr bwMode="ltGray">
            <a:xfrm rot="4715477">
              <a:off x="516" y="3829"/>
              <a:ext cx="63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3228" name="Rectangle 156"/>
            <p:cNvSpPr>
              <a:spLocks noChangeArrowheads="1"/>
            </p:cNvSpPr>
            <p:nvPr userDrawn="1"/>
          </p:nvSpPr>
          <p:spPr bwMode="ltGray">
            <a:xfrm rot="4924949">
              <a:off x="486" y="3834"/>
              <a:ext cx="63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3229" name="Rectangle 157"/>
            <p:cNvSpPr>
              <a:spLocks noChangeArrowheads="1"/>
            </p:cNvSpPr>
            <p:nvPr userDrawn="1"/>
          </p:nvSpPr>
          <p:spPr bwMode="ltGray">
            <a:xfrm rot="4924949">
              <a:off x="456" y="3848"/>
              <a:ext cx="63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3230" name="Rectangle 158"/>
            <p:cNvSpPr>
              <a:spLocks noChangeArrowheads="1"/>
            </p:cNvSpPr>
            <p:nvPr userDrawn="1"/>
          </p:nvSpPr>
          <p:spPr bwMode="ltGray">
            <a:xfrm rot="5041352">
              <a:off x="426" y="3851"/>
              <a:ext cx="63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3231" name="Rectangle 159"/>
            <p:cNvSpPr>
              <a:spLocks noChangeArrowheads="1"/>
            </p:cNvSpPr>
            <p:nvPr userDrawn="1"/>
          </p:nvSpPr>
          <p:spPr bwMode="ltGray">
            <a:xfrm rot="3816889">
              <a:off x="664" y="3762"/>
              <a:ext cx="63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3232" name="Rectangle 160"/>
            <p:cNvSpPr>
              <a:spLocks noChangeArrowheads="1"/>
            </p:cNvSpPr>
            <p:nvPr userDrawn="1"/>
          </p:nvSpPr>
          <p:spPr bwMode="ltGray">
            <a:xfrm rot="3816889">
              <a:off x="634" y="3780"/>
              <a:ext cx="63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3233" name="Rectangle 161"/>
            <p:cNvSpPr>
              <a:spLocks noChangeArrowheads="1"/>
            </p:cNvSpPr>
            <p:nvPr userDrawn="1"/>
          </p:nvSpPr>
          <p:spPr bwMode="ltGray">
            <a:xfrm rot="4104184">
              <a:off x="605" y="3791"/>
              <a:ext cx="63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3234" name="Rectangle 162"/>
            <p:cNvSpPr>
              <a:spLocks noChangeArrowheads="1"/>
            </p:cNvSpPr>
            <p:nvPr userDrawn="1"/>
          </p:nvSpPr>
          <p:spPr bwMode="ltGray">
            <a:xfrm rot="4325343">
              <a:off x="575" y="3804"/>
              <a:ext cx="63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3235" name="Rectangle 163"/>
            <p:cNvSpPr>
              <a:spLocks noChangeArrowheads="1"/>
            </p:cNvSpPr>
            <p:nvPr userDrawn="1"/>
          </p:nvSpPr>
          <p:spPr bwMode="ltGray">
            <a:xfrm rot="3368036">
              <a:off x="799" y="3683"/>
              <a:ext cx="63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3236" name="Rectangle 164"/>
            <p:cNvSpPr>
              <a:spLocks noChangeArrowheads="1"/>
            </p:cNvSpPr>
            <p:nvPr userDrawn="1"/>
          </p:nvSpPr>
          <p:spPr bwMode="ltGray">
            <a:xfrm rot="3368036">
              <a:off x="772" y="3699"/>
              <a:ext cx="63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3237" name="Rectangle 165"/>
            <p:cNvSpPr>
              <a:spLocks noChangeArrowheads="1"/>
            </p:cNvSpPr>
            <p:nvPr userDrawn="1"/>
          </p:nvSpPr>
          <p:spPr bwMode="ltGray">
            <a:xfrm rot="3368036">
              <a:off x="745" y="3717"/>
              <a:ext cx="63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3238" name="Rectangle 166"/>
            <p:cNvSpPr>
              <a:spLocks noChangeArrowheads="1"/>
            </p:cNvSpPr>
            <p:nvPr userDrawn="1"/>
          </p:nvSpPr>
          <p:spPr bwMode="ltGray">
            <a:xfrm rot="3816889">
              <a:off x="717" y="3734"/>
              <a:ext cx="63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3239" name="Rectangle 167"/>
            <p:cNvSpPr>
              <a:spLocks noChangeArrowheads="1"/>
            </p:cNvSpPr>
            <p:nvPr userDrawn="1"/>
          </p:nvSpPr>
          <p:spPr bwMode="ltGray">
            <a:xfrm rot="2302266">
              <a:off x="923" y="3587"/>
              <a:ext cx="69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3240" name="Rectangle 168"/>
            <p:cNvSpPr>
              <a:spLocks noChangeArrowheads="1"/>
            </p:cNvSpPr>
            <p:nvPr userDrawn="1"/>
          </p:nvSpPr>
          <p:spPr bwMode="ltGray">
            <a:xfrm rot="2302266">
              <a:off x="899" y="3606"/>
              <a:ext cx="69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3241" name="Rectangle 169"/>
            <p:cNvSpPr>
              <a:spLocks noChangeArrowheads="1"/>
            </p:cNvSpPr>
            <p:nvPr userDrawn="1"/>
          </p:nvSpPr>
          <p:spPr bwMode="ltGray">
            <a:xfrm rot="2707562">
              <a:off x="876" y="3626"/>
              <a:ext cx="69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3242" name="Rectangle 170"/>
            <p:cNvSpPr>
              <a:spLocks noChangeArrowheads="1"/>
            </p:cNvSpPr>
            <p:nvPr userDrawn="1"/>
          </p:nvSpPr>
          <p:spPr bwMode="ltGray">
            <a:xfrm rot="2707562">
              <a:off x="850" y="3644"/>
              <a:ext cx="63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3243" name="Rectangle 171"/>
            <p:cNvSpPr>
              <a:spLocks noChangeArrowheads="1"/>
            </p:cNvSpPr>
            <p:nvPr userDrawn="1"/>
          </p:nvSpPr>
          <p:spPr bwMode="ltGray">
            <a:xfrm rot="1525830">
              <a:off x="1027" y="3473"/>
              <a:ext cx="69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3244" name="Rectangle 172"/>
            <p:cNvSpPr>
              <a:spLocks noChangeArrowheads="1"/>
            </p:cNvSpPr>
            <p:nvPr userDrawn="1"/>
          </p:nvSpPr>
          <p:spPr bwMode="ltGray">
            <a:xfrm rot="1525830">
              <a:off x="1009" y="3497"/>
              <a:ext cx="69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3245" name="Rectangle 173"/>
            <p:cNvSpPr>
              <a:spLocks noChangeArrowheads="1"/>
            </p:cNvSpPr>
            <p:nvPr userDrawn="1"/>
          </p:nvSpPr>
          <p:spPr bwMode="ltGray">
            <a:xfrm rot="1788117">
              <a:off x="990" y="3519"/>
              <a:ext cx="69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3246" name="Rectangle 174"/>
            <p:cNvSpPr>
              <a:spLocks noChangeArrowheads="1"/>
            </p:cNvSpPr>
            <p:nvPr userDrawn="1"/>
          </p:nvSpPr>
          <p:spPr bwMode="ltGray">
            <a:xfrm rot="1788117">
              <a:off x="969" y="3544"/>
              <a:ext cx="69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3247" name="Rectangle 175"/>
            <p:cNvSpPr>
              <a:spLocks noChangeArrowheads="1"/>
            </p:cNvSpPr>
            <p:nvPr userDrawn="1"/>
          </p:nvSpPr>
          <p:spPr bwMode="ltGray">
            <a:xfrm rot="841630">
              <a:off x="1113" y="3355"/>
              <a:ext cx="75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3248" name="Rectangle 176"/>
            <p:cNvSpPr>
              <a:spLocks noChangeArrowheads="1"/>
            </p:cNvSpPr>
            <p:nvPr userDrawn="1"/>
          </p:nvSpPr>
          <p:spPr bwMode="ltGray">
            <a:xfrm rot="841630">
              <a:off x="1100" y="3378"/>
              <a:ext cx="69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3249" name="Rectangle 177"/>
            <p:cNvSpPr>
              <a:spLocks noChangeArrowheads="1"/>
            </p:cNvSpPr>
            <p:nvPr userDrawn="1"/>
          </p:nvSpPr>
          <p:spPr bwMode="ltGray">
            <a:xfrm rot="1308689">
              <a:off x="1086" y="3404"/>
              <a:ext cx="69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3250" name="Rectangle 178"/>
            <p:cNvSpPr>
              <a:spLocks noChangeArrowheads="1"/>
            </p:cNvSpPr>
            <p:nvPr userDrawn="1"/>
          </p:nvSpPr>
          <p:spPr bwMode="ltGray">
            <a:xfrm rot="1308689">
              <a:off x="1064" y="3425"/>
              <a:ext cx="69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3251" name="Rectangle 179"/>
            <p:cNvSpPr>
              <a:spLocks noChangeArrowheads="1"/>
            </p:cNvSpPr>
            <p:nvPr userDrawn="1"/>
          </p:nvSpPr>
          <p:spPr bwMode="ltGray">
            <a:xfrm rot="469913">
              <a:off x="1172" y="3225"/>
              <a:ext cx="81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3252" name="Rectangle 180"/>
            <p:cNvSpPr>
              <a:spLocks noChangeArrowheads="1"/>
            </p:cNvSpPr>
            <p:nvPr userDrawn="1"/>
          </p:nvSpPr>
          <p:spPr bwMode="ltGray">
            <a:xfrm rot="559869">
              <a:off x="1162" y="3250"/>
              <a:ext cx="81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3253" name="Rectangle 181"/>
            <p:cNvSpPr>
              <a:spLocks noChangeArrowheads="1"/>
            </p:cNvSpPr>
            <p:nvPr userDrawn="1"/>
          </p:nvSpPr>
          <p:spPr bwMode="ltGray">
            <a:xfrm rot="734079">
              <a:off x="1154" y="3276"/>
              <a:ext cx="81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3254" name="Rectangle 182"/>
            <p:cNvSpPr>
              <a:spLocks noChangeArrowheads="1"/>
            </p:cNvSpPr>
            <p:nvPr userDrawn="1"/>
          </p:nvSpPr>
          <p:spPr bwMode="ltGray">
            <a:xfrm rot="734079">
              <a:off x="1141" y="3304"/>
              <a:ext cx="75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3255" name="Rectangle 183"/>
            <p:cNvSpPr>
              <a:spLocks noChangeArrowheads="1"/>
            </p:cNvSpPr>
            <p:nvPr userDrawn="1"/>
          </p:nvSpPr>
          <p:spPr bwMode="ltGray">
            <a:xfrm rot="-293905">
              <a:off x="1211" y="3096"/>
              <a:ext cx="81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3256" name="Rectangle 184"/>
            <p:cNvSpPr>
              <a:spLocks noChangeArrowheads="1"/>
            </p:cNvSpPr>
            <p:nvPr userDrawn="1"/>
          </p:nvSpPr>
          <p:spPr bwMode="ltGray">
            <a:xfrm rot="-8">
              <a:off x="1201" y="3122"/>
              <a:ext cx="81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3257" name="Rectangle 185"/>
            <p:cNvSpPr>
              <a:spLocks noChangeArrowheads="1"/>
            </p:cNvSpPr>
            <p:nvPr userDrawn="1"/>
          </p:nvSpPr>
          <p:spPr bwMode="ltGray">
            <a:xfrm rot="-8">
              <a:off x="1200" y="3147"/>
              <a:ext cx="81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3258" name="Rectangle 186"/>
            <p:cNvSpPr>
              <a:spLocks noChangeArrowheads="1"/>
            </p:cNvSpPr>
            <p:nvPr userDrawn="1"/>
          </p:nvSpPr>
          <p:spPr bwMode="ltGray">
            <a:xfrm rot="214188">
              <a:off x="1189" y="3173"/>
              <a:ext cx="81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3259" name="Rectangle 187"/>
            <p:cNvSpPr>
              <a:spLocks noChangeArrowheads="1"/>
            </p:cNvSpPr>
            <p:nvPr userDrawn="1"/>
          </p:nvSpPr>
          <p:spPr bwMode="ltGray">
            <a:xfrm rot="-682388">
              <a:off x="1219" y="2965"/>
              <a:ext cx="86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3260" name="Rectangle 188"/>
            <p:cNvSpPr>
              <a:spLocks noChangeArrowheads="1"/>
            </p:cNvSpPr>
            <p:nvPr userDrawn="1"/>
          </p:nvSpPr>
          <p:spPr bwMode="ltGray">
            <a:xfrm rot="-480400">
              <a:off x="1220" y="2991"/>
              <a:ext cx="86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3261" name="Rectangle 189"/>
            <p:cNvSpPr>
              <a:spLocks noChangeArrowheads="1"/>
            </p:cNvSpPr>
            <p:nvPr userDrawn="1"/>
          </p:nvSpPr>
          <p:spPr bwMode="ltGray">
            <a:xfrm rot="-480400">
              <a:off x="1220" y="3015"/>
              <a:ext cx="86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3262" name="Rectangle 190"/>
            <p:cNvSpPr>
              <a:spLocks noChangeArrowheads="1"/>
            </p:cNvSpPr>
            <p:nvPr userDrawn="1"/>
          </p:nvSpPr>
          <p:spPr bwMode="ltGray">
            <a:xfrm rot="-270546">
              <a:off x="1219" y="3041"/>
              <a:ext cx="81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3263" name="Rectangle 191"/>
            <p:cNvSpPr>
              <a:spLocks noChangeArrowheads="1"/>
            </p:cNvSpPr>
            <p:nvPr userDrawn="1"/>
          </p:nvSpPr>
          <p:spPr bwMode="ltGray">
            <a:xfrm rot="-1132286">
              <a:off x="1207" y="2843"/>
              <a:ext cx="86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3264" name="Rectangle 192"/>
            <p:cNvSpPr>
              <a:spLocks noChangeArrowheads="1"/>
            </p:cNvSpPr>
            <p:nvPr userDrawn="1"/>
          </p:nvSpPr>
          <p:spPr bwMode="ltGray">
            <a:xfrm rot="-969272">
              <a:off x="1213" y="2864"/>
              <a:ext cx="86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3265" name="Rectangle 193"/>
            <p:cNvSpPr>
              <a:spLocks noChangeArrowheads="1"/>
            </p:cNvSpPr>
            <p:nvPr userDrawn="1"/>
          </p:nvSpPr>
          <p:spPr bwMode="ltGray">
            <a:xfrm rot="-969272">
              <a:off x="1216" y="2888"/>
              <a:ext cx="86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3266" name="Rectangle 194"/>
            <p:cNvSpPr>
              <a:spLocks noChangeArrowheads="1"/>
            </p:cNvSpPr>
            <p:nvPr userDrawn="1"/>
          </p:nvSpPr>
          <p:spPr bwMode="ltGray">
            <a:xfrm rot="-806259">
              <a:off x="1219" y="2915"/>
              <a:ext cx="86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3267" name="Rectangle 195"/>
            <p:cNvSpPr>
              <a:spLocks noChangeArrowheads="1"/>
            </p:cNvSpPr>
            <p:nvPr userDrawn="1"/>
          </p:nvSpPr>
          <p:spPr bwMode="ltGray">
            <a:xfrm rot="-1543941">
              <a:off x="1165" y="2727"/>
              <a:ext cx="86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3268" name="Rectangle 196"/>
            <p:cNvSpPr>
              <a:spLocks noChangeArrowheads="1"/>
            </p:cNvSpPr>
            <p:nvPr userDrawn="1"/>
          </p:nvSpPr>
          <p:spPr bwMode="ltGray">
            <a:xfrm rot="-1341953">
              <a:off x="1176" y="2752"/>
              <a:ext cx="86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3269" name="Rectangle 197"/>
            <p:cNvSpPr>
              <a:spLocks noChangeArrowheads="1"/>
            </p:cNvSpPr>
            <p:nvPr userDrawn="1"/>
          </p:nvSpPr>
          <p:spPr bwMode="ltGray">
            <a:xfrm rot="-1341953">
              <a:off x="1184" y="2775"/>
              <a:ext cx="86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3270" name="Rectangle 198"/>
            <p:cNvSpPr>
              <a:spLocks noChangeArrowheads="1"/>
            </p:cNvSpPr>
            <p:nvPr userDrawn="1"/>
          </p:nvSpPr>
          <p:spPr bwMode="ltGray">
            <a:xfrm rot="-1341953">
              <a:off x="1194" y="2795"/>
              <a:ext cx="86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3271" name="Rectangle 199"/>
            <p:cNvSpPr>
              <a:spLocks noChangeArrowheads="1"/>
            </p:cNvSpPr>
            <p:nvPr userDrawn="1"/>
          </p:nvSpPr>
          <p:spPr bwMode="ltGray">
            <a:xfrm rot="-1928746">
              <a:off x="1101" y="2628"/>
              <a:ext cx="86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3272" name="Rectangle 200"/>
            <p:cNvSpPr>
              <a:spLocks noChangeArrowheads="1"/>
            </p:cNvSpPr>
            <p:nvPr userDrawn="1"/>
          </p:nvSpPr>
          <p:spPr bwMode="ltGray">
            <a:xfrm rot="-1844175">
              <a:off x="1114" y="2645"/>
              <a:ext cx="86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3273" name="Rectangle 201"/>
            <p:cNvSpPr>
              <a:spLocks noChangeArrowheads="1"/>
            </p:cNvSpPr>
            <p:nvPr userDrawn="1"/>
          </p:nvSpPr>
          <p:spPr bwMode="ltGray">
            <a:xfrm rot="-1752383">
              <a:off x="1129" y="2667"/>
              <a:ext cx="86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3274" name="Rectangle 202"/>
            <p:cNvSpPr>
              <a:spLocks noChangeArrowheads="1"/>
            </p:cNvSpPr>
            <p:nvPr userDrawn="1"/>
          </p:nvSpPr>
          <p:spPr bwMode="ltGray">
            <a:xfrm rot="-1752383">
              <a:off x="1142" y="2684"/>
              <a:ext cx="86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3275" name="Rectangle 203"/>
            <p:cNvSpPr>
              <a:spLocks noChangeArrowheads="1"/>
            </p:cNvSpPr>
            <p:nvPr userDrawn="1"/>
          </p:nvSpPr>
          <p:spPr bwMode="ltGray">
            <a:xfrm rot="-2466736">
              <a:off x="1014" y="2538"/>
              <a:ext cx="86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3276" name="Rectangle 204"/>
            <p:cNvSpPr>
              <a:spLocks noChangeArrowheads="1"/>
            </p:cNvSpPr>
            <p:nvPr userDrawn="1"/>
          </p:nvSpPr>
          <p:spPr bwMode="ltGray">
            <a:xfrm rot="-2466736">
              <a:off x="1035" y="2557"/>
              <a:ext cx="86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3277" name="Rectangle 205"/>
            <p:cNvSpPr>
              <a:spLocks noChangeArrowheads="1"/>
            </p:cNvSpPr>
            <p:nvPr userDrawn="1"/>
          </p:nvSpPr>
          <p:spPr bwMode="ltGray">
            <a:xfrm rot="-2466736">
              <a:off x="1050" y="2574"/>
              <a:ext cx="86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3278" name="Rectangle 206"/>
            <p:cNvSpPr>
              <a:spLocks noChangeArrowheads="1"/>
            </p:cNvSpPr>
            <p:nvPr userDrawn="1"/>
          </p:nvSpPr>
          <p:spPr bwMode="ltGray">
            <a:xfrm rot="-2342866">
              <a:off x="1068" y="2590"/>
              <a:ext cx="86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3279" name="Freeform 207"/>
            <p:cNvSpPr>
              <a:spLocks/>
            </p:cNvSpPr>
            <p:nvPr userDrawn="1"/>
          </p:nvSpPr>
          <p:spPr bwMode="ltGray">
            <a:xfrm>
              <a:off x="486" y="2563"/>
              <a:ext cx="180" cy="151"/>
            </a:xfrm>
            <a:custGeom>
              <a:avLst/>
              <a:gdLst/>
              <a:ahLst/>
              <a:cxnLst>
                <a:cxn ang="0">
                  <a:pos x="0" y="144"/>
                </a:cxn>
                <a:cxn ang="0">
                  <a:pos x="28" y="147"/>
                </a:cxn>
                <a:cxn ang="0">
                  <a:pos x="64" y="46"/>
                </a:cxn>
                <a:cxn ang="0">
                  <a:pos x="94" y="151"/>
                </a:cxn>
                <a:cxn ang="0">
                  <a:pos x="129" y="151"/>
                </a:cxn>
                <a:cxn ang="0">
                  <a:pos x="180" y="9"/>
                </a:cxn>
                <a:cxn ang="0">
                  <a:pos x="148" y="10"/>
                </a:cxn>
                <a:cxn ang="0">
                  <a:pos x="112" y="112"/>
                </a:cxn>
                <a:cxn ang="0">
                  <a:pos x="79" y="0"/>
                </a:cxn>
                <a:cxn ang="0">
                  <a:pos x="48" y="0"/>
                </a:cxn>
                <a:cxn ang="0">
                  <a:pos x="0" y="144"/>
                </a:cxn>
              </a:cxnLst>
              <a:rect l="0" t="0" r="r" b="b"/>
              <a:pathLst>
                <a:path w="180" h="151">
                  <a:moveTo>
                    <a:pt x="0" y="144"/>
                  </a:moveTo>
                  <a:lnTo>
                    <a:pt x="28" y="147"/>
                  </a:lnTo>
                  <a:lnTo>
                    <a:pt x="64" y="46"/>
                  </a:lnTo>
                  <a:lnTo>
                    <a:pt x="94" y="151"/>
                  </a:lnTo>
                  <a:lnTo>
                    <a:pt x="129" y="151"/>
                  </a:lnTo>
                  <a:lnTo>
                    <a:pt x="180" y="9"/>
                  </a:lnTo>
                  <a:lnTo>
                    <a:pt x="148" y="10"/>
                  </a:lnTo>
                  <a:lnTo>
                    <a:pt x="112" y="112"/>
                  </a:lnTo>
                  <a:lnTo>
                    <a:pt x="79" y="0"/>
                  </a:lnTo>
                  <a:lnTo>
                    <a:pt x="48" y="0"/>
                  </a:lnTo>
                  <a:lnTo>
                    <a:pt x="0" y="144"/>
                  </a:lnTo>
                  <a:close/>
                </a:path>
              </a:pathLst>
            </a:custGeom>
            <a:solidFill>
              <a:srgbClr val="ECECDC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fr-FR"/>
            </a:p>
          </p:txBody>
        </p:sp>
        <p:sp>
          <p:nvSpPr>
            <p:cNvPr id="3280" name="Rectangle 208"/>
            <p:cNvSpPr>
              <a:spLocks noChangeArrowheads="1"/>
            </p:cNvSpPr>
            <p:nvPr userDrawn="1"/>
          </p:nvSpPr>
          <p:spPr bwMode="ltGray">
            <a:xfrm rot="6575641">
              <a:off x="-217" y="3138"/>
              <a:ext cx="1226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3281" name="Rectangle 209"/>
            <p:cNvSpPr>
              <a:spLocks noChangeArrowheads="1"/>
            </p:cNvSpPr>
            <p:nvPr userDrawn="1"/>
          </p:nvSpPr>
          <p:spPr bwMode="ltGray">
            <a:xfrm rot="238799">
              <a:off x="4" y="3146"/>
              <a:ext cx="1031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3282" name="Rectangle 210"/>
            <p:cNvSpPr>
              <a:spLocks noChangeArrowheads="1"/>
            </p:cNvSpPr>
            <p:nvPr userDrawn="1"/>
          </p:nvSpPr>
          <p:spPr bwMode="ltGray">
            <a:xfrm rot="-2957028">
              <a:off x="907" y="2473"/>
              <a:ext cx="81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3283" name="Rectangle 211"/>
            <p:cNvSpPr>
              <a:spLocks noChangeArrowheads="1"/>
            </p:cNvSpPr>
            <p:nvPr userDrawn="1"/>
          </p:nvSpPr>
          <p:spPr bwMode="ltGray">
            <a:xfrm rot="-2957028">
              <a:off x="930" y="2486"/>
              <a:ext cx="81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3284" name="Rectangle 212"/>
            <p:cNvSpPr>
              <a:spLocks noChangeArrowheads="1"/>
            </p:cNvSpPr>
            <p:nvPr userDrawn="1"/>
          </p:nvSpPr>
          <p:spPr bwMode="ltGray">
            <a:xfrm rot="-2957028">
              <a:off x="954" y="2497"/>
              <a:ext cx="86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3285" name="Rectangle 213"/>
            <p:cNvSpPr>
              <a:spLocks noChangeArrowheads="1"/>
            </p:cNvSpPr>
            <p:nvPr userDrawn="1"/>
          </p:nvSpPr>
          <p:spPr bwMode="ltGray">
            <a:xfrm rot="-2661033">
              <a:off x="974" y="2509"/>
              <a:ext cx="86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3286" name="Rectangle 214"/>
            <p:cNvSpPr>
              <a:spLocks noChangeArrowheads="1"/>
            </p:cNvSpPr>
            <p:nvPr userDrawn="1"/>
          </p:nvSpPr>
          <p:spPr bwMode="ltGray">
            <a:xfrm rot="-3638503">
              <a:off x="788" y="2426"/>
              <a:ext cx="75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3287" name="Rectangle 215"/>
            <p:cNvSpPr>
              <a:spLocks noChangeArrowheads="1"/>
            </p:cNvSpPr>
            <p:nvPr userDrawn="1"/>
          </p:nvSpPr>
          <p:spPr bwMode="ltGray">
            <a:xfrm rot="-3638503">
              <a:off x="815" y="2434"/>
              <a:ext cx="75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3288" name="Rectangle 216"/>
            <p:cNvSpPr>
              <a:spLocks noChangeArrowheads="1"/>
            </p:cNvSpPr>
            <p:nvPr userDrawn="1"/>
          </p:nvSpPr>
          <p:spPr bwMode="ltGray">
            <a:xfrm rot="-3514633">
              <a:off x="837" y="2441"/>
              <a:ext cx="81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3289" name="Rectangle 217"/>
            <p:cNvSpPr>
              <a:spLocks noChangeArrowheads="1"/>
            </p:cNvSpPr>
            <p:nvPr userDrawn="1"/>
          </p:nvSpPr>
          <p:spPr bwMode="ltGray">
            <a:xfrm rot="-3220799">
              <a:off x="862" y="2453"/>
              <a:ext cx="81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3290" name="Rectangle 218"/>
            <p:cNvSpPr>
              <a:spLocks noChangeArrowheads="1"/>
            </p:cNvSpPr>
            <p:nvPr userDrawn="1"/>
          </p:nvSpPr>
          <p:spPr bwMode="ltGray">
            <a:xfrm rot="-4338250">
              <a:off x="649" y="2396"/>
              <a:ext cx="75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3291" name="Rectangle 219"/>
            <p:cNvSpPr>
              <a:spLocks noChangeArrowheads="1"/>
            </p:cNvSpPr>
            <p:nvPr userDrawn="1"/>
          </p:nvSpPr>
          <p:spPr bwMode="ltGray">
            <a:xfrm rot="-4250359">
              <a:off x="677" y="2402"/>
              <a:ext cx="75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3292" name="Rectangle 220"/>
            <p:cNvSpPr>
              <a:spLocks noChangeArrowheads="1"/>
            </p:cNvSpPr>
            <p:nvPr userDrawn="1"/>
          </p:nvSpPr>
          <p:spPr bwMode="ltGray">
            <a:xfrm rot="-4250359">
              <a:off x="707" y="2407"/>
              <a:ext cx="75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3293" name="Rectangle 221"/>
            <p:cNvSpPr>
              <a:spLocks noChangeArrowheads="1"/>
            </p:cNvSpPr>
            <p:nvPr userDrawn="1"/>
          </p:nvSpPr>
          <p:spPr bwMode="ltGray">
            <a:xfrm rot="-3989246">
              <a:off x="737" y="2411"/>
              <a:ext cx="75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3294" name="Rectangle 222"/>
            <p:cNvSpPr>
              <a:spLocks noChangeArrowheads="1"/>
            </p:cNvSpPr>
            <p:nvPr userDrawn="1"/>
          </p:nvSpPr>
          <p:spPr bwMode="ltGray">
            <a:xfrm rot="-4862215">
              <a:off x="503" y="2395"/>
              <a:ext cx="69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3295" name="Rectangle 223"/>
            <p:cNvSpPr>
              <a:spLocks noChangeArrowheads="1"/>
            </p:cNvSpPr>
            <p:nvPr userDrawn="1"/>
          </p:nvSpPr>
          <p:spPr bwMode="ltGray">
            <a:xfrm rot="-4673370">
              <a:off x="533" y="2393"/>
              <a:ext cx="75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3296" name="Rectangle 224"/>
            <p:cNvSpPr>
              <a:spLocks noChangeArrowheads="1"/>
            </p:cNvSpPr>
            <p:nvPr userDrawn="1"/>
          </p:nvSpPr>
          <p:spPr bwMode="ltGray">
            <a:xfrm rot="-4646721">
              <a:off x="563" y="2390"/>
              <a:ext cx="75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3297" name="Rectangle 225"/>
            <p:cNvSpPr>
              <a:spLocks noChangeArrowheads="1"/>
            </p:cNvSpPr>
            <p:nvPr userDrawn="1"/>
          </p:nvSpPr>
          <p:spPr bwMode="ltGray">
            <a:xfrm rot="-4580623">
              <a:off x="594" y="2391"/>
              <a:ext cx="75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3298" name="Rectangle 226"/>
            <p:cNvSpPr>
              <a:spLocks noChangeArrowheads="1"/>
            </p:cNvSpPr>
            <p:nvPr userDrawn="1"/>
          </p:nvSpPr>
          <p:spPr bwMode="ltGray">
            <a:xfrm rot="-5195129">
              <a:off x="355" y="2414"/>
              <a:ext cx="69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3299" name="Rectangle 227"/>
            <p:cNvSpPr>
              <a:spLocks noChangeArrowheads="1"/>
            </p:cNvSpPr>
            <p:nvPr userDrawn="1"/>
          </p:nvSpPr>
          <p:spPr bwMode="ltGray">
            <a:xfrm rot="-5360484">
              <a:off x="385" y="2409"/>
              <a:ext cx="69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3300" name="Rectangle 228"/>
            <p:cNvSpPr>
              <a:spLocks noChangeArrowheads="1"/>
            </p:cNvSpPr>
            <p:nvPr userDrawn="1"/>
          </p:nvSpPr>
          <p:spPr bwMode="ltGray">
            <a:xfrm rot="-5288939">
              <a:off x="418" y="2405"/>
              <a:ext cx="69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3301" name="Rectangle 229"/>
            <p:cNvSpPr>
              <a:spLocks noChangeArrowheads="1"/>
            </p:cNvSpPr>
            <p:nvPr userDrawn="1"/>
          </p:nvSpPr>
          <p:spPr bwMode="ltGray">
            <a:xfrm rot="-5164854">
              <a:off x="449" y="2400"/>
              <a:ext cx="69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3302" name="Rectangle 230"/>
            <p:cNvSpPr>
              <a:spLocks noChangeArrowheads="1"/>
            </p:cNvSpPr>
            <p:nvPr userDrawn="1"/>
          </p:nvSpPr>
          <p:spPr bwMode="ltGray">
            <a:xfrm rot="-6132163">
              <a:off x="206" y="2458"/>
              <a:ext cx="63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3303" name="Rectangle 231"/>
            <p:cNvSpPr>
              <a:spLocks noChangeArrowheads="1"/>
            </p:cNvSpPr>
            <p:nvPr userDrawn="1"/>
          </p:nvSpPr>
          <p:spPr bwMode="ltGray">
            <a:xfrm rot="-6220433">
              <a:off x="237" y="2448"/>
              <a:ext cx="63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3304" name="Rectangle 232"/>
            <p:cNvSpPr>
              <a:spLocks noChangeArrowheads="1"/>
            </p:cNvSpPr>
            <p:nvPr userDrawn="1"/>
          </p:nvSpPr>
          <p:spPr bwMode="ltGray">
            <a:xfrm rot="-6110943">
              <a:off x="266" y="2438"/>
              <a:ext cx="63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3305" name="Rectangle 233"/>
            <p:cNvSpPr>
              <a:spLocks noChangeArrowheads="1"/>
            </p:cNvSpPr>
            <p:nvPr userDrawn="1"/>
          </p:nvSpPr>
          <p:spPr bwMode="ltGray">
            <a:xfrm rot="-5919570">
              <a:off x="292" y="2427"/>
              <a:ext cx="69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3306" name="Rectangle 234"/>
            <p:cNvSpPr>
              <a:spLocks noChangeArrowheads="1"/>
            </p:cNvSpPr>
            <p:nvPr userDrawn="1"/>
          </p:nvSpPr>
          <p:spPr bwMode="ltGray">
            <a:xfrm rot="-7376291">
              <a:off x="5" y="2549"/>
              <a:ext cx="63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3307" name="Rectangle 235"/>
            <p:cNvSpPr>
              <a:spLocks noChangeArrowheads="1"/>
            </p:cNvSpPr>
            <p:nvPr userDrawn="1"/>
          </p:nvSpPr>
          <p:spPr bwMode="ltGray">
            <a:xfrm rot="-7168347">
              <a:off x="64" y="2517"/>
              <a:ext cx="63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3308" name="Rectangle 236"/>
            <p:cNvSpPr>
              <a:spLocks noChangeArrowheads="1"/>
            </p:cNvSpPr>
            <p:nvPr userDrawn="1"/>
          </p:nvSpPr>
          <p:spPr bwMode="ltGray">
            <a:xfrm rot="-6802416">
              <a:off x="92" y="2502"/>
              <a:ext cx="63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3309" name="Rectangle 237"/>
            <p:cNvSpPr>
              <a:spLocks noChangeArrowheads="1"/>
            </p:cNvSpPr>
            <p:nvPr userDrawn="1"/>
          </p:nvSpPr>
          <p:spPr bwMode="ltGray">
            <a:xfrm rot="-6802416">
              <a:off x="119" y="2492"/>
              <a:ext cx="63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3310" name="Rectangle 238"/>
            <p:cNvSpPr>
              <a:spLocks noChangeArrowheads="1"/>
            </p:cNvSpPr>
            <p:nvPr userDrawn="1"/>
          </p:nvSpPr>
          <p:spPr bwMode="ltGray">
            <a:xfrm rot="-6457704">
              <a:off x="150" y="2478"/>
              <a:ext cx="63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3311" name="Rectangle 239"/>
            <p:cNvSpPr>
              <a:spLocks noChangeArrowheads="1"/>
            </p:cNvSpPr>
            <p:nvPr userDrawn="1"/>
          </p:nvSpPr>
          <p:spPr bwMode="ltGray">
            <a:xfrm rot="-1876771">
              <a:off x="0" y="3363"/>
              <a:ext cx="75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3312" name="Rectangle 240"/>
            <p:cNvSpPr>
              <a:spLocks noChangeArrowheads="1"/>
            </p:cNvSpPr>
            <p:nvPr userDrawn="1"/>
          </p:nvSpPr>
          <p:spPr bwMode="ltGray">
            <a:xfrm rot="3283992">
              <a:off x="511" y="3478"/>
              <a:ext cx="242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3313" name="Rectangle 241"/>
            <p:cNvSpPr>
              <a:spLocks noChangeArrowheads="1"/>
            </p:cNvSpPr>
            <p:nvPr userDrawn="1"/>
          </p:nvSpPr>
          <p:spPr bwMode="ltGray">
            <a:xfrm rot="3283992">
              <a:off x="35" y="2798"/>
              <a:ext cx="242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3314" name="Rectangle 242"/>
            <p:cNvSpPr>
              <a:spLocks noChangeArrowheads="1"/>
            </p:cNvSpPr>
            <p:nvPr userDrawn="1"/>
          </p:nvSpPr>
          <p:spPr bwMode="ltGray">
            <a:xfrm rot="-1876771">
              <a:off x="700" y="2851"/>
              <a:ext cx="317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3315" name="Rectangle 243"/>
            <p:cNvSpPr>
              <a:spLocks noChangeArrowheads="1"/>
            </p:cNvSpPr>
            <p:nvPr userDrawn="1"/>
          </p:nvSpPr>
          <p:spPr bwMode="ltGray">
            <a:xfrm rot="5908516">
              <a:off x="200" y="3915"/>
              <a:ext cx="138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3316" name="Rectangle 244"/>
            <p:cNvSpPr>
              <a:spLocks noChangeArrowheads="1"/>
            </p:cNvSpPr>
            <p:nvPr userDrawn="1"/>
          </p:nvSpPr>
          <p:spPr bwMode="ltGray">
            <a:xfrm rot="6683973">
              <a:off x="45" y="3915"/>
              <a:ext cx="144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3317" name="Rectangle 245"/>
            <p:cNvSpPr>
              <a:spLocks noChangeArrowheads="1"/>
            </p:cNvSpPr>
            <p:nvPr userDrawn="1"/>
          </p:nvSpPr>
          <p:spPr bwMode="ltGray">
            <a:xfrm rot="5245609">
              <a:off x="361" y="3893"/>
              <a:ext cx="132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3318" name="Rectangle 246"/>
            <p:cNvSpPr>
              <a:spLocks noChangeArrowheads="1"/>
            </p:cNvSpPr>
            <p:nvPr userDrawn="1"/>
          </p:nvSpPr>
          <p:spPr bwMode="ltGray">
            <a:xfrm rot="4500520">
              <a:off x="522" y="3847"/>
              <a:ext cx="132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3319" name="Rectangle 247"/>
            <p:cNvSpPr>
              <a:spLocks noChangeArrowheads="1"/>
            </p:cNvSpPr>
            <p:nvPr userDrawn="1"/>
          </p:nvSpPr>
          <p:spPr bwMode="ltGray">
            <a:xfrm rot="3805227">
              <a:off x="670" y="3778"/>
              <a:ext cx="132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3320" name="Rectangle 248"/>
            <p:cNvSpPr>
              <a:spLocks noChangeArrowheads="1"/>
            </p:cNvSpPr>
            <p:nvPr userDrawn="1"/>
          </p:nvSpPr>
          <p:spPr bwMode="ltGray">
            <a:xfrm rot="3060138">
              <a:off x="813" y="3688"/>
              <a:ext cx="132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3321" name="Rectangle 249"/>
            <p:cNvSpPr>
              <a:spLocks noChangeArrowheads="1"/>
            </p:cNvSpPr>
            <p:nvPr userDrawn="1"/>
          </p:nvSpPr>
          <p:spPr bwMode="ltGray">
            <a:xfrm rot="2090281">
              <a:off x="938" y="3582"/>
              <a:ext cx="132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3322" name="Rectangle 250"/>
            <p:cNvSpPr>
              <a:spLocks noChangeArrowheads="1"/>
            </p:cNvSpPr>
            <p:nvPr userDrawn="1"/>
          </p:nvSpPr>
          <p:spPr bwMode="ltGray">
            <a:xfrm rot="-7168347">
              <a:off x="-18" y="2506"/>
              <a:ext cx="132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3323" name="Rectangle 251"/>
            <p:cNvSpPr>
              <a:spLocks noChangeArrowheads="1"/>
            </p:cNvSpPr>
            <p:nvPr userDrawn="1"/>
          </p:nvSpPr>
          <p:spPr bwMode="ltGray">
            <a:xfrm rot="-6406501">
              <a:off x="136" y="2433"/>
              <a:ext cx="132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3324" name="Rectangle 252"/>
            <p:cNvSpPr>
              <a:spLocks noChangeArrowheads="1"/>
            </p:cNvSpPr>
            <p:nvPr userDrawn="1"/>
          </p:nvSpPr>
          <p:spPr bwMode="ltGray">
            <a:xfrm rot="-4970620">
              <a:off x="447" y="2364"/>
              <a:ext cx="138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3325" name="Rectangle 253"/>
            <p:cNvSpPr>
              <a:spLocks noChangeArrowheads="1"/>
            </p:cNvSpPr>
            <p:nvPr userDrawn="1"/>
          </p:nvSpPr>
          <p:spPr bwMode="ltGray">
            <a:xfrm rot="-4298502">
              <a:off x="597" y="2360"/>
              <a:ext cx="150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3326" name="Rectangle 254"/>
            <p:cNvSpPr>
              <a:spLocks noChangeArrowheads="1"/>
            </p:cNvSpPr>
            <p:nvPr userDrawn="1"/>
          </p:nvSpPr>
          <p:spPr bwMode="ltGray">
            <a:xfrm rot="-3676305">
              <a:off x="739" y="2386"/>
              <a:ext cx="155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3327" name="Rectangle 255"/>
            <p:cNvSpPr>
              <a:spLocks noChangeArrowheads="1"/>
            </p:cNvSpPr>
            <p:nvPr userDrawn="1"/>
          </p:nvSpPr>
          <p:spPr bwMode="ltGray">
            <a:xfrm rot="-3188616">
              <a:off x="869" y="2430"/>
              <a:ext cx="167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3328" name="Rectangle 256"/>
            <p:cNvSpPr>
              <a:spLocks noChangeArrowheads="1"/>
            </p:cNvSpPr>
            <p:nvPr userDrawn="1"/>
          </p:nvSpPr>
          <p:spPr bwMode="ltGray">
            <a:xfrm rot="-2610246">
              <a:off x="984" y="2497"/>
              <a:ext cx="167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3329" name="Rectangle 257"/>
            <p:cNvSpPr>
              <a:spLocks noChangeArrowheads="1"/>
            </p:cNvSpPr>
            <p:nvPr userDrawn="1"/>
          </p:nvSpPr>
          <p:spPr bwMode="ltGray">
            <a:xfrm rot="-2190008">
              <a:off x="1075" y="2585"/>
              <a:ext cx="173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3330" name="Rectangle 258"/>
            <p:cNvSpPr>
              <a:spLocks noChangeArrowheads="1"/>
            </p:cNvSpPr>
            <p:nvPr userDrawn="1"/>
          </p:nvSpPr>
          <p:spPr bwMode="ltGray">
            <a:xfrm rot="-1728558">
              <a:off x="1147" y="2688"/>
              <a:ext cx="167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3331" name="Rectangle 259"/>
            <p:cNvSpPr>
              <a:spLocks noChangeArrowheads="1"/>
            </p:cNvSpPr>
            <p:nvPr userDrawn="1"/>
          </p:nvSpPr>
          <p:spPr bwMode="ltGray">
            <a:xfrm rot="-1172118">
              <a:off x="1198" y="2805"/>
              <a:ext cx="167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3332" name="Rectangle 260"/>
            <p:cNvSpPr>
              <a:spLocks noChangeArrowheads="1"/>
            </p:cNvSpPr>
            <p:nvPr userDrawn="1"/>
          </p:nvSpPr>
          <p:spPr bwMode="ltGray">
            <a:xfrm rot="-753845">
              <a:off x="1218" y="2930"/>
              <a:ext cx="167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3333" name="Rectangle 261"/>
            <p:cNvSpPr>
              <a:spLocks noChangeArrowheads="1"/>
            </p:cNvSpPr>
            <p:nvPr userDrawn="1"/>
          </p:nvSpPr>
          <p:spPr bwMode="ltGray">
            <a:xfrm rot="-287823">
              <a:off x="1213" y="3066"/>
              <a:ext cx="167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3334" name="Rectangle 262"/>
            <p:cNvSpPr>
              <a:spLocks noChangeArrowheads="1"/>
            </p:cNvSpPr>
            <p:nvPr userDrawn="1"/>
          </p:nvSpPr>
          <p:spPr bwMode="ltGray">
            <a:xfrm rot="696741">
              <a:off x="1126" y="3337"/>
              <a:ext cx="150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3335" name="Rectangle 263"/>
            <p:cNvSpPr>
              <a:spLocks noChangeArrowheads="1"/>
            </p:cNvSpPr>
            <p:nvPr userDrawn="1"/>
          </p:nvSpPr>
          <p:spPr bwMode="ltGray">
            <a:xfrm rot="1529990">
              <a:off x="1041" y="3465"/>
              <a:ext cx="140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3336" name="Freeform 264"/>
            <p:cNvSpPr>
              <a:spLocks/>
            </p:cNvSpPr>
            <p:nvPr userDrawn="1"/>
          </p:nvSpPr>
          <p:spPr bwMode="ltGray">
            <a:xfrm>
              <a:off x="850" y="3136"/>
              <a:ext cx="204" cy="120"/>
            </a:xfrm>
            <a:custGeom>
              <a:avLst/>
              <a:gdLst/>
              <a:ahLst/>
              <a:cxnLst>
                <a:cxn ang="0">
                  <a:pos x="168" y="120"/>
                </a:cxn>
                <a:cxn ang="0">
                  <a:pos x="204" y="12"/>
                </a:cxn>
                <a:cxn ang="0">
                  <a:pos x="42" y="0"/>
                </a:cxn>
                <a:cxn ang="0">
                  <a:pos x="0" y="108"/>
                </a:cxn>
                <a:cxn ang="0">
                  <a:pos x="30" y="114"/>
                </a:cxn>
                <a:cxn ang="0">
                  <a:pos x="60" y="30"/>
                </a:cxn>
                <a:cxn ang="0">
                  <a:pos x="102" y="36"/>
                </a:cxn>
                <a:cxn ang="0">
                  <a:pos x="78" y="108"/>
                </a:cxn>
                <a:cxn ang="0">
                  <a:pos x="102" y="108"/>
                </a:cxn>
                <a:cxn ang="0">
                  <a:pos x="132" y="36"/>
                </a:cxn>
                <a:cxn ang="0">
                  <a:pos x="162" y="36"/>
                </a:cxn>
                <a:cxn ang="0">
                  <a:pos x="138" y="114"/>
                </a:cxn>
                <a:cxn ang="0">
                  <a:pos x="168" y="120"/>
                </a:cxn>
              </a:cxnLst>
              <a:rect l="0" t="0" r="r" b="b"/>
              <a:pathLst>
                <a:path w="204" h="120">
                  <a:moveTo>
                    <a:pt x="168" y="120"/>
                  </a:moveTo>
                  <a:lnTo>
                    <a:pt x="204" y="12"/>
                  </a:lnTo>
                  <a:lnTo>
                    <a:pt x="42" y="0"/>
                  </a:lnTo>
                  <a:lnTo>
                    <a:pt x="0" y="108"/>
                  </a:lnTo>
                  <a:lnTo>
                    <a:pt x="30" y="114"/>
                  </a:lnTo>
                  <a:lnTo>
                    <a:pt x="60" y="30"/>
                  </a:lnTo>
                  <a:lnTo>
                    <a:pt x="102" y="36"/>
                  </a:lnTo>
                  <a:lnTo>
                    <a:pt x="78" y="108"/>
                  </a:lnTo>
                  <a:lnTo>
                    <a:pt x="102" y="108"/>
                  </a:lnTo>
                  <a:lnTo>
                    <a:pt x="132" y="36"/>
                  </a:lnTo>
                  <a:lnTo>
                    <a:pt x="162" y="36"/>
                  </a:lnTo>
                  <a:lnTo>
                    <a:pt x="138" y="114"/>
                  </a:lnTo>
                  <a:lnTo>
                    <a:pt x="168" y="120"/>
                  </a:lnTo>
                  <a:close/>
                </a:path>
              </a:pathLst>
            </a:custGeom>
            <a:solidFill>
              <a:srgbClr val="ECECD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337" name="Freeform 265"/>
            <p:cNvSpPr>
              <a:spLocks/>
            </p:cNvSpPr>
            <p:nvPr userDrawn="1"/>
          </p:nvSpPr>
          <p:spPr bwMode="ltGray">
            <a:xfrm>
              <a:off x="19" y="2722"/>
              <a:ext cx="90" cy="78"/>
            </a:xfrm>
            <a:custGeom>
              <a:avLst/>
              <a:gdLst/>
              <a:ahLst/>
              <a:cxnLst>
                <a:cxn ang="0">
                  <a:pos x="66" y="36"/>
                </a:cxn>
                <a:cxn ang="0">
                  <a:pos x="66" y="36"/>
                </a:cxn>
                <a:cxn ang="0">
                  <a:pos x="18" y="24"/>
                </a:cxn>
                <a:cxn ang="0">
                  <a:pos x="0" y="30"/>
                </a:cxn>
                <a:cxn ang="0">
                  <a:pos x="36" y="78"/>
                </a:cxn>
                <a:cxn ang="0">
                  <a:pos x="48" y="72"/>
                </a:cxn>
                <a:cxn ang="0">
                  <a:pos x="24" y="36"/>
                </a:cxn>
                <a:cxn ang="0">
                  <a:pos x="24" y="36"/>
                </a:cxn>
                <a:cxn ang="0">
                  <a:pos x="72" y="54"/>
                </a:cxn>
                <a:cxn ang="0">
                  <a:pos x="90" y="42"/>
                </a:cxn>
                <a:cxn ang="0">
                  <a:pos x="54" y="0"/>
                </a:cxn>
                <a:cxn ang="0">
                  <a:pos x="42" y="6"/>
                </a:cxn>
                <a:cxn ang="0">
                  <a:pos x="66" y="36"/>
                </a:cxn>
              </a:cxnLst>
              <a:rect l="0" t="0" r="r" b="b"/>
              <a:pathLst>
                <a:path w="90" h="78">
                  <a:moveTo>
                    <a:pt x="66" y="36"/>
                  </a:moveTo>
                  <a:lnTo>
                    <a:pt x="66" y="36"/>
                  </a:lnTo>
                  <a:lnTo>
                    <a:pt x="18" y="24"/>
                  </a:lnTo>
                  <a:lnTo>
                    <a:pt x="0" y="30"/>
                  </a:lnTo>
                  <a:lnTo>
                    <a:pt x="36" y="78"/>
                  </a:lnTo>
                  <a:lnTo>
                    <a:pt x="48" y="72"/>
                  </a:lnTo>
                  <a:lnTo>
                    <a:pt x="24" y="36"/>
                  </a:lnTo>
                  <a:lnTo>
                    <a:pt x="24" y="36"/>
                  </a:lnTo>
                  <a:lnTo>
                    <a:pt x="72" y="54"/>
                  </a:lnTo>
                  <a:lnTo>
                    <a:pt x="90" y="42"/>
                  </a:lnTo>
                  <a:lnTo>
                    <a:pt x="54" y="0"/>
                  </a:lnTo>
                  <a:lnTo>
                    <a:pt x="42" y="6"/>
                  </a:lnTo>
                  <a:lnTo>
                    <a:pt x="66" y="36"/>
                  </a:lnTo>
                  <a:close/>
                </a:path>
              </a:pathLst>
            </a:custGeom>
            <a:solidFill>
              <a:srgbClr val="ECECD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338" name="Freeform 266"/>
            <p:cNvSpPr>
              <a:spLocks/>
            </p:cNvSpPr>
            <p:nvPr userDrawn="1"/>
          </p:nvSpPr>
          <p:spPr bwMode="ltGray">
            <a:xfrm>
              <a:off x="97" y="2651"/>
              <a:ext cx="101" cy="89"/>
            </a:xfrm>
            <a:custGeom>
              <a:avLst/>
              <a:gdLst/>
              <a:ahLst/>
              <a:cxnLst>
                <a:cxn ang="0">
                  <a:pos x="54" y="89"/>
                </a:cxn>
                <a:cxn ang="0">
                  <a:pos x="65" y="83"/>
                </a:cxn>
                <a:cxn ang="0">
                  <a:pos x="48" y="35"/>
                </a:cxn>
                <a:cxn ang="0">
                  <a:pos x="89" y="65"/>
                </a:cxn>
                <a:cxn ang="0">
                  <a:pos x="101" y="59"/>
                </a:cxn>
                <a:cxn ang="0">
                  <a:pos x="83" y="0"/>
                </a:cxn>
                <a:cxn ang="0">
                  <a:pos x="71" y="12"/>
                </a:cxn>
                <a:cxn ang="0">
                  <a:pos x="83" y="41"/>
                </a:cxn>
                <a:cxn ang="0">
                  <a:pos x="48" y="23"/>
                </a:cxn>
                <a:cxn ang="0">
                  <a:pos x="36" y="29"/>
                </a:cxn>
                <a:cxn ang="0">
                  <a:pos x="45" y="68"/>
                </a:cxn>
                <a:cxn ang="0">
                  <a:pos x="18" y="41"/>
                </a:cxn>
                <a:cxn ang="0">
                  <a:pos x="0" y="53"/>
                </a:cxn>
                <a:cxn ang="0">
                  <a:pos x="54" y="89"/>
                </a:cxn>
              </a:cxnLst>
              <a:rect l="0" t="0" r="r" b="b"/>
              <a:pathLst>
                <a:path w="101" h="89">
                  <a:moveTo>
                    <a:pt x="54" y="89"/>
                  </a:moveTo>
                  <a:lnTo>
                    <a:pt x="65" y="83"/>
                  </a:lnTo>
                  <a:lnTo>
                    <a:pt x="48" y="35"/>
                  </a:lnTo>
                  <a:lnTo>
                    <a:pt x="89" y="65"/>
                  </a:lnTo>
                  <a:lnTo>
                    <a:pt x="101" y="59"/>
                  </a:lnTo>
                  <a:lnTo>
                    <a:pt x="83" y="0"/>
                  </a:lnTo>
                  <a:lnTo>
                    <a:pt x="71" y="12"/>
                  </a:lnTo>
                  <a:lnTo>
                    <a:pt x="83" y="41"/>
                  </a:lnTo>
                  <a:lnTo>
                    <a:pt x="48" y="23"/>
                  </a:lnTo>
                  <a:lnTo>
                    <a:pt x="36" y="29"/>
                  </a:lnTo>
                  <a:lnTo>
                    <a:pt x="45" y="68"/>
                  </a:lnTo>
                  <a:lnTo>
                    <a:pt x="18" y="41"/>
                  </a:lnTo>
                  <a:lnTo>
                    <a:pt x="0" y="53"/>
                  </a:lnTo>
                  <a:lnTo>
                    <a:pt x="54" y="89"/>
                  </a:lnTo>
                  <a:close/>
                </a:path>
              </a:pathLst>
            </a:custGeom>
            <a:solidFill>
              <a:srgbClr val="ECECD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339" name="Freeform 267"/>
            <p:cNvSpPr>
              <a:spLocks/>
            </p:cNvSpPr>
            <p:nvPr userDrawn="1"/>
          </p:nvSpPr>
          <p:spPr bwMode="ltGray">
            <a:xfrm>
              <a:off x="677" y="3502"/>
              <a:ext cx="83" cy="78"/>
            </a:xfrm>
            <a:custGeom>
              <a:avLst/>
              <a:gdLst/>
              <a:ahLst/>
              <a:cxnLst>
                <a:cxn ang="0">
                  <a:pos x="36" y="78"/>
                </a:cxn>
                <a:cxn ang="0">
                  <a:pos x="83" y="48"/>
                </a:cxn>
                <a:cxn ang="0">
                  <a:pos x="54" y="0"/>
                </a:cxn>
                <a:cxn ang="0">
                  <a:pos x="0" y="30"/>
                </a:cxn>
                <a:cxn ang="0">
                  <a:pos x="6" y="36"/>
                </a:cxn>
                <a:cxn ang="0">
                  <a:pos x="42" y="18"/>
                </a:cxn>
                <a:cxn ang="0">
                  <a:pos x="54" y="30"/>
                </a:cxn>
                <a:cxn ang="0">
                  <a:pos x="24" y="48"/>
                </a:cxn>
                <a:cxn ang="0">
                  <a:pos x="30" y="54"/>
                </a:cxn>
                <a:cxn ang="0">
                  <a:pos x="60" y="36"/>
                </a:cxn>
                <a:cxn ang="0">
                  <a:pos x="66" y="48"/>
                </a:cxn>
                <a:cxn ang="0">
                  <a:pos x="30" y="66"/>
                </a:cxn>
                <a:cxn ang="0">
                  <a:pos x="36" y="78"/>
                </a:cxn>
              </a:cxnLst>
              <a:rect l="0" t="0" r="r" b="b"/>
              <a:pathLst>
                <a:path w="83" h="78">
                  <a:moveTo>
                    <a:pt x="36" y="78"/>
                  </a:moveTo>
                  <a:lnTo>
                    <a:pt x="83" y="48"/>
                  </a:lnTo>
                  <a:lnTo>
                    <a:pt x="54" y="0"/>
                  </a:lnTo>
                  <a:lnTo>
                    <a:pt x="0" y="30"/>
                  </a:lnTo>
                  <a:lnTo>
                    <a:pt x="6" y="36"/>
                  </a:lnTo>
                  <a:lnTo>
                    <a:pt x="42" y="18"/>
                  </a:lnTo>
                  <a:lnTo>
                    <a:pt x="54" y="30"/>
                  </a:lnTo>
                  <a:lnTo>
                    <a:pt x="24" y="48"/>
                  </a:lnTo>
                  <a:lnTo>
                    <a:pt x="30" y="54"/>
                  </a:lnTo>
                  <a:lnTo>
                    <a:pt x="60" y="36"/>
                  </a:lnTo>
                  <a:lnTo>
                    <a:pt x="66" y="48"/>
                  </a:lnTo>
                  <a:lnTo>
                    <a:pt x="30" y="66"/>
                  </a:lnTo>
                  <a:lnTo>
                    <a:pt x="36" y="78"/>
                  </a:lnTo>
                  <a:close/>
                </a:path>
              </a:pathLst>
            </a:custGeom>
            <a:solidFill>
              <a:srgbClr val="ECECD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340" name="Freeform 268"/>
            <p:cNvSpPr>
              <a:spLocks/>
            </p:cNvSpPr>
            <p:nvPr userDrawn="1"/>
          </p:nvSpPr>
          <p:spPr bwMode="ltGray">
            <a:xfrm>
              <a:off x="940" y="2782"/>
              <a:ext cx="90" cy="72"/>
            </a:xfrm>
            <a:custGeom>
              <a:avLst/>
              <a:gdLst/>
              <a:ahLst/>
              <a:cxnLst>
                <a:cxn ang="0">
                  <a:pos x="90" y="30"/>
                </a:cxn>
                <a:cxn ang="0">
                  <a:pos x="66" y="0"/>
                </a:cxn>
                <a:cxn ang="0">
                  <a:pos x="0" y="36"/>
                </a:cxn>
                <a:cxn ang="0">
                  <a:pos x="24" y="72"/>
                </a:cxn>
                <a:cxn ang="0">
                  <a:pos x="36" y="66"/>
                </a:cxn>
                <a:cxn ang="0">
                  <a:pos x="18" y="42"/>
                </a:cxn>
                <a:cxn ang="0">
                  <a:pos x="36" y="30"/>
                </a:cxn>
                <a:cxn ang="0">
                  <a:pos x="54" y="54"/>
                </a:cxn>
                <a:cxn ang="0">
                  <a:pos x="60" y="48"/>
                </a:cxn>
                <a:cxn ang="0">
                  <a:pos x="48" y="24"/>
                </a:cxn>
                <a:cxn ang="0">
                  <a:pos x="60" y="12"/>
                </a:cxn>
                <a:cxn ang="0">
                  <a:pos x="78" y="42"/>
                </a:cxn>
                <a:cxn ang="0">
                  <a:pos x="90" y="30"/>
                </a:cxn>
              </a:cxnLst>
              <a:rect l="0" t="0" r="r" b="b"/>
              <a:pathLst>
                <a:path w="90" h="72">
                  <a:moveTo>
                    <a:pt x="90" y="30"/>
                  </a:moveTo>
                  <a:lnTo>
                    <a:pt x="66" y="0"/>
                  </a:lnTo>
                  <a:lnTo>
                    <a:pt x="0" y="36"/>
                  </a:lnTo>
                  <a:lnTo>
                    <a:pt x="24" y="72"/>
                  </a:lnTo>
                  <a:lnTo>
                    <a:pt x="36" y="66"/>
                  </a:lnTo>
                  <a:lnTo>
                    <a:pt x="18" y="42"/>
                  </a:lnTo>
                  <a:lnTo>
                    <a:pt x="36" y="30"/>
                  </a:lnTo>
                  <a:lnTo>
                    <a:pt x="54" y="54"/>
                  </a:lnTo>
                  <a:lnTo>
                    <a:pt x="60" y="48"/>
                  </a:lnTo>
                  <a:lnTo>
                    <a:pt x="48" y="24"/>
                  </a:lnTo>
                  <a:lnTo>
                    <a:pt x="60" y="12"/>
                  </a:lnTo>
                  <a:lnTo>
                    <a:pt x="78" y="42"/>
                  </a:lnTo>
                  <a:lnTo>
                    <a:pt x="90" y="30"/>
                  </a:lnTo>
                  <a:close/>
                </a:path>
              </a:pathLst>
            </a:custGeom>
            <a:solidFill>
              <a:srgbClr val="ECECD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341" name="Freeform 269"/>
            <p:cNvSpPr>
              <a:spLocks/>
            </p:cNvSpPr>
            <p:nvPr userDrawn="1"/>
          </p:nvSpPr>
          <p:spPr bwMode="ltGray">
            <a:xfrm>
              <a:off x="898" y="2716"/>
              <a:ext cx="90" cy="84"/>
            </a:xfrm>
            <a:custGeom>
              <a:avLst/>
              <a:gdLst/>
              <a:ahLst/>
              <a:cxnLst>
                <a:cxn ang="0">
                  <a:pos x="42" y="60"/>
                </a:cxn>
                <a:cxn ang="0">
                  <a:pos x="42" y="60"/>
                </a:cxn>
                <a:cxn ang="0">
                  <a:pos x="72" y="12"/>
                </a:cxn>
                <a:cxn ang="0">
                  <a:pos x="66" y="0"/>
                </a:cxn>
                <a:cxn ang="0">
                  <a:pos x="0" y="42"/>
                </a:cxn>
                <a:cxn ang="0">
                  <a:pos x="6" y="54"/>
                </a:cxn>
                <a:cxn ang="0">
                  <a:pos x="54" y="24"/>
                </a:cxn>
                <a:cxn ang="0">
                  <a:pos x="54" y="24"/>
                </a:cxn>
                <a:cxn ang="0">
                  <a:pos x="18" y="72"/>
                </a:cxn>
                <a:cxn ang="0">
                  <a:pos x="24" y="84"/>
                </a:cxn>
                <a:cxn ang="0">
                  <a:pos x="90" y="42"/>
                </a:cxn>
                <a:cxn ang="0">
                  <a:pos x="84" y="30"/>
                </a:cxn>
                <a:cxn ang="0">
                  <a:pos x="42" y="60"/>
                </a:cxn>
              </a:cxnLst>
              <a:rect l="0" t="0" r="r" b="b"/>
              <a:pathLst>
                <a:path w="90" h="84">
                  <a:moveTo>
                    <a:pt x="42" y="60"/>
                  </a:moveTo>
                  <a:lnTo>
                    <a:pt x="42" y="60"/>
                  </a:lnTo>
                  <a:lnTo>
                    <a:pt x="72" y="12"/>
                  </a:lnTo>
                  <a:lnTo>
                    <a:pt x="66" y="0"/>
                  </a:lnTo>
                  <a:lnTo>
                    <a:pt x="0" y="42"/>
                  </a:lnTo>
                  <a:lnTo>
                    <a:pt x="6" y="54"/>
                  </a:lnTo>
                  <a:lnTo>
                    <a:pt x="54" y="24"/>
                  </a:lnTo>
                  <a:lnTo>
                    <a:pt x="54" y="24"/>
                  </a:lnTo>
                  <a:lnTo>
                    <a:pt x="18" y="72"/>
                  </a:lnTo>
                  <a:lnTo>
                    <a:pt x="24" y="84"/>
                  </a:lnTo>
                  <a:lnTo>
                    <a:pt x="90" y="42"/>
                  </a:lnTo>
                  <a:lnTo>
                    <a:pt x="84" y="30"/>
                  </a:lnTo>
                  <a:lnTo>
                    <a:pt x="42" y="60"/>
                  </a:lnTo>
                  <a:close/>
                </a:path>
              </a:pathLst>
            </a:custGeom>
            <a:solidFill>
              <a:srgbClr val="ECECD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342" name="Freeform 270"/>
            <p:cNvSpPr>
              <a:spLocks/>
            </p:cNvSpPr>
            <p:nvPr userDrawn="1"/>
          </p:nvSpPr>
          <p:spPr bwMode="ltGray">
            <a:xfrm>
              <a:off x="7" y="3837"/>
              <a:ext cx="6" cy="12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6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6" y="0"/>
                </a:cxn>
                <a:cxn ang="0">
                  <a:pos x="6" y="0"/>
                </a:cxn>
              </a:cxnLst>
              <a:rect l="0" t="0" r="r" b="b"/>
              <a:pathLst>
                <a:path w="6" h="12">
                  <a:moveTo>
                    <a:pt x="6" y="0"/>
                  </a:moveTo>
                  <a:lnTo>
                    <a:pt x="6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ECECD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343" name="Freeform 271"/>
            <p:cNvSpPr>
              <a:spLocks/>
            </p:cNvSpPr>
            <p:nvPr userDrawn="1"/>
          </p:nvSpPr>
          <p:spPr bwMode="ltGray">
            <a:xfrm>
              <a:off x="7" y="2555"/>
              <a:ext cx="30" cy="48"/>
            </a:xfrm>
            <a:custGeom>
              <a:avLst/>
              <a:gdLst/>
              <a:ahLst/>
              <a:cxnLst>
                <a:cxn ang="0">
                  <a:pos x="18" y="48"/>
                </a:cxn>
                <a:cxn ang="0">
                  <a:pos x="18" y="48"/>
                </a:cxn>
                <a:cxn ang="0">
                  <a:pos x="30" y="42"/>
                </a:cxn>
                <a:cxn ang="0">
                  <a:pos x="0" y="0"/>
                </a:cxn>
                <a:cxn ang="0">
                  <a:pos x="0" y="24"/>
                </a:cxn>
                <a:cxn ang="0">
                  <a:pos x="18" y="48"/>
                </a:cxn>
                <a:cxn ang="0">
                  <a:pos x="18" y="48"/>
                </a:cxn>
              </a:cxnLst>
              <a:rect l="0" t="0" r="r" b="b"/>
              <a:pathLst>
                <a:path w="30" h="48">
                  <a:moveTo>
                    <a:pt x="18" y="48"/>
                  </a:moveTo>
                  <a:lnTo>
                    <a:pt x="18" y="48"/>
                  </a:lnTo>
                  <a:lnTo>
                    <a:pt x="30" y="42"/>
                  </a:lnTo>
                  <a:lnTo>
                    <a:pt x="0" y="0"/>
                  </a:lnTo>
                  <a:lnTo>
                    <a:pt x="0" y="24"/>
                  </a:lnTo>
                  <a:lnTo>
                    <a:pt x="18" y="48"/>
                  </a:lnTo>
                  <a:lnTo>
                    <a:pt x="18" y="48"/>
                  </a:lnTo>
                  <a:close/>
                </a:path>
              </a:pathLst>
            </a:custGeom>
            <a:solidFill>
              <a:srgbClr val="ECECD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344" name="Freeform 272"/>
            <p:cNvSpPr>
              <a:spLocks/>
            </p:cNvSpPr>
            <p:nvPr userDrawn="1"/>
          </p:nvSpPr>
          <p:spPr bwMode="ltGray">
            <a:xfrm>
              <a:off x="7" y="3843"/>
              <a:ext cx="36" cy="66"/>
            </a:xfrm>
            <a:custGeom>
              <a:avLst/>
              <a:gdLst/>
              <a:ahLst/>
              <a:cxnLst>
                <a:cxn ang="0">
                  <a:pos x="36" y="0"/>
                </a:cxn>
                <a:cxn ang="0">
                  <a:pos x="24" y="0"/>
                </a:cxn>
                <a:cxn ang="0">
                  <a:pos x="24" y="0"/>
                </a:cxn>
                <a:cxn ang="0">
                  <a:pos x="0" y="36"/>
                </a:cxn>
                <a:cxn ang="0">
                  <a:pos x="0" y="66"/>
                </a:cxn>
                <a:cxn ang="0">
                  <a:pos x="36" y="0"/>
                </a:cxn>
                <a:cxn ang="0">
                  <a:pos x="36" y="0"/>
                </a:cxn>
              </a:cxnLst>
              <a:rect l="0" t="0" r="r" b="b"/>
              <a:pathLst>
                <a:path w="36" h="66">
                  <a:moveTo>
                    <a:pt x="36" y="0"/>
                  </a:moveTo>
                  <a:lnTo>
                    <a:pt x="24" y="0"/>
                  </a:lnTo>
                  <a:lnTo>
                    <a:pt x="24" y="0"/>
                  </a:lnTo>
                  <a:lnTo>
                    <a:pt x="0" y="36"/>
                  </a:lnTo>
                  <a:lnTo>
                    <a:pt x="0" y="66"/>
                  </a:lnTo>
                  <a:lnTo>
                    <a:pt x="36" y="0"/>
                  </a:lnTo>
                  <a:lnTo>
                    <a:pt x="36" y="0"/>
                  </a:lnTo>
                  <a:close/>
                </a:path>
              </a:pathLst>
            </a:custGeom>
            <a:solidFill>
              <a:srgbClr val="ECECD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345" name="Rectangle 273"/>
            <p:cNvSpPr>
              <a:spLocks noChangeArrowheads="1"/>
            </p:cNvSpPr>
            <p:nvPr userDrawn="1"/>
          </p:nvSpPr>
          <p:spPr bwMode="ltGray">
            <a:xfrm rot="244926">
              <a:off x="1177" y="3201"/>
              <a:ext cx="161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3346" name="Rectangle 274"/>
            <p:cNvSpPr>
              <a:spLocks noChangeArrowheads="1"/>
            </p:cNvSpPr>
            <p:nvPr userDrawn="1"/>
          </p:nvSpPr>
          <p:spPr bwMode="ltGray">
            <a:xfrm rot="-5598588">
              <a:off x="290" y="2386"/>
              <a:ext cx="138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3347" name="Freeform 275"/>
            <p:cNvSpPr>
              <a:spLocks/>
            </p:cNvSpPr>
            <p:nvPr userDrawn="1"/>
          </p:nvSpPr>
          <p:spPr bwMode="ltGray">
            <a:xfrm>
              <a:off x="139" y="3573"/>
              <a:ext cx="144" cy="154"/>
            </a:xfrm>
            <a:custGeom>
              <a:avLst/>
              <a:gdLst/>
              <a:ahLst/>
              <a:cxnLst>
                <a:cxn ang="0">
                  <a:pos x="0" y="102"/>
                </a:cxn>
                <a:cxn ang="0">
                  <a:pos x="59" y="154"/>
                </a:cxn>
                <a:cxn ang="0">
                  <a:pos x="117" y="120"/>
                </a:cxn>
                <a:cxn ang="0">
                  <a:pos x="62" y="55"/>
                </a:cxn>
                <a:cxn ang="0">
                  <a:pos x="104" y="34"/>
                </a:cxn>
                <a:cxn ang="0">
                  <a:pos x="117" y="53"/>
                </a:cxn>
                <a:cxn ang="0">
                  <a:pos x="141" y="47"/>
                </a:cxn>
                <a:cxn ang="0">
                  <a:pos x="97" y="2"/>
                </a:cxn>
                <a:cxn ang="0">
                  <a:pos x="36" y="33"/>
                </a:cxn>
                <a:cxn ang="0">
                  <a:pos x="90" y="107"/>
                </a:cxn>
                <a:cxn ang="0">
                  <a:pos x="28" y="101"/>
                </a:cxn>
                <a:cxn ang="0">
                  <a:pos x="0" y="102"/>
                </a:cxn>
              </a:cxnLst>
              <a:rect l="0" t="0" r="r" b="b"/>
              <a:pathLst>
                <a:path w="144" h="154">
                  <a:moveTo>
                    <a:pt x="0" y="102"/>
                  </a:moveTo>
                  <a:cubicBezTo>
                    <a:pt x="6" y="140"/>
                    <a:pt x="25" y="154"/>
                    <a:pt x="59" y="154"/>
                  </a:cubicBezTo>
                  <a:cubicBezTo>
                    <a:pt x="111" y="152"/>
                    <a:pt x="106" y="130"/>
                    <a:pt x="117" y="120"/>
                  </a:cubicBezTo>
                  <a:cubicBezTo>
                    <a:pt x="119" y="61"/>
                    <a:pt x="84" y="84"/>
                    <a:pt x="62" y="55"/>
                  </a:cubicBezTo>
                  <a:cubicBezTo>
                    <a:pt x="59" y="42"/>
                    <a:pt x="78" y="11"/>
                    <a:pt x="104" y="34"/>
                  </a:cubicBezTo>
                  <a:cubicBezTo>
                    <a:pt x="108" y="41"/>
                    <a:pt x="111" y="51"/>
                    <a:pt x="117" y="53"/>
                  </a:cubicBezTo>
                  <a:cubicBezTo>
                    <a:pt x="123" y="55"/>
                    <a:pt x="144" y="55"/>
                    <a:pt x="141" y="47"/>
                  </a:cubicBezTo>
                  <a:cubicBezTo>
                    <a:pt x="138" y="39"/>
                    <a:pt x="126" y="5"/>
                    <a:pt x="97" y="2"/>
                  </a:cubicBezTo>
                  <a:cubicBezTo>
                    <a:pt x="77" y="0"/>
                    <a:pt x="48" y="0"/>
                    <a:pt x="36" y="33"/>
                  </a:cubicBezTo>
                  <a:cubicBezTo>
                    <a:pt x="15" y="89"/>
                    <a:pt x="83" y="79"/>
                    <a:pt x="90" y="107"/>
                  </a:cubicBezTo>
                  <a:cubicBezTo>
                    <a:pt x="96" y="130"/>
                    <a:pt x="34" y="147"/>
                    <a:pt x="28" y="101"/>
                  </a:cubicBezTo>
                  <a:cubicBezTo>
                    <a:pt x="12" y="104"/>
                    <a:pt x="15" y="98"/>
                    <a:pt x="0" y="102"/>
                  </a:cubicBezTo>
                  <a:close/>
                </a:path>
              </a:pathLst>
            </a:custGeom>
            <a:solidFill>
              <a:srgbClr val="ECECDC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fr-FR"/>
            </a:p>
          </p:txBody>
        </p:sp>
        <p:sp>
          <p:nvSpPr>
            <p:cNvPr id="3348" name="Freeform 276"/>
            <p:cNvSpPr>
              <a:spLocks/>
            </p:cNvSpPr>
            <p:nvPr userDrawn="1"/>
          </p:nvSpPr>
          <p:spPr bwMode="ltGray">
            <a:xfrm rot="-2857037">
              <a:off x="619" y="3550"/>
              <a:ext cx="68" cy="69"/>
            </a:xfrm>
            <a:custGeom>
              <a:avLst/>
              <a:gdLst/>
              <a:ahLst/>
              <a:cxnLst>
                <a:cxn ang="0">
                  <a:pos x="0" y="102"/>
                </a:cxn>
                <a:cxn ang="0">
                  <a:pos x="59" y="154"/>
                </a:cxn>
                <a:cxn ang="0">
                  <a:pos x="117" y="120"/>
                </a:cxn>
                <a:cxn ang="0">
                  <a:pos x="62" y="55"/>
                </a:cxn>
                <a:cxn ang="0">
                  <a:pos x="104" y="34"/>
                </a:cxn>
                <a:cxn ang="0">
                  <a:pos x="117" y="53"/>
                </a:cxn>
                <a:cxn ang="0">
                  <a:pos x="141" y="47"/>
                </a:cxn>
                <a:cxn ang="0">
                  <a:pos x="97" y="2"/>
                </a:cxn>
                <a:cxn ang="0">
                  <a:pos x="36" y="33"/>
                </a:cxn>
                <a:cxn ang="0">
                  <a:pos x="90" y="107"/>
                </a:cxn>
                <a:cxn ang="0">
                  <a:pos x="28" y="101"/>
                </a:cxn>
                <a:cxn ang="0">
                  <a:pos x="0" y="102"/>
                </a:cxn>
              </a:cxnLst>
              <a:rect l="0" t="0" r="r" b="b"/>
              <a:pathLst>
                <a:path w="144" h="154">
                  <a:moveTo>
                    <a:pt x="0" y="102"/>
                  </a:moveTo>
                  <a:cubicBezTo>
                    <a:pt x="6" y="140"/>
                    <a:pt x="25" y="154"/>
                    <a:pt x="59" y="154"/>
                  </a:cubicBezTo>
                  <a:cubicBezTo>
                    <a:pt x="111" y="152"/>
                    <a:pt x="106" y="130"/>
                    <a:pt x="117" y="120"/>
                  </a:cubicBezTo>
                  <a:cubicBezTo>
                    <a:pt x="113" y="47"/>
                    <a:pt x="84" y="84"/>
                    <a:pt x="62" y="55"/>
                  </a:cubicBezTo>
                  <a:cubicBezTo>
                    <a:pt x="59" y="42"/>
                    <a:pt x="78" y="11"/>
                    <a:pt x="104" y="34"/>
                  </a:cubicBezTo>
                  <a:cubicBezTo>
                    <a:pt x="108" y="41"/>
                    <a:pt x="111" y="51"/>
                    <a:pt x="117" y="53"/>
                  </a:cubicBezTo>
                  <a:cubicBezTo>
                    <a:pt x="123" y="55"/>
                    <a:pt x="144" y="55"/>
                    <a:pt x="141" y="47"/>
                  </a:cubicBezTo>
                  <a:cubicBezTo>
                    <a:pt x="138" y="39"/>
                    <a:pt x="126" y="5"/>
                    <a:pt x="97" y="2"/>
                  </a:cubicBezTo>
                  <a:cubicBezTo>
                    <a:pt x="77" y="0"/>
                    <a:pt x="48" y="0"/>
                    <a:pt x="36" y="33"/>
                  </a:cubicBezTo>
                  <a:cubicBezTo>
                    <a:pt x="15" y="89"/>
                    <a:pt x="83" y="79"/>
                    <a:pt x="90" y="107"/>
                  </a:cubicBezTo>
                  <a:cubicBezTo>
                    <a:pt x="96" y="130"/>
                    <a:pt x="34" y="147"/>
                    <a:pt x="28" y="101"/>
                  </a:cubicBezTo>
                  <a:cubicBezTo>
                    <a:pt x="12" y="104"/>
                    <a:pt x="15" y="98"/>
                    <a:pt x="0" y="102"/>
                  </a:cubicBezTo>
                  <a:close/>
                </a:path>
              </a:pathLst>
            </a:custGeom>
            <a:solidFill>
              <a:srgbClr val="ECECDC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fr-FR"/>
            </a:p>
          </p:txBody>
        </p:sp>
        <p:sp>
          <p:nvSpPr>
            <p:cNvPr id="3349" name="Freeform 277"/>
            <p:cNvSpPr>
              <a:spLocks/>
            </p:cNvSpPr>
            <p:nvPr userDrawn="1"/>
          </p:nvSpPr>
          <p:spPr bwMode="ltGray">
            <a:xfrm>
              <a:off x="235" y="2503"/>
              <a:ext cx="348" cy="127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87" y="582"/>
                </a:cxn>
                <a:cxn ang="0">
                  <a:pos x="348" y="1272"/>
                </a:cxn>
                <a:cxn ang="0">
                  <a:pos x="54" y="676"/>
                </a:cxn>
                <a:cxn ang="0">
                  <a:pos x="0" y="0"/>
                </a:cxn>
              </a:cxnLst>
              <a:rect l="0" t="0" r="r" b="b"/>
              <a:pathLst>
                <a:path w="348" h="1272">
                  <a:moveTo>
                    <a:pt x="0" y="0"/>
                  </a:moveTo>
                  <a:lnTo>
                    <a:pt x="287" y="582"/>
                  </a:lnTo>
                  <a:lnTo>
                    <a:pt x="348" y="1272"/>
                  </a:lnTo>
                  <a:lnTo>
                    <a:pt x="54" y="67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CECDC"/>
            </a:soli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fr-FR"/>
            </a:p>
          </p:txBody>
        </p:sp>
        <p:sp>
          <p:nvSpPr>
            <p:cNvPr id="3350" name="Oval 278"/>
            <p:cNvSpPr>
              <a:spLocks noChangeArrowheads="1"/>
            </p:cNvSpPr>
            <p:nvPr userDrawn="1"/>
          </p:nvSpPr>
          <p:spPr bwMode="ltGray">
            <a:xfrm rot="-1684349">
              <a:off x="296" y="3047"/>
              <a:ext cx="221" cy="174"/>
            </a:xfrm>
            <a:prstGeom prst="ellipse">
              <a:avLst/>
            </a:prstGeom>
            <a:solidFill>
              <a:srgbClr val="ECECDC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fr-FR"/>
            </a:p>
          </p:txBody>
        </p:sp>
      </p:grpSp>
    </p:spTree>
  </p:cSld>
  <p:clrMapOvr>
    <a:masterClrMapping/>
  </p:clrMapOvr>
  <p:transition spd="slow" advClick="0" advTm="10000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0358FDB-CEBF-4DDA-BE60-E6AFDA1368CB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  <p:transition spd="slow" advClick="0" advTm="10000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DE2703-21F5-4CB4-850C-B782EE53F106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  <p:transition spd="slow" advClick="0" advTm="10000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re et tablea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ableau 2"/>
          <p:cNvSpPr>
            <a:spLocks noGrp="1"/>
          </p:cNvSpPr>
          <p:nvPr>
            <p:ph type="tbl" idx="1"/>
          </p:nvPr>
        </p:nvSpPr>
        <p:spPr>
          <a:xfrm>
            <a:off x="2195513" y="1600200"/>
            <a:ext cx="6491287" cy="4525963"/>
          </a:xfrm>
        </p:spPr>
        <p:txBody>
          <a:bodyPr/>
          <a:lstStyle/>
          <a:p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D0EAB370-9E31-4799-B2AA-803113522E64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  <p:transition spd="slow" advClick="0" advTm="10000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18BE0C0-2483-4B64-875B-80B80C0020F7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  <p:transition spd="slow" advClick="0" advTm="10000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013951-37D0-4B7D-8986-67E7957EA918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  <p:transition spd="slow" advClick="0" advTm="10000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2195513" y="1600200"/>
            <a:ext cx="31686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5516563" y="1600200"/>
            <a:ext cx="3170237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ACB15A-BE0E-47BB-9426-CDCE8E59384C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  <p:transition spd="slow" advClick="0" advTm="10000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5D5FB56-A4AB-4669-AB23-67948465F2DE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  <p:transition spd="slow" advClick="0" advTm="10000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F3A1EC5-1EA5-4229-AA9E-774C7203AC80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  <p:transition spd="slow" advClick="0" advTm="10000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21D14D2-0E94-4A00-B002-10A42A7431E6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  <p:transition spd="slow" advClick="0" advTm="10000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31BB005-77BF-4FE4-8EEA-E91A74E6E552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  <p:transition spd="slow" advClick="0" advTm="10000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C40268-0B22-4D1A-AC90-AEF5153F9B55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  <p:transition spd="slow" advClick="0" advTm="10000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 style du titre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195513" y="1600200"/>
            <a:ext cx="6491287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fr-FR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fr-FR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2DFDFD69-2E38-4EC2-BBE5-C9ACCB0381C3}" type="slidenum">
              <a:rPr lang="fr-FR"/>
              <a:pPr/>
              <a:t>‹N°›</a:t>
            </a:fld>
            <a:endParaRPr lang="fr-FR"/>
          </a:p>
        </p:txBody>
      </p:sp>
      <p:grpSp>
        <p:nvGrpSpPr>
          <p:cNvPr id="1031" name="Group 7"/>
          <p:cNvGrpSpPr>
            <a:grpSpLocks/>
          </p:cNvGrpSpPr>
          <p:nvPr/>
        </p:nvGrpSpPr>
        <p:grpSpPr bwMode="auto">
          <a:xfrm>
            <a:off x="0" y="3429000"/>
            <a:ext cx="2198688" cy="2703513"/>
            <a:chOff x="0" y="2291"/>
            <a:chExt cx="1385" cy="1702"/>
          </a:xfrm>
        </p:grpSpPr>
        <p:sp>
          <p:nvSpPr>
            <p:cNvPr id="1032" name="Rectangle 8"/>
            <p:cNvSpPr>
              <a:spLocks noChangeArrowheads="1"/>
            </p:cNvSpPr>
            <p:nvPr userDrawn="1"/>
          </p:nvSpPr>
          <p:spPr bwMode="ltGray">
            <a:xfrm rot="6798887">
              <a:off x="62" y="3883"/>
              <a:ext cx="75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033" name="Rectangle 9"/>
            <p:cNvSpPr>
              <a:spLocks noChangeArrowheads="1"/>
            </p:cNvSpPr>
            <p:nvPr userDrawn="1"/>
          </p:nvSpPr>
          <p:spPr bwMode="ltGray">
            <a:xfrm rot="6798887">
              <a:off x="33" y="3880"/>
              <a:ext cx="75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034" name="Rectangle 10"/>
            <p:cNvSpPr>
              <a:spLocks noChangeArrowheads="1"/>
            </p:cNvSpPr>
            <p:nvPr userDrawn="1"/>
          </p:nvSpPr>
          <p:spPr bwMode="ltGray">
            <a:xfrm rot="6798887">
              <a:off x="6" y="3875"/>
              <a:ext cx="75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035" name="Rectangle 11"/>
            <p:cNvSpPr>
              <a:spLocks noChangeArrowheads="1"/>
            </p:cNvSpPr>
            <p:nvPr userDrawn="1"/>
          </p:nvSpPr>
          <p:spPr bwMode="ltGray">
            <a:xfrm rot="5999912">
              <a:off x="209" y="3884"/>
              <a:ext cx="69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036" name="Rectangle 12"/>
            <p:cNvSpPr>
              <a:spLocks noChangeArrowheads="1"/>
            </p:cNvSpPr>
            <p:nvPr userDrawn="1"/>
          </p:nvSpPr>
          <p:spPr bwMode="ltGray">
            <a:xfrm rot="5999912">
              <a:off x="182" y="3889"/>
              <a:ext cx="69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037" name="Rectangle 13"/>
            <p:cNvSpPr>
              <a:spLocks noChangeArrowheads="1"/>
            </p:cNvSpPr>
            <p:nvPr userDrawn="1"/>
          </p:nvSpPr>
          <p:spPr bwMode="ltGray">
            <a:xfrm rot="6250138">
              <a:off x="152" y="3888"/>
              <a:ext cx="69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038" name="Rectangle 14"/>
            <p:cNvSpPr>
              <a:spLocks noChangeArrowheads="1"/>
            </p:cNvSpPr>
            <p:nvPr userDrawn="1"/>
          </p:nvSpPr>
          <p:spPr bwMode="ltGray">
            <a:xfrm rot="6238076">
              <a:off x="123" y="3886"/>
              <a:ext cx="69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039" name="Rectangle 15"/>
            <p:cNvSpPr>
              <a:spLocks noChangeArrowheads="1"/>
            </p:cNvSpPr>
            <p:nvPr userDrawn="1"/>
          </p:nvSpPr>
          <p:spPr bwMode="ltGray">
            <a:xfrm rot="5380717">
              <a:off x="363" y="3869"/>
              <a:ext cx="69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040" name="Rectangle 16"/>
            <p:cNvSpPr>
              <a:spLocks noChangeArrowheads="1"/>
            </p:cNvSpPr>
            <p:nvPr userDrawn="1"/>
          </p:nvSpPr>
          <p:spPr bwMode="ltGray">
            <a:xfrm rot="5380717">
              <a:off x="332" y="3872"/>
              <a:ext cx="69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041" name="Rectangle 17"/>
            <p:cNvSpPr>
              <a:spLocks noChangeArrowheads="1"/>
            </p:cNvSpPr>
            <p:nvPr userDrawn="1"/>
          </p:nvSpPr>
          <p:spPr bwMode="ltGray">
            <a:xfrm rot="5583200">
              <a:off x="302" y="3877"/>
              <a:ext cx="69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042" name="Rectangle 18"/>
            <p:cNvSpPr>
              <a:spLocks noChangeArrowheads="1"/>
            </p:cNvSpPr>
            <p:nvPr userDrawn="1"/>
          </p:nvSpPr>
          <p:spPr bwMode="ltGray">
            <a:xfrm rot="5737625">
              <a:off x="270" y="3882"/>
              <a:ext cx="69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043" name="Rectangle 19"/>
            <p:cNvSpPr>
              <a:spLocks noChangeArrowheads="1"/>
            </p:cNvSpPr>
            <p:nvPr userDrawn="1"/>
          </p:nvSpPr>
          <p:spPr bwMode="ltGray">
            <a:xfrm rot="4715477">
              <a:off x="516" y="3829"/>
              <a:ext cx="63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044" name="Rectangle 20"/>
            <p:cNvSpPr>
              <a:spLocks noChangeArrowheads="1"/>
            </p:cNvSpPr>
            <p:nvPr userDrawn="1"/>
          </p:nvSpPr>
          <p:spPr bwMode="ltGray">
            <a:xfrm rot="4924949">
              <a:off x="486" y="3834"/>
              <a:ext cx="63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045" name="Rectangle 21"/>
            <p:cNvSpPr>
              <a:spLocks noChangeArrowheads="1"/>
            </p:cNvSpPr>
            <p:nvPr userDrawn="1"/>
          </p:nvSpPr>
          <p:spPr bwMode="ltGray">
            <a:xfrm rot="4924949">
              <a:off x="456" y="3848"/>
              <a:ext cx="63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046" name="Rectangle 22"/>
            <p:cNvSpPr>
              <a:spLocks noChangeArrowheads="1"/>
            </p:cNvSpPr>
            <p:nvPr userDrawn="1"/>
          </p:nvSpPr>
          <p:spPr bwMode="ltGray">
            <a:xfrm rot="5041352">
              <a:off x="426" y="3851"/>
              <a:ext cx="63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047" name="Rectangle 23"/>
            <p:cNvSpPr>
              <a:spLocks noChangeArrowheads="1"/>
            </p:cNvSpPr>
            <p:nvPr userDrawn="1"/>
          </p:nvSpPr>
          <p:spPr bwMode="ltGray">
            <a:xfrm rot="3816889">
              <a:off x="664" y="3762"/>
              <a:ext cx="63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048" name="Rectangle 24"/>
            <p:cNvSpPr>
              <a:spLocks noChangeArrowheads="1"/>
            </p:cNvSpPr>
            <p:nvPr userDrawn="1"/>
          </p:nvSpPr>
          <p:spPr bwMode="ltGray">
            <a:xfrm rot="3816889">
              <a:off x="634" y="3780"/>
              <a:ext cx="63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049" name="Rectangle 25"/>
            <p:cNvSpPr>
              <a:spLocks noChangeArrowheads="1"/>
            </p:cNvSpPr>
            <p:nvPr userDrawn="1"/>
          </p:nvSpPr>
          <p:spPr bwMode="ltGray">
            <a:xfrm rot="4104184">
              <a:off x="605" y="3791"/>
              <a:ext cx="63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050" name="Rectangle 26"/>
            <p:cNvSpPr>
              <a:spLocks noChangeArrowheads="1"/>
            </p:cNvSpPr>
            <p:nvPr userDrawn="1"/>
          </p:nvSpPr>
          <p:spPr bwMode="ltGray">
            <a:xfrm rot="4325343">
              <a:off x="575" y="3804"/>
              <a:ext cx="63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051" name="Rectangle 27"/>
            <p:cNvSpPr>
              <a:spLocks noChangeArrowheads="1"/>
            </p:cNvSpPr>
            <p:nvPr userDrawn="1"/>
          </p:nvSpPr>
          <p:spPr bwMode="ltGray">
            <a:xfrm rot="3368036">
              <a:off x="799" y="3683"/>
              <a:ext cx="63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052" name="Rectangle 28"/>
            <p:cNvSpPr>
              <a:spLocks noChangeArrowheads="1"/>
            </p:cNvSpPr>
            <p:nvPr userDrawn="1"/>
          </p:nvSpPr>
          <p:spPr bwMode="ltGray">
            <a:xfrm rot="3368036">
              <a:off x="772" y="3699"/>
              <a:ext cx="63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053" name="Rectangle 29"/>
            <p:cNvSpPr>
              <a:spLocks noChangeArrowheads="1"/>
            </p:cNvSpPr>
            <p:nvPr userDrawn="1"/>
          </p:nvSpPr>
          <p:spPr bwMode="ltGray">
            <a:xfrm rot="3368036">
              <a:off x="745" y="3717"/>
              <a:ext cx="63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054" name="Rectangle 30"/>
            <p:cNvSpPr>
              <a:spLocks noChangeArrowheads="1"/>
            </p:cNvSpPr>
            <p:nvPr userDrawn="1"/>
          </p:nvSpPr>
          <p:spPr bwMode="ltGray">
            <a:xfrm rot="3816889">
              <a:off x="717" y="3734"/>
              <a:ext cx="63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055" name="Rectangle 31"/>
            <p:cNvSpPr>
              <a:spLocks noChangeArrowheads="1"/>
            </p:cNvSpPr>
            <p:nvPr userDrawn="1"/>
          </p:nvSpPr>
          <p:spPr bwMode="ltGray">
            <a:xfrm rot="2302266">
              <a:off x="923" y="3587"/>
              <a:ext cx="69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056" name="Rectangle 32"/>
            <p:cNvSpPr>
              <a:spLocks noChangeArrowheads="1"/>
            </p:cNvSpPr>
            <p:nvPr userDrawn="1"/>
          </p:nvSpPr>
          <p:spPr bwMode="ltGray">
            <a:xfrm rot="2302266">
              <a:off x="899" y="3606"/>
              <a:ext cx="69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057" name="Rectangle 33"/>
            <p:cNvSpPr>
              <a:spLocks noChangeArrowheads="1"/>
            </p:cNvSpPr>
            <p:nvPr userDrawn="1"/>
          </p:nvSpPr>
          <p:spPr bwMode="ltGray">
            <a:xfrm rot="2707562">
              <a:off x="876" y="3626"/>
              <a:ext cx="69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058" name="Rectangle 34"/>
            <p:cNvSpPr>
              <a:spLocks noChangeArrowheads="1"/>
            </p:cNvSpPr>
            <p:nvPr userDrawn="1"/>
          </p:nvSpPr>
          <p:spPr bwMode="ltGray">
            <a:xfrm rot="2707562">
              <a:off x="850" y="3644"/>
              <a:ext cx="63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059" name="Rectangle 35"/>
            <p:cNvSpPr>
              <a:spLocks noChangeArrowheads="1"/>
            </p:cNvSpPr>
            <p:nvPr userDrawn="1"/>
          </p:nvSpPr>
          <p:spPr bwMode="ltGray">
            <a:xfrm rot="1525830">
              <a:off x="1027" y="3473"/>
              <a:ext cx="69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060" name="Rectangle 36"/>
            <p:cNvSpPr>
              <a:spLocks noChangeArrowheads="1"/>
            </p:cNvSpPr>
            <p:nvPr userDrawn="1"/>
          </p:nvSpPr>
          <p:spPr bwMode="ltGray">
            <a:xfrm rot="1525830">
              <a:off x="1009" y="3497"/>
              <a:ext cx="69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061" name="Rectangle 37"/>
            <p:cNvSpPr>
              <a:spLocks noChangeArrowheads="1"/>
            </p:cNvSpPr>
            <p:nvPr userDrawn="1"/>
          </p:nvSpPr>
          <p:spPr bwMode="ltGray">
            <a:xfrm rot="1788117">
              <a:off x="990" y="3519"/>
              <a:ext cx="69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062" name="Rectangle 38"/>
            <p:cNvSpPr>
              <a:spLocks noChangeArrowheads="1"/>
            </p:cNvSpPr>
            <p:nvPr userDrawn="1"/>
          </p:nvSpPr>
          <p:spPr bwMode="ltGray">
            <a:xfrm rot="1788117">
              <a:off x="969" y="3544"/>
              <a:ext cx="69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063" name="Rectangle 39"/>
            <p:cNvSpPr>
              <a:spLocks noChangeArrowheads="1"/>
            </p:cNvSpPr>
            <p:nvPr userDrawn="1"/>
          </p:nvSpPr>
          <p:spPr bwMode="ltGray">
            <a:xfrm rot="841630">
              <a:off x="1113" y="3355"/>
              <a:ext cx="75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064" name="Rectangle 40"/>
            <p:cNvSpPr>
              <a:spLocks noChangeArrowheads="1"/>
            </p:cNvSpPr>
            <p:nvPr userDrawn="1"/>
          </p:nvSpPr>
          <p:spPr bwMode="ltGray">
            <a:xfrm rot="841630">
              <a:off x="1100" y="3378"/>
              <a:ext cx="69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065" name="Rectangle 41"/>
            <p:cNvSpPr>
              <a:spLocks noChangeArrowheads="1"/>
            </p:cNvSpPr>
            <p:nvPr userDrawn="1"/>
          </p:nvSpPr>
          <p:spPr bwMode="ltGray">
            <a:xfrm rot="1308689">
              <a:off x="1086" y="3404"/>
              <a:ext cx="69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066" name="Rectangle 42"/>
            <p:cNvSpPr>
              <a:spLocks noChangeArrowheads="1"/>
            </p:cNvSpPr>
            <p:nvPr userDrawn="1"/>
          </p:nvSpPr>
          <p:spPr bwMode="ltGray">
            <a:xfrm rot="1308689">
              <a:off x="1064" y="3425"/>
              <a:ext cx="69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067" name="Rectangle 43"/>
            <p:cNvSpPr>
              <a:spLocks noChangeArrowheads="1"/>
            </p:cNvSpPr>
            <p:nvPr userDrawn="1"/>
          </p:nvSpPr>
          <p:spPr bwMode="ltGray">
            <a:xfrm rot="469913">
              <a:off x="1172" y="3225"/>
              <a:ext cx="81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068" name="Rectangle 44"/>
            <p:cNvSpPr>
              <a:spLocks noChangeArrowheads="1"/>
            </p:cNvSpPr>
            <p:nvPr userDrawn="1"/>
          </p:nvSpPr>
          <p:spPr bwMode="ltGray">
            <a:xfrm rot="559869">
              <a:off x="1162" y="3250"/>
              <a:ext cx="81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069" name="Rectangle 45"/>
            <p:cNvSpPr>
              <a:spLocks noChangeArrowheads="1"/>
            </p:cNvSpPr>
            <p:nvPr userDrawn="1"/>
          </p:nvSpPr>
          <p:spPr bwMode="ltGray">
            <a:xfrm rot="734079">
              <a:off x="1154" y="3276"/>
              <a:ext cx="81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070" name="Rectangle 46"/>
            <p:cNvSpPr>
              <a:spLocks noChangeArrowheads="1"/>
            </p:cNvSpPr>
            <p:nvPr userDrawn="1"/>
          </p:nvSpPr>
          <p:spPr bwMode="ltGray">
            <a:xfrm rot="734079">
              <a:off x="1141" y="3304"/>
              <a:ext cx="75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071" name="Rectangle 47"/>
            <p:cNvSpPr>
              <a:spLocks noChangeArrowheads="1"/>
            </p:cNvSpPr>
            <p:nvPr userDrawn="1"/>
          </p:nvSpPr>
          <p:spPr bwMode="ltGray">
            <a:xfrm rot="-293905">
              <a:off x="1211" y="3096"/>
              <a:ext cx="81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072" name="Rectangle 48"/>
            <p:cNvSpPr>
              <a:spLocks noChangeArrowheads="1"/>
            </p:cNvSpPr>
            <p:nvPr userDrawn="1"/>
          </p:nvSpPr>
          <p:spPr bwMode="ltGray">
            <a:xfrm rot="-8">
              <a:off x="1201" y="3122"/>
              <a:ext cx="81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073" name="Rectangle 49"/>
            <p:cNvSpPr>
              <a:spLocks noChangeArrowheads="1"/>
            </p:cNvSpPr>
            <p:nvPr userDrawn="1"/>
          </p:nvSpPr>
          <p:spPr bwMode="ltGray">
            <a:xfrm rot="-8">
              <a:off x="1200" y="3147"/>
              <a:ext cx="81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074" name="Rectangle 50"/>
            <p:cNvSpPr>
              <a:spLocks noChangeArrowheads="1"/>
            </p:cNvSpPr>
            <p:nvPr userDrawn="1"/>
          </p:nvSpPr>
          <p:spPr bwMode="ltGray">
            <a:xfrm rot="214188">
              <a:off x="1189" y="3173"/>
              <a:ext cx="81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075" name="Rectangle 51"/>
            <p:cNvSpPr>
              <a:spLocks noChangeArrowheads="1"/>
            </p:cNvSpPr>
            <p:nvPr userDrawn="1"/>
          </p:nvSpPr>
          <p:spPr bwMode="ltGray">
            <a:xfrm rot="-682388">
              <a:off x="1219" y="2965"/>
              <a:ext cx="86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076" name="Rectangle 52"/>
            <p:cNvSpPr>
              <a:spLocks noChangeArrowheads="1"/>
            </p:cNvSpPr>
            <p:nvPr userDrawn="1"/>
          </p:nvSpPr>
          <p:spPr bwMode="ltGray">
            <a:xfrm rot="-480400">
              <a:off x="1220" y="2991"/>
              <a:ext cx="86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077" name="Rectangle 53"/>
            <p:cNvSpPr>
              <a:spLocks noChangeArrowheads="1"/>
            </p:cNvSpPr>
            <p:nvPr userDrawn="1"/>
          </p:nvSpPr>
          <p:spPr bwMode="ltGray">
            <a:xfrm rot="-480400">
              <a:off x="1220" y="3015"/>
              <a:ext cx="86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078" name="Rectangle 54"/>
            <p:cNvSpPr>
              <a:spLocks noChangeArrowheads="1"/>
            </p:cNvSpPr>
            <p:nvPr userDrawn="1"/>
          </p:nvSpPr>
          <p:spPr bwMode="ltGray">
            <a:xfrm rot="-270546">
              <a:off x="1219" y="3041"/>
              <a:ext cx="81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079" name="Rectangle 55"/>
            <p:cNvSpPr>
              <a:spLocks noChangeArrowheads="1"/>
            </p:cNvSpPr>
            <p:nvPr userDrawn="1"/>
          </p:nvSpPr>
          <p:spPr bwMode="ltGray">
            <a:xfrm rot="-1132286">
              <a:off x="1207" y="2843"/>
              <a:ext cx="86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080" name="Rectangle 56"/>
            <p:cNvSpPr>
              <a:spLocks noChangeArrowheads="1"/>
            </p:cNvSpPr>
            <p:nvPr userDrawn="1"/>
          </p:nvSpPr>
          <p:spPr bwMode="ltGray">
            <a:xfrm rot="-969272">
              <a:off x="1213" y="2864"/>
              <a:ext cx="86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081" name="Rectangle 57"/>
            <p:cNvSpPr>
              <a:spLocks noChangeArrowheads="1"/>
            </p:cNvSpPr>
            <p:nvPr userDrawn="1"/>
          </p:nvSpPr>
          <p:spPr bwMode="ltGray">
            <a:xfrm rot="-969272">
              <a:off x="1216" y="2888"/>
              <a:ext cx="86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082" name="Rectangle 58"/>
            <p:cNvSpPr>
              <a:spLocks noChangeArrowheads="1"/>
            </p:cNvSpPr>
            <p:nvPr userDrawn="1"/>
          </p:nvSpPr>
          <p:spPr bwMode="ltGray">
            <a:xfrm rot="-806259">
              <a:off x="1219" y="2915"/>
              <a:ext cx="86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083" name="Rectangle 59"/>
            <p:cNvSpPr>
              <a:spLocks noChangeArrowheads="1"/>
            </p:cNvSpPr>
            <p:nvPr userDrawn="1"/>
          </p:nvSpPr>
          <p:spPr bwMode="ltGray">
            <a:xfrm rot="-1543941">
              <a:off x="1165" y="2727"/>
              <a:ext cx="86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084" name="Rectangle 60"/>
            <p:cNvSpPr>
              <a:spLocks noChangeArrowheads="1"/>
            </p:cNvSpPr>
            <p:nvPr userDrawn="1"/>
          </p:nvSpPr>
          <p:spPr bwMode="ltGray">
            <a:xfrm rot="-1341953">
              <a:off x="1176" y="2752"/>
              <a:ext cx="86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085" name="Rectangle 61"/>
            <p:cNvSpPr>
              <a:spLocks noChangeArrowheads="1"/>
            </p:cNvSpPr>
            <p:nvPr userDrawn="1"/>
          </p:nvSpPr>
          <p:spPr bwMode="ltGray">
            <a:xfrm rot="-1341953">
              <a:off x="1184" y="2775"/>
              <a:ext cx="86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086" name="Rectangle 62"/>
            <p:cNvSpPr>
              <a:spLocks noChangeArrowheads="1"/>
            </p:cNvSpPr>
            <p:nvPr userDrawn="1"/>
          </p:nvSpPr>
          <p:spPr bwMode="ltGray">
            <a:xfrm rot="-1341953">
              <a:off x="1194" y="2795"/>
              <a:ext cx="86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087" name="Rectangle 63"/>
            <p:cNvSpPr>
              <a:spLocks noChangeArrowheads="1"/>
            </p:cNvSpPr>
            <p:nvPr userDrawn="1"/>
          </p:nvSpPr>
          <p:spPr bwMode="ltGray">
            <a:xfrm rot="-1928746">
              <a:off x="1101" y="2628"/>
              <a:ext cx="86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088" name="Rectangle 64"/>
            <p:cNvSpPr>
              <a:spLocks noChangeArrowheads="1"/>
            </p:cNvSpPr>
            <p:nvPr userDrawn="1"/>
          </p:nvSpPr>
          <p:spPr bwMode="ltGray">
            <a:xfrm rot="-1844175">
              <a:off x="1114" y="2645"/>
              <a:ext cx="86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089" name="Rectangle 65"/>
            <p:cNvSpPr>
              <a:spLocks noChangeArrowheads="1"/>
            </p:cNvSpPr>
            <p:nvPr userDrawn="1"/>
          </p:nvSpPr>
          <p:spPr bwMode="ltGray">
            <a:xfrm rot="-1752383">
              <a:off x="1129" y="2667"/>
              <a:ext cx="86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090" name="Rectangle 66"/>
            <p:cNvSpPr>
              <a:spLocks noChangeArrowheads="1"/>
            </p:cNvSpPr>
            <p:nvPr userDrawn="1"/>
          </p:nvSpPr>
          <p:spPr bwMode="ltGray">
            <a:xfrm rot="-1752383">
              <a:off x="1142" y="2684"/>
              <a:ext cx="86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091" name="Rectangle 67"/>
            <p:cNvSpPr>
              <a:spLocks noChangeArrowheads="1"/>
            </p:cNvSpPr>
            <p:nvPr userDrawn="1"/>
          </p:nvSpPr>
          <p:spPr bwMode="ltGray">
            <a:xfrm rot="-2466736">
              <a:off x="1014" y="2538"/>
              <a:ext cx="86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092" name="Rectangle 68"/>
            <p:cNvSpPr>
              <a:spLocks noChangeArrowheads="1"/>
            </p:cNvSpPr>
            <p:nvPr userDrawn="1"/>
          </p:nvSpPr>
          <p:spPr bwMode="ltGray">
            <a:xfrm rot="-2466736">
              <a:off x="1035" y="2557"/>
              <a:ext cx="86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093" name="Rectangle 69"/>
            <p:cNvSpPr>
              <a:spLocks noChangeArrowheads="1"/>
            </p:cNvSpPr>
            <p:nvPr userDrawn="1"/>
          </p:nvSpPr>
          <p:spPr bwMode="ltGray">
            <a:xfrm rot="-2466736">
              <a:off x="1050" y="2574"/>
              <a:ext cx="86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094" name="Rectangle 70"/>
            <p:cNvSpPr>
              <a:spLocks noChangeArrowheads="1"/>
            </p:cNvSpPr>
            <p:nvPr userDrawn="1"/>
          </p:nvSpPr>
          <p:spPr bwMode="ltGray">
            <a:xfrm rot="-2342866">
              <a:off x="1068" y="2590"/>
              <a:ext cx="86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095" name="Freeform 71"/>
            <p:cNvSpPr>
              <a:spLocks/>
            </p:cNvSpPr>
            <p:nvPr userDrawn="1"/>
          </p:nvSpPr>
          <p:spPr bwMode="ltGray">
            <a:xfrm>
              <a:off x="486" y="2563"/>
              <a:ext cx="180" cy="151"/>
            </a:xfrm>
            <a:custGeom>
              <a:avLst/>
              <a:gdLst/>
              <a:ahLst/>
              <a:cxnLst>
                <a:cxn ang="0">
                  <a:pos x="0" y="144"/>
                </a:cxn>
                <a:cxn ang="0">
                  <a:pos x="28" y="147"/>
                </a:cxn>
                <a:cxn ang="0">
                  <a:pos x="64" y="46"/>
                </a:cxn>
                <a:cxn ang="0">
                  <a:pos x="94" y="151"/>
                </a:cxn>
                <a:cxn ang="0">
                  <a:pos x="129" y="151"/>
                </a:cxn>
                <a:cxn ang="0">
                  <a:pos x="180" y="9"/>
                </a:cxn>
                <a:cxn ang="0">
                  <a:pos x="148" y="10"/>
                </a:cxn>
                <a:cxn ang="0">
                  <a:pos x="112" y="112"/>
                </a:cxn>
                <a:cxn ang="0">
                  <a:pos x="79" y="0"/>
                </a:cxn>
                <a:cxn ang="0">
                  <a:pos x="48" y="0"/>
                </a:cxn>
                <a:cxn ang="0">
                  <a:pos x="0" y="144"/>
                </a:cxn>
              </a:cxnLst>
              <a:rect l="0" t="0" r="r" b="b"/>
              <a:pathLst>
                <a:path w="180" h="151">
                  <a:moveTo>
                    <a:pt x="0" y="144"/>
                  </a:moveTo>
                  <a:lnTo>
                    <a:pt x="28" y="147"/>
                  </a:lnTo>
                  <a:lnTo>
                    <a:pt x="64" y="46"/>
                  </a:lnTo>
                  <a:lnTo>
                    <a:pt x="94" y="151"/>
                  </a:lnTo>
                  <a:lnTo>
                    <a:pt x="129" y="151"/>
                  </a:lnTo>
                  <a:lnTo>
                    <a:pt x="180" y="9"/>
                  </a:lnTo>
                  <a:lnTo>
                    <a:pt x="148" y="10"/>
                  </a:lnTo>
                  <a:lnTo>
                    <a:pt x="112" y="112"/>
                  </a:lnTo>
                  <a:lnTo>
                    <a:pt x="79" y="0"/>
                  </a:lnTo>
                  <a:lnTo>
                    <a:pt x="48" y="0"/>
                  </a:lnTo>
                  <a:lnTo>
                    <a:pt x="0" y="144"/>
                  </a:lnTo>
                  <a:close/>
                </a:path>
              </a:pathLst>
            </a:custGeom>
            <a:solidFill>
              <a:srgbClr val="ECECDC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fr-FR"/>
            </a:p>
          </p:txBody>
        </p:sp>
        <p:sp>
          <p:nvSpPr>
            <p:cNvPr id="1096" name="Rectangle 72"/>
            <p:cNvSpPr>
              <a:spLocks noChangeArrowheads="1"/>
            </p:cNvSpPr>
            <p:nvPr userDrawn="1"/>
          </p:nvSpPr>
          <p:spPr bwMode="ltGray">
            <a:xfrm rot="6575641">
              <a:off x="-217" y="3138"/>
              <a:ext cx="1226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097" name="Rectangle 73"/>
            <p:cNvSpPr>
              <a:spLocks noChangeArrowheads="1"/>
            </p:cNvSpPr>
            <p:nvPr userDrawn="1"/>
          </p:nvSpPr>
          <p:spPr bwMode="ltGray">
            <a:xfrm rot="238799">
              <a:off x="4" y="3146"/>
              <a:ext cx="1031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098" name="Rectangle 74"/>
            <p:cNvSpPr>
              <a:spLocks noChangeArrowheads="1"/>
            </p:cNvSpPr>
            <p:nvPr userDrawn="1"/>
          </p:nvSpPr>
          <p:spPr bwMode="ltGray">
            <a:xfrm rot="-2957028">
              <a:off x="907" y="2473"/>
              <a:ext cx="81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099" name="Rectangle 75"/>
            <p:cNvSpPr>
              <a:spLocks noChangeArrowheads="1"/>
            </p:cNvSpPr>
            <p:nvPr userDrawn="1"/>
          </p:nvSpPr>
          <p:spPr bwMode="ltGray">
            <a:xfrm rot="-2957028">
              <a:off x="930" y="2486"/>
              <a:ext cx="81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100" name="Rectangle 76"/>
            <p:cNvSpPr>
              <a:spLocks noChangeArrowheads="1"/>
            </p:cNvSpPr>
            <p:nvPr userDrawn="1"/>
          </p:nvSpPr>
          <p:spPr bwMode="ltGray">
            <a:xfrm rot="-2957028">
              <a:off x="954" y="2497"/>
              <a:ext cx="86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101" name="Rectangle 77"/>
            <p:cNvSpPr>
              <a:spLocks noChangeArrowheads="1"/>
            </p:cNvSpPr>
            <p:nvPr userDrawn="1"/>
          </p:nvSpPr>
          <p:spPr bwMode="ltGray">
            <a:xfrm rot="-2661033">
              <a:off x="974" y="2509"/>
              <a:ext cx="86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102" name="Rectangle 78"/>
            <p:cNvSpPr>
              <a:spLocks noChangeArrowheads="1"/>
            </p:cNvSpPr>
            <p:nvPr userDrawn="1"/>
          </p:nvSpPr>
          <p:spPr bwMode="ltGray">
            <a:xfrm rot="-3638503">
              <a:off x="788" y="2426"/>
              <a:ext cx="75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103" name="Rectangle 79"/>
            <p:cNvSpPr>
              <a:spLocks noChangeArrowheads="1"/>
            </p:cNvSpPr>
            <p:nvPr userDrawn="1"/>
          </p:nvSpPr>
          <p:spPr bwMode="ltGray">
            <a:xfrm rot="-3638503">
              <a:off x="815" y="2434"/>
              <a:ext cx="75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104" name="Rectangle 80"/>
            <p:cNvSpPr>
              <a:spLocks noChangeArrowheads="1"/>
            </p:cNvSpPr>
            <p:nvPr userDrawn="1"/>
          </p:nvSpPr>
          <p:spPr bwMode="ltGray">
            <a:xfrm rot="-3514633">
              <a:off x="837" y="2441"/>
              <a:ext cx="81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105" name="Rectangle 81"/>
            <p:cNvSpPr>
              <a:spLocks noChangeArrowheads="1"/>
            </p:cNvSpPr>
            <p:nvPr userDrawn="1"/>
          </p:nvSpPr>
          <p:spPr bwMode="ltGray">
            <a:xfrm rot="-3220799">
              <a:off x="862" y="2453"/>
              <a:ext cx="81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106" name="Rectangle 82"/>
            <p:cNvSpPr>
              <a:spLocks noChangeArrowheads="1"/>
            </p:cNvSpPr>
            <p:nvPr userDrawn="1"/>
          </p:nvSpPr>
          <p:spPr bwMode="ltGray">
            <a:xfrm rot="-4338250">
              <a:off x="649" y="2396"/>
              <a:ext cx="75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107" name="Rectangle 83"/>
            <p:cNvSpPr>
              <a:spLocks noChangeArrowheads="1"/>
            </p:cNvSpPr>
            <p:nvPr userDrawn="1"/>
          </p:nvSpPr>
          <p:spPr bwMode="ltGray">
            <a:xfrm rot="-4250359">
              <a:off x="677" y="2402"/>
              <a:ext cx="75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108" name="Rectangle 84"/>
            <p:cNvSpPr>
              <a:spLocks noChangeArrowheads="1"/>
            </p:cNvSpPr>
            <p:nvPr userDrawn="1"/>
          </p:nvSpPr>
          <p:spPr bwMode="ltGray">
            <a:xfrm rot="-4250359">
              <a:off x="707" y="2407"/>
              <a:ext cx="75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109" name="Rectangle 85"/>
            <p:cNvSpPr>
              <a:spLocks noChangeArrowheads="1"/>
            </p:cNvSpPr>
            <p:nvPr userDrawn="1"/>
          </p:nvSpPr>
          <p:spPr bwMode="ltGray">
            <a:xfrm rot="-3989246">
              <a:off x="737" y="2411"/>
              <a:ext cx="75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110" name="Rectangle 86"/>
            <p:cNvSpPr>
              <a:spLocks noChangeArrowheads="1"/>
            </p:cNvSpPr>
            <p:nvPr userDrawn="1"/>
          </p:nvSpPr>
          <p:spPr bwMode="ltGray">
            <a:xfrm rot="-4862215">
              <a:off x="503" y="2395"/>
              <a:ext cx="69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111" name="Rectangle 87"/>
            <p:cNvSpPr>
              <a:spLocks noChangeArrowheads="1"/>
            </p:cNvSpPr>
            <p:nvPr userDrawn="1"/>
          </p:nvSpPr>
          <p:spPr bwMode="ltGray">
            <a:xfrm rot="-4673370">
              <a:off x="533" y="2393"/>
              <a:ext cx="75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112" name="Rectangle 88"/>
            <p:cNvSpPr>
              <a:spLocks noChangeArrowheads="1"/>
            </p:cNvSpPr>
            <p:nvPr userDrawn="1"/>
          </p:nvSpPr>
          <p:spPr bwMode="ltGray">
            <a:xfrm rot="-4646721">
              <a:off x="563" y="2390"/>
              <a:ext cx="75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113" name="Rectangle 89"/>
            <p:cNvSpPr>
              <a:spLocks noChangeArrowheads="1"/>
            </p:cNvSpPr>
            <p:nvPr userDrawn="1"/>
          </p:nvSpPr>
          <p:spPr bwMode="ltGray">
            <a:xfrm rot="-4580623">
              <a:off x="594" y="2391"/>
              <a:ext cx="75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114" name="Rectangle 90"/>
            <p:cNvSpPr>
              <a:spLocks noChangeArrowheads="1"/>
            </p:cNvSpPr>
            <p:nvPr userDrawn="1"/>
          </p:nvSpPr>
          <p:spPr bwMode="ltGray">
            <a:xfrm rot="-5195129">
              <a:off x="355" y="2414"/>
              <a:ext cx="69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115" name="Rectangle 91"/>
            <p:cNvSpPr>
              <a:spLocks noChangeArrowheads="1"/>
            </p:cNvSpPr>
            <p:nvPr userDrawn="1"/>
          </p:nvSpPr>
          <p:spPr bwMode="ltGray">
            <a:xfrm rot="-5360484">
              <a:off x="385" y="2409"/>
              <a:ext cx="69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116" name="Rectangle 92"/>
            <p:cNvSpPr>
              <a:spLocks noChangeArrowheads="1"/>
            </p:cNvSpPr>
            <p:nvPr userDrawn="1"/>
          </p:nvSpPr>
          <p:spPr bwMode="ltGray">
            <a:xfrm rot="-5288939">
              <a:off x="418" y="2405"/>
              <a:ext cx="69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117" name="Rectangle 93"/>
            <p:cNvSpPr>
              <a:spLocks noChangeArrowheads="1"/>
            </p:cNvSpPr>
            <p:nvPr userDrawn="1"/>
          </p:nvSpPr>
          <p:spPr bwMode="ltGray">
            <a:xfrm rot="-5164854">
              <a:off x="449" y="2400"/>
              <a:ext cx="69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118" name="Rectangle 94"/>
            <p:cNvSpPr>
              <a:spLocks noChangeArrowheads="1"/>
            </p:cNvSpPr>
            <p:nvPr userDrawn="1"/>
          </p:nvSpPr>
          <p:spPr bwMode="ltGray">
            <a:xfrm rot="-6132163">
              <a:off x="206" y="2458"/>
              <a:ext cx="63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119" name="Rectangle 95"/>
            <p:cNvSpPr>
              <a:spLocks noChangeArrowheads="1"/>
            </p:cNvSpPr>
            <p:nvPr userDrawn="1"/>
          </p:nvSpPr>
          <p:spPr bwMode="ltGray">
            <a:xfrm rot="-6220433">
              <a:off x="237" y="2448"/>
              <a:ext cx="63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120" name="Rectangle 96"/>
            <p:cNvSpPr>
              <a:spLocks noChangeArrowheads="1"/>
            </p:cNvSpPr>
            <p:nvPr userDrawn="1"/>
          </p:nvSpPr>
          <p:spPr bwMode="ltGray">
            <a:xfrm rot="-6110943">
              <a:off x="266" y="2438"/>
              <a:ext cx="63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121" name="Rectangle 97"/>
            <p:cNvSpPr>
              <a:spLocks noChangeArrowheads="1"/>
            </p:cNvSpPr>
            <p:nvPr userDrawn="1"/>
          </p:nvSpPr>
          <p:spPr bwMode="ltGray">
            <a:xfrm rot="-5919570">
              <a:off x="292" y="2427"/>
              <a:ext cx="69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122" name="Rectangle 98"/>
            <p:cNvSpPr>
              <a:spLocks noChangeArrowheads="1"/>
            </p:cNvSpPr>
            <p:nvPr userDrawn="1"/>
          </p:nvSpPr>
          <p:spPr bwMode="ltGray">
            <a:xfrm rot="-7376291">
              <a:off x="5" y="2549"/>
              <a:ext cx="63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123" name="Rectangle 99"/>
            <p:cNvSpPr>
              <a:spLocks noChangeArrowheads="1"/>
            </p:cNvSpPr>
            <p:nvPr userDrawn="1"/>
          </p:nvSpPr>
          <p:spPr bwMode="ltGray">
            <a:xfrm rot="-7168347">
              <a:off x="64" y="2517"/>
              <a:ext cx="63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124" name="Rectangle 100"/>
            <p:cNvSpPr>
              <a:spLocks noChangeArrowheads="1"/>
            </p:cNvSpPr>
            <p:nvPr userDrawn="1"/>
          </p:nvSpPr>
          <p:spPr bwMode="ltGray">
            <a:xfrm rot="-6802416">
              <a:off x="92" y="2502"/>
              <a:ext cx="63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125" name="Rectangle 101"/>
            <p:cNvSpPr>
              <a:spLocks noChangeArrowheads="1"/>
            </p:cNvSpPr>
            <p:nvPr userDrawn="1"/>
          </p:nvSpPr>
          <p:spPr bwMode="ltGray">
            <a:xfrm rot="-6802416">
              <a:off x="119" y="2492"/>
              <a:ext cx="63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126" name="Rectangle 102"/>
            <p:cNvSpPr>
              <a:spLocks noChangeArrowheads="1"/>
            </p:cNvSpPr>
            <p:nvPr userDrawn="1"/>
          </p:nvSpPr>
          <p:spPr bwMode="ltGray">
            <a:xfrm rot="-6457704">
              <a:off x="150" y="2478"/>
              <a:ext cx="63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127" name="Rectangle 103"/>
            <p:cNvSpPr>
              <a:spLocks noChangeArrowheads="1"/>
            </p:cNvSpPr>
            <p:nvPr userDrawn="1"/>
          </p:nvSpPr>
          <p:spPr bwMode="ltGray">
            <a:xfrm rot="-1876771">
              <a:off x="0" y="3363"/>
              <a:ext cx="75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128" name="Rectangle 104"/>
            <p:cNvSpPr>
              <a:spLocks noChangeArrowheads="1"/>
            </p:cNvSpPr>
            <p:nvPr userDrawn="1"/>
          </p:nvSpPr>
          <p:spPr bwMode="ltGray">
            <a:xfrm rot="3283992">
              <a:off x="511" y="3478"/>
              <a:ext cx="242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129" name="Rectangle 105"/>
            <p:cNvSpPr>
              <a:spLocks noChangeArrowheads="1"/>
            </p:cNvSpPr>
            <p:nvPr userDrawn="1"/>
          </p:nvSpPr>
          <p:spPr bwMode="ltGray">
            <a:xfrm rot="3283992">
              <a:off x="35" y="2798"/>
              <a:ext cx="242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130" name="Rectangle 106"/>
            <p:cNvSpPr>
              <a:spLocks noChangeArrowheads="1"/>
            </p:cNvSpPr>
            <p:nvPr userDrawn="1"/>
          </p:nvSpPr>
          <p:spPr bwMode="ltGray">
            <a:xfrm rot="-1876771">
              <a:off x="700" y="2851"/>
              <a:ext cx="317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131" name="Rectangle 107"/>
            <p:cNvSpPr>
              <a:spLocks noChangeArrowheads="1"/>
            </p:cNvSpPr>
            <p:nvPr userDrawn="1"/>
          </p:nvSpPr>
          <p:spPr bwMode="ltGray">
            <a:xfrm rot="5908516">
              <a:off x="200" y="3915"/>
              <a:ext cx="138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132" name="Rectangle 108"/>
            <p:cNvSpPr>
              <a:spLocks noChangeArrowheads="1"/>
            </p:cNvSpPr>
            <p:nvPr userDrawn="1"/>
          </p:nvSpPr>
          <p:spPr bwMode="ltGray">
            <a:xfrm rot="6683973">
              <a:off x="45" y="3915"/>
              <a:ext cx="144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133" name="Rectangle 109"/>
            <p:cNvSpPr>
              <a:spLocks noChangeArrowheads="1"/>
            </p:cNvSpPr>
            <p:nvPr userDrawn="1"/>
          </p:nvSpPr>
          <p:spPr bwMode="ltGray">
            <a:xfrm rot="5245609">
              <a:off x="361" y="3893"/>
              <a:ext cx="132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134" name="Rectangle 110"/>
            <p:cNvSpPr>
              <a:spLocks noChangeArrowheads="1"/>
            </p:cNvSpPr>
            <p:nvPr userDrawn="1"/>
          </p:nvSpPr>
          <p:spPr bwMode="ltGray">
            <a:xfrm rot="4500520">
              <a:off x="522" y="3847"/>
              <a:ext cx="132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135" name="Rectangle 111"/>
            <p:cNvSpPr>
              <a:spLocks noChangeArrowheads="1"/>
            </p:cNvSpPr>
            <p:nvPr userDrawn="1"/>
          </p:nvSpPr>
          <p:spPr bwMode="ltGray">
            <a:xfrm rot="3805227">
              <a:off x="670" y="3778"/>
              <a:ext cx="132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136" name="Rectangle 112"/>
            <p:cNvSpPr>
              <a:spLocks noChangeArrowheads="1"/>
            </p:cNvSpPr>
            <p:nvPr userDrawn="1"/>
          </p:nvSpPr>
          <p:spPr bwMode="ltGray">
            <a:xfrm rot="3060138">
              <a:off x="813" y="3688"/>
              <a:ext cx="132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137" name="Rectangle 113"/>
            <p:cNvSpPr>
              <a:spLocks noChangeArrowheads="1"/>
            </p:cNvSpPr>
            <p:nvPr userDrawn="1"/>
          </p:nvSpPr>
          <p:spPr bwMode="ltGray">
            <a:xfrm rot="2090281">
              <a:off x="938" y="3582"/>
              <a:ext cx="132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138" name="Rectangle 114"/>
            <p:cNvSpPr>
              <a:spLocks noChangeArrowheads="1"/>
            </p:cNvSpPr>
            <p:nvPr userDrawn="1"/>
          </p:nvSpPr>
          <p:spPr bwMode="ltGray">
            <a:xfrm rot="-7168347">
              <a:off x="-18" y="2506"/>
              <a:ext cx="132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139" name="Rectangle 115"/>
            <p:cNvSpPr>
              <a:spLocks noChangeArrowheads="1"/>
            </p:cNvSpPr>
            <p:nvPr userDrawn="1"/>
          </p:nvSpPr>
          <p:spPr bwMode="ltGray">
            <a:xfrm rot="-6406501">
              <a:off x="136" y="2433"/>
              <a:ext cx="132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140" name="Rectangle 116"/>
            <p:cNvSpPr>
              <a:spLocks noChangeArrowheads="1"/>
            </p:cNvSpPr>
            <p:nvPr userDrawn="1"/>
          </p:nvSpPr>
          <p:spPr bwMode="ltGray">
            <a:xfrm rot="-4970620">
              <a:off x="447" y="2364"/>
              <a:ext cx="138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141" name="Rectangle 117"/>
            <p:cNvSpPr>
              <a:spLocks noChangeArrowheads="1"/>
            </p:cNvSpPr>
            <p:nvPr userDrawn="1"/>
          </p:nvSpPr>
          <p:spPr bwMode="ltGray">
            <a:xfrm rot="-4298502">
              <a:off x="597" y="2360"/>
              <a:ext cx="150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142" name="Rectangle 118"/>
            <p:cNvSpPr>
              <a:spLocks noChangeArrowheads="1"/>
            </p:cNvSpPr>
            <p:nvPr userDrawn="1"/>
          </p:nvSpPr>
          <p:spPr bwMode="ltGray">
            <a:xfrm rot="-3676305">
              <a:off x="739" y="2386"/>
              <a:ext cx="155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143" name="Rectangle 119"/>
            <p:cNvSpPr>
              <a:spLocks noChangeArrowheads="1"/>
            </p:cNvSpPr>
            <p:nvPr userDrawn="1"/>
          </p:nvSpPr>
          <p:spPr bwMode="ltGray">
            <a:xfrm rot="-3188616">
              <a:off x="869" y="2430"/>
              <a:ext cx="167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144" name="Rectangle 120"/>
            <p:cNvSpPr>
              <a:spLocks noChangeArrowheads="1"/>
            </p:cNvSpPr>
            <p:nvPr userDrawn="1"/>
          </p:nvSpPr>
          <p:spPr bwMode="ltGray">
            <a:xfrm rot="-2610246">
              <a:off x="984" y="2497"/>
              <a:ext cx="167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145" name="Rectangle 121"/>
            <p:cNvSpPr>
              <a:spLocks noChangeArrowheads="1"/>
            </p:cNvSpPr>
            <p:nvPr userDrawn="1"/>
          </p:nvSpPr>
          <p:spPr bwMode="ltGray">
            <a:xfrm rot="-2190008">
              <a:off x="1075" y="2585"/>
              <a:ext cx="173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146" name="Rectangle 122"/>
            <p:cNvSpPr>
              <a:spLocks noChangeArrowheads="1"/>
            </p:cNvSpPr>
            <p:nvPr userDrawn="1"/>
          </p:nvSpPr>
          <p:spPr bwMode="ltGray">
            <a:xfrm rot="-1728558">
              <a:off x="1147" y="2688"/>
              <a:ext cx="167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147" name="Rectangle 123"/>
            <p:cNvSpPr>
              <a:spLocks noChangeArrowheads="1"/>
            </p:cNvSpPr>
            <p:nvPr userDrawn="1"/>
          </p:nvSpPr>
          <p:spPr bwMode="ltGray">
            <a:xfrm rot="-1172118">
              <a:off x="1198" y="2805"/>
              <a:ext cx="167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148" name="Rectangle 124"/>
            <p:cNvSpPr>
              <a:spLocks noChangeArrowheads="1"/>
            </p:cNvSpPr>
            <p:nvPr userDrawn="1"/>
          </p:nvSpPr>
          <p:spPr bwMode="ltGray">
            <a:xfrm rot="-753845">
              <a:off x="1218" y="2930"/>
              <a:ext cx="167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149" name="Rectangle 125"/>
            <p:cNvSpPr>
              <a:spLocks noChangeArrowheads="1"/>
            </p:cNvSpPr>
            <p:nvPr userDrawn="1"/>
          </p:nvSpPr>
          <p:spPr bwMode="ltGray">
            <a:xfrm rot="-287823">
              <a:off x="1213" y="3066"/>
              <a:ext cx="167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150" name="Rectangle 126"/>
            <p:cNvSpPr>
              <a:spLocks noChangeArrowheads="1"/>
            </p:cNvSpPr>
            <p:nvPr userDrawn="1"/>
          </p:nvSpPr>
          <p:spPr bwMode="ltGray">
            <a:xfrm rot="696741">
              <a:off x="1126" y="3337"/>
              <a:ext cx="150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151" name="Rectangle 127"/>
            <p:cNvSpPr>
              <a:spLocks noChangeArrowheads="1"/>
            </p:cNvSpPr>
            <p:nvPr userDrawn="1"/>
          </p:nvSpPr>
          <p:spPr bwMode="ltGray">
            <a:xfrm rot="1529990">
              <a:off x="1041" y="3465"/>
              <a:ext cx="140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152" name="Freeform 128"/>
            <p:cNvSpPr>
              <a:spLocks/>
            </p:cNvSpPr>
            <p:nvPr userDrawn="1"/>
          </p:nvSpPr>
          <p:spPr bwMode="ltGray">
            <a:xfrm>
              <a:off x="850" y="3136"/>
              <a:ext cx="204" cy="120"/>
            </a:xfrm>
            <a:custGeom>
              <a:avLst/>
              <a:gdLst/>
              <a:ahLst/>
              <a:cxnLst>
                <a:cxn ang="0">
                  <a:pos x="168" y="120"/>
                </a:cxn>
                <a:cxn ang="0">
                  <a:pos x="204" y="12"/>
                </a:cxn>
                <a:cxn ang="0">
                  <a:pos x="42" y="0"/>
                </a:cxn>
                <a:cxn ang="0">
                  <a:pos x="0" y="108"/>
                </a:cxn>
                <a:cxn ang="0">
                  <a:pos x="30" y="114"/>
                </a:cxn>
                <a:cxn ang="0">
                  <a:pos x="60" y="30"/>
                </a:cxn>
                <a:cxn ang="0">
                  <a:pos x="102" y="36"/>
                </a:cxn>
                <a:cxn ang="0">
                  <a:pos x="78" y="108"/>
                </a:cxn>
                <a:cxn ang="0">
                  <a:pos x="102" y="108"/>
                </a:cxn>
                <a:cxn ang="0">
                  <a:pos x="132" y="36"/>
                </a:cxn>
                <a:cxn ang="0">
                  <a:pos x="162" y="36"/>
                </a:cxn>
                <a:cxn ang="0">
                  <a:pos x="138" y="114"/>
                </a:cxn>
                <a:cxn ang="0">
                  <a:pos x="168" y="120"/>
                </a:cxn>
              </a:cxnLst>
              <a:rect l="0" t="0" r="r" b="b"/>
              <a:pathLst>
                <a:path w="204" h="120">
                  <a:moveTo>
                    <a:pt x="168" y="120"/>
                  </a:moveTo>
                  <a:lnTo>
                    <a:pt x="204" y="12"/>
                  </a:lnTo>
                  <a:lnTo>
                    <a:pt x="42" y="0"/>
                  </a:lnTo>
                  <a:lnTo>
                    <a:pt x="0" y="108"/>
                  </a:lnTo>
                  <a:lnTo>
                    <a:pt x="30" y="114"/>
                  </a:lnTo>
                  <a:lnTo>
                    <a:pt x="60" y="30"/>
                  </a:lnTo>
                  <a:lnTo>
                    <a:pt x="102" y="36"/>
                  </a:lnTo>
                  <a:lnTo>
                    <a:pt x="78" y="108"/>
                  </a:lnTo>
                  <a:lnTo>
                    <a:pt x="102" y="108"/>
                  </a:lnTo>
                  <a:lnTo>
                    <a:pt x="132" y="36"/>
                  </a:lnTo>
                  <a:lnTo>
                    <a:pt x="162" y="36"/>
                  </a:lnTo>
                  <a:lnTo>
                    <a:pt x="138" y="114"/>
                  </a:lnTo>
                  <a:lnTo>
                    <a:pt x="168" y="120"/>
                  </a:lnTo>
                  <a:close/>
                </a:path>
              </a:pathLst>
            </a:custGeom>
            <a:solidFill>
              <a:srgbClr val="ECECD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153" name="Freeform 129"/>
            <p:cNvSpPr>
              <a:spLocks/>
            </p:cNvSpPr>
            <p:nvPr userDrawn="1"/>
          </p:nvSpPr>
          <p:spPr bwMode="ltGray">
            <a:xfrm>
              <a:off x="19" y="2722"/>
              <a:ext cx="90" cy="78"/>
            </a:xfrm>
            <a:custGeom>
              <a:avLst/>
              <a:gdLst/>
              <a:ahLst/>
              <a:cxnLst>
                <a:cxn ang="0">
                  <a:pos x="66" y="36"/>
                </a:cxn>
                <a:cxn ang="0">
                  <a:pos x="66" y="36"/>
                </a:cxn>
                <a:cxn ang="0">
                  <a:pos x="18" y="24"/>
                </a:cxn>
                <a:cxn ang="0">
                  <a:pos x="0" y="30"/>
                </a:cxn>
                <a:cxn ang="0">
                  <a:pos x="36" y="78"/>
                </a:cxn>
                <a:cxn ang="0">
                  <a:pos x="48" y="72"/>
                </a:cxn>
                <a:cxn ang="0">
                  <a:pos x="24" y="36"/>
                </a:cxn>
                <a:cxn ang="0">
                  <a:pos x="24" y="36"/>
                </a:cxn>
                <a:cxn ang="0">
                  <a:pos x="72" y="54"/>
                </a:cxn>
                <a:cxn ang="0">
                  <a:pos x="90" y="42"/>
                </a:cxn>
                <a:cxn ang="0">
                  <a:pos x="54" y="0"/>
                </a:cxn>
                <a:cxn ang="0">
                  <a:pos x="42" y="6"/>
                </a:cxn>
                <a:cxn ang="0">
                  <a:pos x="66" y="36"/>
                </a:cxn>
              </a:cxnLst>
              <a:rect l="0" t="0" r="r" b="b"/>
              <a:pathLst>
                <a:path w="90" h="78">
                  <a:moveTo>
                    <a:pt x="66" y="36"/>
                  </a:moveTo>
                  <a:lnTo>
                    <a:pt x="66" y="36"/>
                  </a:lnTo>
                  <a:lnTo>
                    <a:pt x="18" y="24"/>
                  </a:lnTo>
                  <a:lnTo>
                    <a:pt x="0" y="30"/>
                  </a:lnTo>
                  <a:lnTo>
                    <a:pt x="36" y="78"/>
                  </a:lnTo>
                  <a:lnTo>
                    <a:pt x="48" y="72"/>
                  </a:lnTo>
                  <a:lnTo>
                    <a:pt x="24" y="36"/>
                  </a:lnTo>
                  <a:lnTo>
                    <a:pt x="24" y="36"/>
                  </a:lnTo>
                  <a:lnTo>
                    <a:pt x="72" y="54"/>
                  </a:lnTo>
                  <a:lnTo>
                    <a:pt x="90" y="42"/>
                  </a:lnTo>
                  <a:lnTo>
                    <a:pt x="54" y="0"/>
                  </a:lnTo>
                  <a:lnTo>
                    <a:pt x="42" y="6"/>
                  </a:lnTo>
                  <a:lnTo>
                    <a:pt x="66" y="36"/>
                  </a:lnTo>
                  <a:close/>
                </a:path>
              </a:pathLst>
            </a:custGeom>
            <a:solidFill>
              <a:srgbClr val="ECECD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154" name="Freeform 130"/>
            <p:cNvSpPr>
              <a:spLocks/>
            </p:cNvSpPr>
            <p:nvPr userDrawn="1"/>
          </p:nvSpPr>
          <p:spPr bwMode="ltGray">
            <a:xfrm>
              <a:off x="97" y="2651"/>
              <a:ext cx="101" cy="89"/>
            </a:xfrm>
            <a:custGeom>
              <a:avLst/>
              <a:gdLst/>
              <a:ahLst/>
              <a:cxnLst>
                <a:cxn ang="0">
                  <a:pos x="54" y="89"/>
                </a:cxn>
                <a:cxn ang="0">
                  <a:pos x="65" y="83"/>
                </a:cxn>
                <a:cxn ang="0">
                  <a:pos x="48" y="35"/>
                </a:cxn>
                <a:cxn ang="0">
                  <a:pos x="89" y="65"/>
                </a:cxn>
                <a:cxn ang="0">
                  <a:pos x="101" y="59"/>
                </a:cxn>
                <a:cxn ang="0">
                  <a:pos x="83" y="0"/>
                </a:cxn>
                <a:cxn ang="0">
                  <a:pos x="71" y="12"/>
                </a:cxn>
                <a:cxn ang="0">
                  <a:pos x="83" y="41"/>
                </a:cxn>
                <a:cxn ang="0">
                  <a:pos x="48" y="23"/>
                </a:cxn>
                <a:cxn ang="0">
                  <a:pos x="36" y="29"/>
                </a:cxn>
                <a:cxn ang="0">
                  <a:pos x="45" y="68"/>
                </a:cxn>
                <a:cxn ang="0">
                  <a:pos x="18" y="41"/>
                </a:cxn>
                <a:cxn ang="0">
                  <a:pos x="0" y="53"/>
                </a:cxn>
                <a:cxn ang="0">
                  <a:pos x="54" y="89"/>
                </a:cxn>
              </a:cxnLst>
              <a:rect l="0" t="0" r="r" b="b"/>
              <a:pathLst>
                <a:path w="101" h="89">
                  <a:moveTo>
                    <a:pt x="54" y="89"/>
                  </a:moveTo>
                  <a:lnTo>
                    <a:pt x="65" y="83"/>
                  </a:lnTo>
                  <a:lnTo>
                    <a:pt x="48" y="35"/>
                  </a:lnTo>
                  <a:lnTo>
                    <a:pt x="89" y="65"/>
                  </a:lnTo>
                  <a:lnTo>
                    <a:pt x="101" y="59"/>
                  </a:lnTo>
                  <a:lnTo>
                    <a:pt x="83" y="0"/>
                  </a:lnTo>
                  <a:lnTo>
                    <a:pt x="71" y="12"/>
                  </a:lnTo>
                  <a:lnTo>
                    <a:pt x="83" y="41"/>
                  </a:lnTo>
                  <a:lnTo>
                    <a:pt x="48" y="23"/>
                  </a:lnTo>
                  <a:lnTo>
                    <a:pt x="36" y="29"/>
                  </a:lnTo>
                  <a:lnTo>
                    <a:pt x="45" y="68"/>
                  </a:lnTo>
                  <a:lnTo>
                    <a:pt x="18" y="41"/>
                  </a:lnTo>
                  <a:lnTo>
                    <a:pt x="0" y="53"/>
                  </a:lnTo>
                  <a:lnTo>
                    <a:pt x="54" y="89"/>
                  </a:lnTo>
                  <a:close/>
                </a:path>
              </a:pathLst>
            </a:custGeom>
            <a:solidFill>
              <a:srgbClr val="ECECD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155" name="Freeform 131"/>
            <p:cNvSpPr>
              <a:spLocks/>
            </p:cNvSpPr>
            <p:nvPr userDrawn="1"/>
          </p:nvSpPr>
          <p:spPr bwMode="ltGray">
            <a:xfrm>
              <a:off x="677" y="3502"/>
              <a:ext cx="83" cy="78"/>
            </a:xfrm>
            <a:custGeom>
              <a:avLst/>
              <a:gdLst/>
              <a:ahLst/>
              <a:cxnLst>
                <a:cxn ang="0">
                  <a:pos x="36" y="78"/>
                </a:cxn>
                <a:cxn ang="0">
                  <a:pos x="83" y="48"/>
                </a:cxn>
                <a:cxn ang="0">
                  <a:pos x="54" y="0"/>
                </a:cxn>
                <a:cxn ang="0">
                  <a:pos x="0" y="30"/>
                </a:cxn>
                <a:cxn ang="0">
                  <a:pos x="6" y="36"/>
                </a:cxn>
                <a:cxn ang="0">
                  <a:pos x="42" y="18"/>
                </a:cxn>
                <a:cxn ang="0">
                  <a:pos x="54" y="30"/>
                </a:cxn>
                <a:cxn ang="0">
                  <a:pos x="24" y="48"/>
                </a:cxn>
                <a:cxn ang="0">
                  <a:pos x="30" y="54"/>
                </a:cxn>
                <a:cxn ang="0">
                  <a:pos x="60" y="36"/>
                </a:cxn>
                <a:cxn ang="0">
                  <a:pos x="66" y="48"/>
                </a:cxn>
                <a:cxn ang="0">
                  <a:pos x="30" y="66"/>
                </a:cxn>
                <a:cxn ang="0">
                  <a:pos x="36" y="78"/>
                </a:cxn>
              </a:cxnLst>
              <a:rect l="0" t="0" r="r" b="b"/>
              <a:pathLst>
                <a:path w="83" h="78">
                  <a:moveTo>
                    <a:pt x="36" y="78"/>
                  </a:moveTo>
                  <a:lnTo>
                    <a:pt x="83" y="48"/>
                  </a:lnTo>
                  <a:lnTo>
                    <a:pt x="54" y="0"/>
                  </a:lnTo>
                  <a:lnTo>
                    <a:pt x="0" y="30"/>
                  </a:lnTo>
                  <a:lnTo>
                    <a:pt x="6" y="36"/>
                  </a:lnTo>
                  <a:lnTo>
                    <a:pt x="42" y="18"/>
                  </a:lnTo>
                  <a:lnTo>
                    <a:pt x="54" y="30"/>
                  </a:lnTo>
                  <a:lnTo>
                    <a:pt x="24" y="48"/>
                  </a:lnTo>
                  <a:lnTo>
                    <a:pt x="30" y="54"/>
                  </a:lnTo>
                  <a:lnTo>
                    <a:pt x="60" y="36"/>
                  </a:lnTo>
                  <a:lnTo>
                    <a:pt x="66" y="48"/>
                  </a:lnTo>
                  <a:lnTo>
                    <a:pt x="30" y="66"/>
                  </a:lnTo>
                  <a:lnTo>
                    <a:pt x="36" y="78"/>
                  </a:lnTo>
                  <a:close/>
                </a:path>
              </a:pathLst>
            </a:custGeom>
            <a:solidFill>
              <a:srgbClr val="ECECD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156" name="Freeform 132"/>
            <p:cNvSpPr>
              <a:spLocks/>
            </p:cNvSpPr>
            <p:nvPr userDrawn="1"/>
          </p:nvSpPr>
          <p:spPr bwMode="ltGray">
            <a:xfrm>
              <a:off x="940" y="2782"/>
              <a:ext cx="90" cy="72"/>
            </a:xfrm>
            <a:custGeom>
              <a:avLst/>
              <a:gdLst/>
              <a:ahLst/>
              <a:cxnLst>
                <a:cxn ang="0">
                  <a:pos x="90" y="30"/>
                </a:cxn>
                <a:cxn ang="0">
                  <a:pos x="66" y="0"/>
                </a:cxn>
                <a:cxn ang="0">
                  <a:pos x="0" y="36"/>
                </a:cxn>
                <a:cxn ang="0">
                  <a:pos x="24" y="72"/>
                </a:cxn>
                <a:cxn ang="0">
                  <a:pos x="36" y="66"/>
                </a:cxn>
                <a:cxn ang="0">
                  <a:pos x="18" y="42"/>
                </a:cxn>
                <a:cxn ang="0">
                  <a:pos x="36" y="30"/>
                </a:cxn>
                <a:cxn ang="0">
                  <a:pos x="54" y="54"/>
                </a:cxn>
                <a:cxn ang="0">
                  <a:pos x="60" y="48"/>
                </a:cxn>
                <a:cxn ang="0">
                  <a:pos x="48" y="24"/>
                </a:cxn>
                <a:cxn ang="0">
                  <a:pos x="60" y="12"/>
                </a:cxn>
                <a:cxn ang="0">
                  <a:pos x="78" y="42"/>
                </a:cxn>
                <a:cxn ang="0">
                  <a:pos x="90" y="30"/>
                </a:cxn>
              </a:cxnLst>
              <a:rect l="0" t="0" r="r" b="b"/>
              <a:pathLst>
                <a:path w="90" h="72">
                  <a:moveTo>
                    <a:pt x="90" y="30"/>
                  </a:moveTo>
                  <a:lnTo>
                    <a:pt x="66" y="0"/>
                  </a:lnTo>
                  <a:lnTo>
                    <a:pt x="0" y="36"/>
                  </a:lnTo>
                  <a:lnTo>
                    <a:pt x="24" y="72"/>
                  </a:lnTo>
                  <a:lnTo>
                    <a:pt x="36" y="66"/>
                  </a:lnTo>
                  <a:lnTo>
                    <a:pt x="18" y="42"/>
                  </a:lnTo>
                  <a:lnTo>
                    <a:pt x="36" y="30"/>
                  </a:lnTo>
                  <a:lnTo>
                    <a:pt x="54" y="54"/>
                  </a:lnTo>
                  <a:lnTo>
                    <a:pt x="60" y="48"/>
                  </a:lnTo>
                  <a:lnTo>
                    <a:pt x="48" y="24"/>
                  </a:lnTo>
                  <a:lnTo>
                    <a:pt x="60" y="12"/>
                  </a:lnTo>
                  <a:lnTo>
                    <a:pt x="78" y="42"/>
                  </a:lnTo>
                  <a:lnTo>
                    <a:pt x="90" y="30"/>
                  </a:lnTo>
                  <a:close/>
                </a:path>
              </a:pathLst>
            </a:custGeom>
            <a:solidFill>
              <a:srgbClr val="ECECD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157" name="Freeform 133"/>
            <p:cNvSpPr>
              <a:spLocks/>
            </p:cNvSpPr>
            <p:nvPr userDrawn="1"/>
          </p:nvSpPr>
          <p:spPr bwMode="ltGray">
            <a:xfrm>
              <a:off x="898" y="2716"/>
              <a:ext cx="90" cy="84"/>
            </a:xfrm>
            <a:custGeom>
              <a:avLst/>
              <a:gdLst/>
              <a:ahLst/>
              <a:cxnLst>
                <a:cxn ang="0">
                  <a:pos x="42" y="60"/>
                </a:cxn>
                <a:cxn ang="0">
                  <a:pos x="42" y="60"/>
                </a:cxn>
                <a:cxn ang="0">
                  <a:pos x="72" y="12"/>
                </a:cxn>
                <a:cxn ang="0">
                  <a:pos x="66" y="0"/>
                </a:cxn>
                <a:cxn ang="0">
                  <a:pos x="0" y="42"/>
                </a:cxn>
                <a:cxn ang="0">
                  <a:pos x="6" y="54"/>
                </a:cxn>
                <a:cxn ang="0">
                  <a:pos x="54" y="24"/>
                </a:cxn>
                <a:cxn ang="0">
                  <a:pos x="54" y="24"/>
                </a:cxn>
                <a:cxn ang="0">
                  <a:pos x="18" y="72"/>
                </a:cxn>
                <a:cxn ang="0">
                  <a:pos x="24" y="84"/>
                </a:cxn>
                <a:cxn ang="0">
                  <a:pos x="90" y="42"/>
                </a:cxn>
                <a:cxn ang="0">
                  <a:pos x="84" y="30"/>
                </a:cxn>
                <a:cxn ang="0">
                  <a:pos x="42" y="60"/>
                </a:cxn>
              </a:cxnLst>
              <a:rect l="0" t="0" r="r" b="b"/>
              <a:pathLst>
                <a:path w="90" h="84">
                  <a:moveTo>
                    <a:pt x="42" y="60"/>
                  </a:moveTo>
                  <a:lnTo>
                    <a:pt x="42" y="60"/>
                  </a:lnTo>
                  <a:lnTo>
                    <a:pt x="72" y="12"/>
                  </a:lnTo>
                  <a:lnTo>
                    <a:pt x="66" y="0"/>
                  </a:lnTo>
                  <a:lnTo>
                    <a:pt x="0" y="42"/>
                  </a:lnTo>
                  <a:lnTo>
                    <a:pt x="6" y="54"/>
                  </a:lnTo>
                  <a:lnTo>
                    <a:pt x="54" y="24"/>
                  </a:lnTo>
                  <a:lnTo>
                    <a:pt x="54" y="24"/>
                  </a:lnTo>
                  <a:lnTo>
                    <a:pt x="18" y="72"/>
                  </a:lnTo>
                  <a:lnTo>
                    <a:pt x="24" y="84"/>
                  </a:lnTo>
                  <a:lnTo>
                    <a:pt x="90" y="42"/>
                  </a:lnTo>
                  <a:lnTo>
                    <a:pt x="84" y="30"/>
                  </a:lnTo>
                  <a:lnTo>
                    <a:pt x="42" y="60"/>
                  </a:lnTo>
                  <a:close/>
                </a:path>
              </a:pathLst>
            </a:custGeom>
            <a:solidFill>
              <a:srgbClr val="ECECD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158" name="Freeform 134"/>
            <p:cNvSpPr>
              <a:spLocks/>
            </p:cNvSpPr>
            <p:nvPr userDrawn="1"/>
          </p:nvSpPr>
          <p:spPr bwMode="ltGray">
            <a:xfrm>
              <a:off x="7" y="3837"/>
              <a:ext cx="6" cy="12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6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6" y="0"/>
                </a:cxn>
                <a:cxn ang="0">
                  <a:pos x="6" y="0"/>
                </a:cxn>
              </a:cxnLst>
              <a:rect l="0" t="0" r="r" b="b"/>
              <a:pathLst>
                <a:path w="6" h="12">
                  <a:moveTo>
                    <a:pt x="6" y="0"/>
                  </a:moveTo>
                  <a:lnTo>
                    <a:pt x="6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ECECD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159" name="Freeform 135"/>
            <p:cNvSpPr>
              <a:spLocks/>
            </p:cNvSpPr>
            <p:nvPr userDrawn="1"/>
          </p:nvSpPr>
          <p:spPr bwMode="ltGray">
            <a:xfrm>
              <a:off x="7" y="2555"/>
              <a:ext cx="30" cy="48"/>
            </a:xfrm>
            <a:custGeom>
              <a:avLst/>
              <a:gdLst/>
              <a:ahLst/>
              <a:cxnLst>
                <a:cxn ang="0">
                  <a:pos x="18" y="48"/>
                </a:cxn>
                <a:cxn ang="0">
                  <a:pos x="18" y="48"/>
                </a:cxn>
                <a:cxn ang="0">
                  <a:pos x="30" y="42"/>
                </a:cxn>
                <a:cxn ang="0">
                  <a:pos x="0" y="0"/>
                </a:cxn>
                <a:cxn ang="0">
                  <a:pos x="0" y="24"/>
                </a:cxn>
                <a:cxn ang="0">
                  <a:pos x="18" y="48"/>
                </a:cxn>
                <a:cxn ang="0">
                  <a:pos x="18" y="48"/>
                </a:cxn>
              </a:cxnLst>
              <a:rect l="0" t="0" r="r" b="b"/>
              <a:pathLst>
                <a:path w="30" h="48">
                  <a:moveTo>
                    <a:pt x="18" y="48"/>
                  </a:moveTo>
                  <a:lnTo>
                    <a:pt x="18" y="48"/>
                  </a:lnTo>
                  <a:lnTo>
                    <a:pt x="30" y="42"/>
                  </a:lnTo>
                  <a:lnTo>
                    <a:pt x="0" y="0"/>
                  </a:lnTo>
                  <a:lnTo>
                    <a:pt x="0" y="24"/>
                  </a:lnTo>
                  <a:lnTo>
                    <a:pt x="18" y="48"/>
                  </a:lnTo>
                  <a:lnTo>
                    <a:pt x="18" y="48"/>
                  </a:lnTo>
                  <a:close/>
                </a:path>
              </a:pathLst>
            </a:custGeom>
            <a:solidFill>
              <a:srgbClr val="ECECD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160" name="Freeform 136"/>
            <p:cNvSpPr>
              <a:spLocks/>
            </p:cNvSpPr>
            <p:nvPr userDrawn="1"/>
          </p:nvSpPr>
          <p:spPr bwMode="ltGray">
            <a:xfrm>
              <a:off x="7" y="3843"/>
              <a:ext cx="36" cy="66"/>
            </a:xfrm>
            <a:custGeom>
              <a:avLst/>
              <a:gdLst/>
              <a:ahLst/>
              <a:cxnLst>
                <a:cxn ang="0">
                  <a:pos x="36" y="0"/>
                </a:cxn>
                <a:cxn ang="0">
                  <a:pos x="24" y="0"/>
                </a:cxn>
                <a:cxn ang="0">
                  <a:pos x="24" y="0"/>
                </a:cxn>
                <a:cxn ang="0">
                  <a:pos x="0" y="36"/>
                </a:cxn>
                <a:cxn ang="0">
                  <a:pos x="0" y="66"/>
                </a:cxn>
                <a:cxn ang="0">
                  <a:pos x="36" y="0"/>
                </a:cxn>
                <a:cxn ang="0">
                  <a:pos x="36" y="0"/>
                </a:cxn>
              </a:cxnLst>
              <a:rect l="0" t="0" r="r" b="b"/>
              <a:pathLst>
                <a:path w="36" h="66">
                  <a:moveTo>
                    <a:pt x="36" y="0"/>
                  </a:moveTo>
                  <a:lnTo>
                    <a:pt x="24" y="0"/>
                  </a:lnTo>
                  <a:lnTo>
                    <a:pt x="24" y="0"/>
                  </a:lnTo>
                  <a:lnTo>
                    <a:pt x="0" y="36"/>
                  </a:lnTo>
                  <a:lnTo>
                    <a:pt x="0" y="66"/>
                  </a:lnTo>
                  <a:lnTo>
                    <a:pt x="36" y="0"/>
                  </a:lnTo>
                  <a:lnTo>
                    <a:pt x="36" y="0"/>
                  </a:lnTo>
                  <a:close/>
                </a:path>
              </a:pathLst>
            </a:custGeom>
            <a:solidFill>
              <a:srgbClr val="ECECD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161" name="Rectangle 137"/>
            <p:cNvSpPr>
              <a:spLocks noChangeArrowheads="1"/>
            </p:cNvSpPr>
            <p:nvPr userDrawn="1"/>
          </p:nvSpPr>
          <p:spPr bwMode="ltGray">
            <a:xfrm rot="244926">
              <a:off x="1177" y="3201"/>
              <a:ext cx="161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162" name="Rectangle 138"/>
            <p:cNvSpPr>
              <a:spLocks noChangeArrowheads="1"/>
            </p:cNvSpPr>
            <p:nvPr userDrawn="1"/>
          </p:nvSpPr>
          <p:spPr bwMode="ltGray">
            <a:xfrm rot="-5598588">
              <a:off x="290" y="2386"/>
              <a:ext cx="138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163" name="Freeform 139"/>
            <p:cNvSpPr>
              <a:spLocks/>
            </p:cNvSpPr>
            <p:nvPr userDrawn="1"/>
          </p:nvSpPr>
          <p:spPr bwMode="ltGray">
            <a:xfrm>
              <a:off x="139" y="3573"/>
              <a:ext cx="144" cy="154"/>
            </a:xfrm>
            <a:custGeom>
              <a:avLst/>
              <a:gdLst/>
              <a:ahLst/>
              <a:cxnLst>
                <a:cxn ang="0">
                  <a:pos x="0" y="102"/>
                </a:cxn>
                <a:cxn ang="0">
                  <a:pos x="59" y="154"/>
                </a:cxn>
                <a:cxn ang="0">
                  <a:pos x="117" y="120"/>
                </a:cxn>
                <a:cxn ang="0">
                  <a:pos x="62" y="55"/>
                </a:cxn>
                <a:cxn ang="0">
                  <a:pos x="104" y="34"/>
                </a:cxn>
                <a:cxn ang="0">
                  <a:pos x="117" y="53"/>
                </a:cxn>
                <a:cxn ang="0">
                  <a:pos x="141" y="47"/>
                </a:cxn>
                <a:cxn ang="0">
                  <a:pos x="97" y="2"/>
                </a:cxn>
                <a:cxn ang="0">
                  <a:pos x="36" y="33"/>
                </a:cxn>
                <a:cxn ang="0">
                  <a:pos x="90" y="107"/>
                </a:cxn>
                <a:cxn ang="0">
                  <a:pos x="28" y="101"/>
                </a:cxn>
                <a:cxn ang="0">
                  <a:pos x="0" y="102"/>
                </a:cxn>
              </a:cxnLst>
              <a:rect l="0" t="0" r="r" b="b"/>
              <a:pathLst>
                <a:path w="144" h="154">
                  <a:moveTo>
                    <a:pt x="0" y="102"/>
                  </a:moveTo>
                  <a:cubicBezTo>
                    <a:pt x="6" y="140"/>
                    <a:pt x="25" y="154"/>
                    <a:pt x="59" y="154"/>
                  </a:cubicBezTo>
                  <a:cubicBezTo>
                    <a:pt x="111" y="152"/>
                    <a:pt x="106" y="130"/>
                    <a:pt x="117" y="120"/>
                  </a:cubicBezTo>
                  <a:cubicBezTo>
                    <a:pt x="119" y="61"/>
                    <a:pt x="84" y="84"/>
                    <a:pt x="62" y="55"/>
                  </a:cubicBezTo>
                  <a:cubicBezTo>
                    <a:pt x="59" y="42"/>
                    <a:pt x="78" y="11"/>
                    <a:pt x="104" y="34"/>
                  </a:cubicBezTo>
                  <a:cubicBezTo>
                    <a:pt x="108" y="41"/>
                    <a:pt x="111" y="51"/>
                    <a:pt x="117" y="53"/>
                  </a:cubicBezTo>
                  <a:cubicBezTo>
                    <a:pt x="123" y="55"/>
                    <a:pt x="144" y="55"/>
                    <a:pt x="141" y="47"/>
                  </a:cubicBezTo>
                  <a:cubicBezTo>
                    <a:pt x="138" y="39"/>
                    <a:pt x="126" y="5"/>
                    <a:pt x="97" y="2"/>
                  </a:cubicBezTo>
                  <a:cubicBezTo>
                    <a:pt x="77" y="0"/>
                    <a:pt x="48" y="0"/>
                    <a:pt x="36" y="33"/>
                  </a:cubicBezTo>
                  <a:cubicBezTo>
                    <a:pt x="15" y="89"/>
                    <a:pt x="83" y="79"/>
                    <a:pt x="90" y="107"/>
                  </a:cubicBezTo>
                  <a:cubicBezTo>
                    <a:pt x="96" y="130"/>
                    <a:pt x="34" y="147"/>
                    <a:pt x="28" y="101"/>
                  </a:cubicBezTo>
                  <a:cubicBezTo>
                    <a:pt x="12" y="104"/>
                    <a:pt x="15" y="98"/>
                    <a:pt x="0" y="102"/>
                  </a:cubicBezTo>
                  <a:close/>
                </a:path>
              </a:pathLst>
            </a:custGeom>
            <a:solidFill>
              <a:srgbClr val="ECECDC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fr-FR"/>
            </a:p>
          </p:txBody>
        </p:sp>
        <p:sp>
          <p:nvSpPr>
            <p:cNvPr id="1164" name="Freeform 140"/>
            <p:cNvSpPr>
              <a:spLocks/>
            </p:cNvSpPr>
            <p:nvPr userDrawn="1"/>
          </p:nvSpPr>
          <p:spPr bwMode="ltGray">
            <a:xfrm rot="-2857037">
              <a:off x="619" y="3550"/>
              <a:ext cx="68" cy="69"/>
            </a:xfrm>
            <a:custGeom>
              <a:avLst/>
              <a:gdLst/>
              <a:ahLst/>
              <a:cxnLst>
                <a:cxn ang="0">
                  <a:pos x="0" y="102"/>
                </a:cxn>
                <a:cxn ang="0">
                  <a:pos x="59" y="154"/>
                </a:cxn>
                <a:cxn ang="0">
                  <a:pos x="117" y="120"/>
                </a:cxn>
                <a:cxn ang="0">
                  <a:pos x="62" y="55"/>
                </a:cxn>
                <a:cxn ang="0">
                  <a:pos x="104" y="34"/>
                </a:cxn>
                <a:cxn ang="0">
                  <a:pos x="117" y="53"/>
                </a:cxn>
                <a:cxn ang="0">
                  <a:pos x="141" y="47"/>
                </a:cxn>
                <a:cxn ang="0">
                  <a:pos x="97" y="2"/>
                </a:cxn>
                <a:cxn ang="0">
                  <a:pos x="36" y="33"/>
                </a:cxn>
                <a:cxn ang="0">
                  <a:pos x="90" y="107"/>
                </a:cxn>
                <a:cxn ang="0">
                  <a:pos x="28" y="101"/>
                </a:cxn>
                <a:cxn ang="0">
                  <a:pos x="0" y="102"/>
                </a:cxn>
              </a:cxnLst>
              <a:rect l="0" t="0" r="r" b="b"/>
              <a:pathLst>
                <a:path w="144" h="154">
                  <a:moveTo>
                    <a:pt x="0" y="102"/>
                  </a:moveTo>
                  <a:cubicBezTo>
                    <a:pt x="6" y="140"/>
                    <a:pt x="25" y="154"/>
                    <a:pt x="59" y="154"/>
                  </a:cubicBezTo>
                  <a:cubicBezTo>
                    <a:pt x="111" y="152"/>
                    <a:pt x="106" y="130"/>
                    <a:pt x="117" y="120"/>
                  </a:cubicBezTo>
                  <a:cubicBezTo>
                    <a:pt x="113" y="47"/>
                    <a:pt x="84" y="84"/>
                    <a:pt x="62" y="55"/>
                  </a:cubicBezTo>
                  <a:cubicBezTo>
                    <a:pt x="59" y="42"/>
                    <a:pt x="78" y="11"/>
                    <a:pt x="104" y="34"/>
                  </a:cubicBezTo>
                  <a:cubicBezTo>
                    <a:pt x="108" y="41"/>
                    <a:pt x="111" y="51"/>
                    <a:pt x="117" y="53"/>
                  </a:cubicBezTo>
                  <a:cubicBezTo>
                    <a:pt x="123" y="55"/>
                    <a:pt x="144" y="55"/>
                    <a:pt x="141" y="47"/>
                  </a:cubicBezTo>
                  <a:cubicBezTo>
                    <a:pt x="138" y="39"/>
                    <a:pt x="126" y="5"/>
                    <a:pt x="97" y="2"/>
                  </a:cubicBezTo>
                  <a:cubicBezTo>
                    <a:pt x="77" y="0"/>
                    <a:pt x="48" y="0"/>
                    <a:pt x="36" y="33"/>
                  </a:cubicBezTo>
                  <a:cubicBezTo>
                    <a:pt x="15" y="89"/>
                    <a:pt x="83" y="79"/>
                    <a:pt x="90" y="107"/>
                  </a:cubicBezTo>
                  <a:cubicBezTo>
                    <a:pt x="96" y="130"/>
                    <a:pt x="34" y="147"/>
                    <a:pt x="28" y="101"/>
                  </a:cubicBezTo>
                  <a:cubicBezTo>
                    <a:pt x="12" y="104"/>
                    <a:pt x="15" y="98"/>
                    <a:pt x="0" y="102"/>
                  </a:cubicBezTo>
                  <a:close/>
                </a:path>
              </a:pathLst>
            </a:custGeom>
            <a:solidFill>
              <a:srgbClr val="ECECDC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fr-FR"/>
            </a:p>
          </p:txBody>
        </p:sp>
        <p:sp>
          <p:nvSpPr>
            <p:cNvPr id="1165" name="Freeform 141"/>
            <p:cNvSpPr>
              <a:spLocks/>
            </p:cNvSpPr>
            <p:nvPr userDrawn="1"/>
          </p:nvSpPr>
          <p:spPr bwMode="ltGray">
            <a:xfrm>
              <a:off x="235" y="2503"/>
              <a:ext cx="348" cy="127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87" y="582"/>
                </a:cxn>
                <a:cxn ang="0">
                  <a:pos x="348" y="1272"/>
                </a:cxn>
                <a:cxn ang="0">
                  <a:pos x="54" y="676"/>
                </a:cxn>
                <a:cxn ang="0">
                  <a:pos x="0" y="0"/>
                </a:cxn>
              </a:cxnLst>
              <a:rect l="0" t="0" r="r" b="b"/>
              <a:pathLst>
                <a:path w="348" h="1272">
                  <a:moveTo>
                    <a:pt x="0" y="0"/>
                  </a:moveTo>
                  <a:lnTo>
                    <a:pt x="287" y="582"/>
                  </a:lnTo>
                  <a:lnTo>
                    <a:pt x="348" y="1272"/>
                  </a:lnTo>
                  <a:lnTo>
                    <a:pt x="54" y="67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CECDC"/>
            </a:soli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fr-FR"/>
            </a:p>
          </p:txBody>
        </p:sp>
        <p:sp>
          <p:nvSpPr>
            <p:cNvPr id="1166" name="Oval 142"/>
            <p:cNvSpPr>
              <a:spLocks noChangeArrowheads="1"/>
            </p:cNvSpPr>
            <p:nvPr userDrawn="1"/>
          </p:nvSpPr>
          <p:spPr bwMode="ltGray">
            <a:xfrm rot="-1684349">
              <a:off x="296" y="3047"/>
              <a:ext cx="221" cy="174"/>
            </a:xfrm>
            <a:prstGeom prst="ellipse">
              <a:avLst/>
            </a:prstGeom>
            <a:solidFill>
              <a:srgbClr val="ECECDC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fr-FR"/>
            </a:p>
          </p:txBody>
        </p:sp>
      </p:grp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slow" advClick="0" advTm="10000">
    <p:fade/>
  </p:transition>
  <p:txStyles>
    <p:titleStyle>
      <a:lvl1pPr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audio" Target="file:///\\Laclefnumerique\transfert\archives\Communication\Pr&#233;sentation\vibrasphere.wav" TargetMode="Externa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10" Type="http://schemas.openxmlformats.org/officeDocument/2006/relationships/image" Target="../media/image8.jpeg"/><Relationship Id="rId4" Type="http://schemas.openxmlformats.org/officeDocument/2006/relationships/diagramLayout" Target="../diagrams/layout1.xml"/><Relationship Id="rId9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Emmanuel%20Barraud\Desktop\apprentissage\ressources\vid&#233;os\Benoit.mpg" TargetMode="External"/><Relationship Id="rId6" Type="http://schemas.openxmlformats.org/officeDocument/2006/relationships/image" Target="../media/image11.png"/><Relationship Id="rId5" Type="http://schemas.openxmlformats.org/officeDocument/2006/relationships/image" Target="../media/image10.wmf"/><Relationship Id="rId4" Type="http://schemas.openxmlformats.org/officeDocument/2006/relationships/image" Target="../media/image9.w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 descr="image1.png"/>
          <p:cNvPicPr>
            <a:picLocks noChangeAspect="1"/>
          </p:cNvPicPr>
          <p:nvPr/>
        </p:nvPicPr>
        <p:blipFill>
          <a:blip r:embed="rId4" cstate="print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l="1615"/>
          <a:stretch>
            <a:fillRect/>
          </a:stretch>
        </p:blipFill>
        <p:spPr>
          <a:xfrm>
            <a:off x="3851920" y="2141548"/>
            <a:ext cx="4386315" cy="2943636"/>
          </a:xfrm>
          <a:prstGeom prst="rect">
            <a:avLst/>
          </a:prstGeom>
        </p:spPr>
      </p:pic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203575" y="3860800"/>
            <a:ext cx="5103813" cy="1296988"/>
          </a:xfrm>
        </p:spPr>
        <p:txBody>
          <a:bodyPr/>
          <a:lstStyle/>
          <a:p>
            <a:pPr algn="r"/>
            <a:r>
              <a:rPr lang="fr-FR"/>
              <a:t>Une formation gratuite,</a:t>
            </a:r>
          </a:p>
          <a:p>
            <a:pPr algn="r"/>
            <a:r>
              <a:rPr lang="fr-FR"/>
              <a:t>Un emploi rémunéré.</a:t>
            </a:r>
          </a:p>
        </p:txBody>
      </p:sp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fr-FR" sz="4800" dirty="0"/>
              <a:t>L’apprentissage</a:t>
            </a:r>
          </a:p>
        </p:txBody>
      </p:sp>
      <p:pic>
        <p:nvPicPr>
          <p:cNvPr id="2058" name="vibrasphere.wav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915816" y="5373216"/>
            <a:ext cx="304800" cy="30480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9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05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" presetClass="entr" presetSubtype="2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3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3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0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2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2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2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20000" numSld="9" showWhenStopped="0">
                <p:cTn id="26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58"/>
                </p:tgtEl>
              </p:cMediaNode>
            </p:audio>
          </p:childTnLst>
        </p:cTn>
      </p:par>
    </p:tnLst>
    <p:bldLst>
      <p:bldP spid="2051" grpId="0" uiExpand="1" build="p"/>
      <p:bldP spid="205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81" name="Picture 13" descr="escalier avec élèves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2492375"/>
            <a:ext cx="4043363" cy="3032125"/>
          </a:xfrm>
          <a:prstGeom prst="rect">
            <a:avLst/>
          </a:prstGeom>
          <a:noFill/>
        </p:spPr>
      </p:pic>
      <p:sp>
        <p:nvSpPr>
          <p:cNvPr id="717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Notre Centre de Formation d’Apprentis</a:t>
            </a:r>
          </a:p>
        </p:txBody>
      </p:sp>
      <p:pic>
        <p:nvPicPr>
          <p:cNvPr id="7180" name="Picture 12" descr="salle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58888" y="1268413"/>
            <a:ext cx="3684587" cy="2763837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10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0" fill="hold"/>
                                        <p:tgtEl>
                                          <p:spTgt spid="7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7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3000" fill="hold"/>
                                        <p:tgtEl>
                                          <p:spTgt spid="7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3000" fill="hold"/>
                                        <p:tgtEl>
                                          <p:spTgt spid="7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Nos formations</a:t>
            </a:r>
            <a:endParaRPr lang="fr-FR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 smtClean="0"/>
              <a:t>BTS Management des Unités Commerciales</a:t>
            </a:r>
          </a:p>
          <a:p>
            <a:r>
              <a:rPr lang="fr-FR" dirty="0" smtClean="0"/>
              <a:t>BTS Négociation et Relation Client</a:t>
            </a:r>
          </a:p>
          <a:p>
            <a:r>
              <a:rPr lang="fr-FR" dirty="0" smtClean="0"/>
              <a:t>Bac Pro Commerce</a:t>
            </a:r>
          </a:p>
          <a:p>
            <a:r>
              <a:rPr lang="fr-FR" dirty="0" smtClean="0"/>
              <a:t>BEP Vente Action Marchande</a:t>
            </a:r>
            <a:endParaRPr lang="fr-FR" dirty="0"/>
          </a:p>
        </p:txBody>
      </p:sp>
      <p:pic>
        <p:nvPicPr>
          <p:cNvPr id="9221" name="Picture 5" descr="fille1_detouree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7950" y="715963"/>
            <a:ext cx="2219325" cy="4297362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10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2" presetClass="entr" presetSubtype="8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000" fill="hold"/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9219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L’alternance se joue à 3…</a:t>
            </a:r>
            <a:endParaRPr lang="fr-FR" dirty="0"/>
          </a:p>
        </p:txBody>
      </p:sp>
      <p:graphicFrame>
        <p:nvGraphicFramePr>
          <p:cNvPr id="3" name="Diagramme 2"/>
          <p:cNvGraphicFramePr/>
          <p:nvPr/>
        </p:nvGraphicFramePr>
        <p:xfrm>
          <a:off x="1475656" y="1556792"/>
          <a:ext cx="6552728" cy="50405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4" name="Picture 28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283968" y="1196752"/>
            <a:ext cx="939676" cy="1405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20" descr="MPj04023440000[1]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475656" y="5661248"/>
            <a:ext cx="990583" cy="792088"/>
          </a:xfrm>
          <a:prstGeom prst="rect">
            <a:avLst/>
          </a:prstGeom>
          <a:noFill/>
        </p:spPr>
      </p:pic>
      <p:pic>
        <p:nvPicPr>
          <p:cNvPr id="6" name="Picture 27" descr="salle5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020272" y="5373216"/>
            <a:ext cx="1512168" cy="1134792"/>
          </a:xfrm>
          <a:prstGeom prst="rect">
            <a:avLst/>
          </a:prstGeom>
          <a:noFill/>
        </p:spPr>
      </p:pic>
      <p:sp>
        <p:nvSpPr>
          <p:cNvPr id="7" name="Text Box 11"/>
          <p:cNvSpPr txBox="1">
            <a:spLocks noChangeArrowheads="1"/>
          </p:cNvSpPr>
          <p:nvPr/>
        </p:nvSpPr>
        <p:spPr bwMode="auto">
          <a:xfrm>
            <a:off x="4067945" y="4249664"/>
            <a:ext cx="1368152" cy="6365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fr-FR" sz="2000" b="1" dirty="0">
                <a:solidFill>
                  <a:schemeClr val="bg2"/>
                </a:solidFill>
              </a:rPr>
              <a:t>Contrat</a:t>
            </a:r>
            <a:br>
              <a:rPr lang="fr-FR" sz="2000" b="1" dirty="0">
                <a:solidFill>
                  <a:schemeClr val="bg2"/>
                </a:solidFill>
              </a:rPr>
            </a:br>
            <a:r>
              <a:rPr lang="fr-FR" sz="2000" b="1" dirty="0">
                <a:solidFill>
                  <a:schemeClr val="bg2"/>
                </a:solidFill>
              </a:rPr>
              <a:t>de travail</a:t>
            </a:r>
            <a:endParaRPr lang="fr-FR" sz="2800" dirty="0">
              <a:solidFill>
                <a:schemeClr val="bg2"/>
              </a:solidFill>
            </a:endParaRPr>
          </a:p>
        </p:txBody>
      </p:sp>
      <p:sp>
        <p:nvSpPr>
          <p:cNvPr id="8" name="Text Box 13"/>
          <p:cNvSpPr txBox="1">
            <a:spLocks noChangeArrowheads="1"/>
          </p:cNvSpPr>
          <p:nvPr/>
        </p:nvSpPr>
        <p:spPr bwMode="auto">
          <a:xfrm>
            <a:off x="2124075" y="3201988"/>
            <a:ext cx="1333500" cy="5699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fr-FR" sz="1400" b="1" dirty="0">
                <a:solidFill>
                  <a:srgbClr val="FF6600"/>
                </a:solidFill>
              </a:rPr>
              <a:t>Formation</a:t>
            </a:r>
            <a:br>
              <a:rPr lang="fr-FR" sz="1400" b="1" dirty="0">
                <a:solidFill>
                  <a:srgbClr val="FF6600"/>
                </a:solidFill>
              </a:rPr>
            </a:br>
            <a:r>
              <a:rPr lang="fr-FR" sz="1400" b="1" dirty="0">
                <a:solidFill>
                  <a:srgbClr val="FF6600"/>
                </a:solidFill>
              </a:rPr>
              <a:t>Pratique</a:t>
            </a:r>
            <a:endParaRPr lang="fr-FR" sz="2400" dirty="0">
              <a:solidFill>
                <a:srgbClr val="FF6600"/>
              </a:solidFill>
            </a:endParaRPr>
          </a:p>
        </p:txBody>
      </p:sp>
      <p:sp>
        <p:nvSpPr>
          <p:cNvPr id="9" name="Text Box 12"/>
          <p:cNvSpPr txBox="1">
            <a:spLocks noChangeArrowheads="1"/>
          </p:cNvSpPr>
          <p:nvPr/>
        </p:nvSpPr>
        <p:spPr bwMode="auto">
          <a:xfrm>
            <a:off x="6156325" y="3201988"/>
            <a:ext cx="1331913" cy="7096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fr-FR" sz="1400" b="1" dirty="0">
                <a:solidFill>
                  <a:srgbClr val="FF6600"/>
                </a:solidFill>
              </a:rPr>
              <a:t>Formation</a:t>
            </a:r>
            <a:br>
              <a:rPr lang="fr-FR" sz="1400" b="1" dirty="0">
                <a:solidFill>
                  <a:srgbClr val="FF6600"/>
                </a:solidFill>
              </a:rPr>
            </a:br>
            <a:r>
              <a:rPr lang="fr-FR" sz="1400" b="1" dirty="0">
                <a:solidFill>
                  <a:srgbClr val="FF6600"/>
                </a:solidFill>
              </a:rPr>
              <a:t>Théorique</a:t>
            </a:r>
            <a:endParaRPr lang="fr-FR" sz="2400" dirty="0">
              <a:solidFill>
                <a:srgbClr val="FF6600"/>
              </a:solidFill>
            </a:endParaRPr>
          </a:p>
        </p:txBody>
      </p:sp>
      <p:sp>
        <p:nvSpPr>
          <p:cNvPr id="10" name="Text Box 14"/>
          <p:cNvSpPr txBox="1">
            <a:spLocks noChangeArrowheads="1"/>
          </p:cNvSpPr>
          <p:nvPr/>
        </p:nvSpPr>
        <p:spPr bwMode="auto">
          <a:xfrm>
            <a:off x="4102100" y="6169173"/>
            <a:ext cx="1333500" cy="2841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fr-FR" sz="1400" b="1" dirty="0">
                <a:solidFill>
                  <a:srgbClr val="FF6600"/>
                </a:solidFill>
              </a:rPr>
              <a:t>Partenariat</a:t>
            </a:r>
            <a:endParaRPr lang="fr-FR" sz="2400" dirty="0">
              <a:solidFill>
                <a:srgbClr val="FF6600"/>
              </a:solidFill>
            </a:endParaRPr>
          </a:p>
        </p:txBody>
      </p:sp>
    </p:spTree>
  </p:cSld>
  <p:clrMapOvr>
    <a:masterClrMapping/>
  </p:clrMapOvr>
  <p:transition spd="slow" advClick="0" advTm="10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Un emploi rémunéré</a:t>
            </a:r>
          </a:p>
        </p:txBody>
      </p:sp>
      <p:graphicFrame>
        <p:nvGraphicFramePr>
          <p:cNvPr id="12348" name="Group 60"/>
          <p:cNvGraphicFramePr>
            <a:graphicFrameLocks noGrp="1"/>
          </p:cNvGraphicFramePr>
          <p:nvPr>
            <p:ph type="tbl" idx="1"/>
          </p:nvPr>
        </p:nvGraphicFramePr>
        <p:xfrm>
          <a:off x="1111250" y="1700213"/>
          <a:ext cx="6919913" cy="2352676"/>
        </p:xfrm>
        <a:graphic>
          <a:graphicData uri="http://schemas.openxmlformats.org/drawingml/2006/table">
            <a:tbl>
              <a:tblPr/>
              <a:tblGrid>
                <a:gridCol w="1800225"/>
                <a:gridCol w="1706563"/>
                <a:gridCol w="1706562"/>
                <a:gridCol w="1706563"/>
              </a:tblGrid>
              <a:tr h="8255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Rémunération</a:t>
                      </a:r>
                      <a:br>
                        <a:rPr kumimoji="0" lang="fr-F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</a:br>
                      <a:r>
                        <a:rPr kumimoji="0" lang="fr-F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d’un apprenti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de 16 à</a:t>
                      </a:r>
                      <a:br>
                        <a:rPr kumimoji="0" lang="fr-F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</a:br>
                      <a:r>
                        <a:rPr kumimoji="0" lang="fr-F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17 ans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de 18 à</a:t>
                      </a:r>
                      <a:br>
                        <a:rPr kumimoji="0" lang="fr-F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</a:br>
                      <a:r>
                        <a:rPr kumimoji="0" lang="fr-F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20 ans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21 ans</a:t>
                      </a:r>
                      <a:br>
                        <a:rPr kumimoji="0" lang="fr-F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</a:br>
                      <a:r>
                        <a:rPr kumimoji="0" lang="fr-F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et plus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>
                        <a:alpha val="50000"/>
                      </a:schemeClr>
                    </a:solidFill>
                  </a:tcPr>
                </a:tc>
              </a:tr>
              <a:tr h="763588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</a:t>
                      </a:r>
                      <a:r>
                        <a:rPr kumimoji="0" lang="fr-FR" sz="2000" b="0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ère</a:t>
                      </a:r>
                      <a:r>
                        <a:rPr kumimoji="0" lang="fr-F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année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25%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41%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53%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63588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</a:t>
                      </a:r>
                      <a:r>
                        <a:rPr kumimoji="0" lang="fr-FR" sz="2000" b="0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ème</a:t>
                      </a:r>
                      <a:r>
                        <a:rPr kumimoji="0" lang="fr-F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année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37%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49%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61%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2345" name="Text Box 57"/>
          <p:cNvSpPr txBox="1">
            <a:spLocks noChangeArrowheads="1"/>
          </p:cNvSpPr>
          <p:nvPr/>
        </p:nvSpPr>
        <p:spPr bwMode="auto">
          <a:xfrm>
            <a:off x="5364163" y="4149725"/>
            <a:ext cx="27495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fr-FR"/>
              <a:t>En pourcentage du SMIC</a:t>
            </a:r>
          </a:p>
        </p:txBody>
      </p:sp>
    </p:spTree>
  </p:cSld>
  <p:clrMapOvr>
    <a:masterClrMapping/>
  </p:clrMapOvr>
  <p:transition spd="slow" advClick="0" advTm="12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123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123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2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23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23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2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/>
      <p:bldP spid="1234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Taux de réussite</a:t>
            </a:r>
            <a:endParaRPr lang="fr-FR" dirty="0"/>
          </a:p>
        </p:txBody>
      </p:sp>
      <p:graphicFrame>
        <p:nvGraphicFramePr>
          <p:cNvPr id="6" name="Object 5"/>
          <p:cNvGraphicFramePr>
            <a:graphicFrameLocks noGrp="1" noChangeAspect="1"/>
          </p:cNvGraphicFramePr>
          <p:nvPr>
            <p:ph idx="1"/>
          </p:nvPr>
        </p:nvGraphicFramePr>
        <p:xfrm>
          <a:off x="2195513" y="1600200"/>
          <a:ext cx="6491287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 spd="slow" advClick="0" advTm="10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696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696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6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4000"/>
                            </p:stCondLst>
                            <p:childTnLst>
                              <p:par>
                                <p:cTn id="1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0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1000"/>
                                        <p:tgtEl>
                                          <p:spTgt spid="6">
                                            <p:graphicEl>
                                              <a:chart seriesIdx="0" categoryIdx="0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0"/>
                            </p:stCondLst>
                            <p:childTnLst>
                              <p:par>
                                <p:cTn id="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1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1000"/>
                                        <p:tgtEl>
                                          <p:spTgt spid="6">
                                            <p:graphicEl>
                                              <a:chart seriesIdx="1" categoryIdx="0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6000"/>
                            </p:stCondLst>
                            <p:childTnLst>
                              <p:par>
                                <p:cTn id="2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2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1000"/>
                                        <p:tgtEl>
                                          <p:spTgt spid="6">
                                            <p:graphicEl>
                                              <a:chart seriesIdx="2" categoryIdx="0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7000"/>
                            </p:stCondLst>
                            <p:childTnLst>
                              <p:par>
                                <p:cTn id="2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3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1000"/>
                                        <p:tgtEl>
                                          <p:spTgt spid="6">
                                            <p:graphicEl>
                                              <a:chart seriesIdx="3" categoryIdx="0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6" grpId="0"/>
      <p:bldGraphic spid="6" grpId="0">
        <p:bldSub>
          <a:bldChart bld="seriesEl"/>
        </p:bldSub>
      </p:bldGraphic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41" name="Picture 21" descr="C:\Users\Emmanuel Barraud\AppData\Local\Microsoft\Windows\Temporary Internet Files\Content.IE5\LBE1T6FN\MC900432517[1]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07704" y="2348880"/>
            <a:ext cx="5040560" cy="4176464"/>
          </a:xfrm>
          <a:prstGeom prst="rect">
            <a:avLst/>
          </a:prstGeom>
          <a:noFill/>
        </p:spPr>
      </p:pic>
      <p:sp>
        <p:nvSpPr>
          <p:cNvPr id="5135" name="AutoShape 15"/>
          <p:cNvSpPr>
            <a:spLocks noChangeArrowheads="1"/>
          </p:cNvSpPr>
          <p:nvPr/>
        </p:nvSpPr>
        <p:spPr bwMode="auto">
          <a:xfrm>
            <a:off x="1258888" y="333375"/>
            <a:ext cx="6626225" cy="1295400"/>
          </a:xfrm>
          <a:prstGeom prst="wedgeRoundRectCallout">
            <a:avLst>
              <a:gd name="adj1" fmla="val 41121"/>
              <a:gd name="adj2" fmla="val 104333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endParaRPr lang="fr-FR"/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425575"/>
          </a:xfrm>
        </p:spPr>
        <p:txBody>
          <a:bodyPr/>
          <a:lstStyle/>
          <a:p>
            <a:r>
              <a:rPr lang="fr-FR"/>
              <a:t>Que pensais-tu de la formation en alternance avant d’en suivre une ?</a:t>
            </a:r>
          </a:p>
        </p:txBody>
      </p:sp>
      <p:pic>
        <p:nvPicPr>
          <p:cNvPr id="5137" name="Picture 17" descr="C:\Users\Emmanuel Barraud\AppData\Local\Microsoft\Windows\Temporary Internet Files\Content.IE5\MTNW5KMB\MC900240841[1].wm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57686" y="2780928"/>
            <a:ext cx="1952684" cy="2592288"/>
          </a:xfrm>
          <a:prstGeom prst="rect">
            <a:avLst/>
          </a:prstGeom>
          <a:noFill/>
        </p:spPr>
      </p:pic>
      <p:pic>
        <p:nvPicPr>
          <p:cNvPr id="201" name="Benoit.mpg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2987824" y="2996952"/>
            <a:ext cx="3048000" cy="2286000"/>
          </a:xfrm>
          <a:prstGeom prst="rect">
            <a:avLst/>
          </a:prstGeom>
        </p:spPr>
      </p:pic>
    </p:spTree>
  </p:cSld>
  <p:clrMapOvr>
    <a:masterClrMapping/>
  </p:clrMapOvr>
  <p:transition spd="slow" advClick="0" advTm="27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1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100"/>
                            </p:stCondLst>
                            <p:childTnLst>
                              <p:par>
                                <p:cTn id="16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24529" fill="hold"/>
                                        <p:tgtEl>
                                          <p:spTgt spid="20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10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cmd type="call" cmd="stop">
                                      <p:cBhvr>
                                        <p:cTn id="23" dur="1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63000">
                <p:cTn id="2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01"/>
                </p:tgtEl>
              </p:cMediaNode>
            </p:video>
          </p:childTnLst>
        </p:cTn>
      </p:par>
    </p:tnLst>
    <p:bldLst>
      <p:bldP spid="5135" grpId="0" animBg="1"/>
      <p:bldP spid="512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7" name="Picture 5" descr="Img00807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1796" y="1196975"/>
            <a:ext cx="4254500" cy="319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L’alternance au CFA c’est aussi…</a:t>
            </a:r>
            <a:br>
              <a:rPr lang="fr-FR"/>
            </a:br>
            <a:endParaRPr lang="fr-FR"/>
          </a:p>
        </p:txBody>
      </p:sp>
      <p:sp>
        <p:nvSpPr>
          <p:cNvPr id="33796" name="Rectangle 4"/>
          <p:cNvSpPr>
            <a:spLocks noGrp="1" noChangeArrowheads="1"/>
          </p:cNvSpPr>
          <p:nvPr>
            <p:ph type="subTitle" idx="4294967295"/>
          </p:nvPr>
        </p:nvSpPr>
        <p:spPr>
          <a:xfrm>
            <a:off x="2598738" y="4652963"/>
            <a:ext cx="6545262" cy="1152525"/>
          </a:xfrm>
        </p:spPr>
        <p:txBody>
          <a:bodyPr/>
          <a:lstStyle/>
          <a:p>
            <a:pPr marL="0" indent="0">
              <a:buFontTx/>
              <a:buNone/>
            </a:pPr>
            <a:r>
              <a:rPr lang="fr-FR"/>
              <a:t>Le programme Leonardo : les échanges avec l’Angleterre</a:t>
            </a:r>
          </a:p>
        </p:txBody>
      </p:sp>
    </p:spTree>
  </p:cSld>
  <p:clrMapOvr>
    <a:masterClrMapping/>
  </p:clrMapOvr>
  <p:transition spd="slow" advClick="0" advTm="5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3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37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4" grpId="0"/>
      <p:bldP spid="33796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Leonardo : Manchester…</a:t>
            </a:r>
          </a:p>
        </p:txBody>
      </p:sp>
      <p:pic>
        <p:nvPicPr>
          <p:cNvPr id="35845" name="Picture 5" descr="IMG0003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00113" y="1125538"/>
            <a:ext cx="3889375" cy="291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6" name="Picture 6" descr="PICT004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4663" y="3429000"/>
            <a:ext cx="4032250" cy="302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7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5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2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3000" fill="hold"/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3000" fill="hold"/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8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3000" fill="hold"/>
                                        <p:tgtEl>
                                          <p:spTgt spid="358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3000" fill="hold"/>
                                        <p:tgtEl>
                                          <p:spTgt spid="358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4" grpId="0"/>
    </p:bldLst>
  </p:timing>
</p:sld>
</file>

<file path=ppt/theme/theme1.xml><?xml version="1.0" encoding="utf-8"?>
<a:theme xmlns:a="http://schemas.openxmlformats.org/drawingml/2006/main" name="Modèle par défaut">
  <a:themeElements>
    <a:clrScheme name="Modèle par défaut 11">
      <a:dk1>
        <a:srgbClr val="3E3E5C"/>
      </a:dk1>
      <a:lt1>
        <a:srgbClr val="FFFFFF"/>
      </a:lt1>
      <a:dk2>
        <a:srgbClr val="666699"/>
      </a:dk2>
      <a:lt2>
        <a:srgbClr val="FFFFFF"/>
      </a:lt2>
      <a:accent1>
        <a:srgbClr val="60597B"/>
      </a:accent1>
      <a:accent2>
        <a:srgbClr val="6666FF"/>
      </a:accent2>
      <a:accent3>
        <a:srgbClr val="B8B8CA"/>
      </a:accent3>
      <a:accent4>
        <a:srgbClr val="DADADA"/>
      </a:accent4>
      <a:accent5>
        <a:srgbClr val="B6B5BF"/>
      </a:accent5>
      <a:accent6>
        <a:srgbClr val="5C5CE7"/>
      </a:accent6>
      <a:hlink>
        <a:srgbClr val="99CCFF"/>
      </a:hlink>
      <a:folHlink>
        <a:srgbClr val="FFFF99"/>
      </a:folHlink>
    </a:clrScheme>
    <a:fontScheme name="Modèle par défau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Modèle par défau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194</Words>
  <Application>Microsoft Office PowerPoint</Application>
  <PresentationFormat>Affichage à l'écran (4:3)</PresentationFormat>
  <Paragraphs>61</Paragraphs>
  <Slides>9</Slides>
  <Notes>9</Notes>
  <HiddenSlides>0</HiddenSlides>
  <MMClips>2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9</vt:i4>
      </vt:variant>
    </vt:vector>
  </HeadingPairs>
  <TitlesOfParts>
    <vt:vector size="10" baseType="lpstr">
      <vt:lpstr>Modèle par défaut</vt:lpstr>
      <vt:lpstr>L’apprentissage</vt:lpstr>
      <vt:lpstr>Notre Centre de Formation d’Apprentis</vt:lpstr>
      <vt:lpstr>Nos formations</vt:lpstr>
      <vt:lpstr>L’alternance se joue à 3…</vt:lpstr>
      <vt:lpstr>Un emploi rémunéré</vt:lpstr>
      <vt:lpstr>Taux de réussite</vt:lpstr>
      <vt:lpstr>Que pensais-tu de la formation en alternance avant d’en suivre une ?</vt:lpstr>
      <vt:lpstr>L’alternance au CFA c’est aussi… </vt:lpstr>
      <vt:lpstr>Leonardo : Manchester…</vt:lpstr>
    </vt:vector>
  </TitlesOfParts>
  <Company>CFA AFFIDA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L’apprentissage</dc:title>
  <dc:creator>Emmanuel Barraud</dc:creator>
  <cp:lastModifiedBy>Emmanuel Barraud</cp:lastModifiedBy>
  <cp:revision>46</cp:revision>
  <dcterms:created xsi:type="dcterms:W3CDTF">2006-06-26T07:51:42Z</dcterms:created>
  <dcterms:modified xsi:type="dcterms:W3CDTF">2014-09-07T18:59:43Z</dcterms:modified>
</cp:coreProperties>
</file>