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42" d="100"/>
          <a:sy n="42" d="100"/>
        </p:scale>
        <p:origin x="60" y="18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nuel Barraud - La Clef Numérique" userId="3102e719-20e1-4b1e-abe9-3130392ebc08" providerId="ADAL" clId="{F4888DD1-E308-4BF3-9B86-A37440B37F9D}"/>
    <pc:docChg chg="custSel addSld delSld modSld">
      <pc:chgData name="Emmanuel Barraud - La Clef Numérique" userId="3102e719-20e1-4b1e-abe9-3130392ebc08" providerId="ADAL" clId="{F4888DD1-E308-4BF3-9B86-A37440B37F9D}" dt="2023-12-01T12:21:54.058" v="6" actId="47"/>
      <pc:docMkLst>
        <pc:docMk/>
      </pc:docMkLst>
      <pc:sldChg chg="addSp delSp modSp add del mod modClrScheme chgLayout">
        <pc:chgData name="Emmanuel Barraud - La Clef Numérique" userId="3102e719-20e1-4b1e-abe9-3130392ebc08" providerId="ADAL" clId="{F4888DD1-E308-4BF3-9B86-A37440B37F9D}" dt="2023-12-01T12:21:54.058" v="6" actId="47"/>
        <pc:sldMkLst>
          <pc:docMk/>
          <pc:sldMk cId="3039698292" sldId="259"/>
        </pc:sldMkLst>
        <pc:spChg chg="del">
          <ac:chgData name="Emmanuel Barraud - La Clef Numérique" userId="3102e719-20e1-4b1e-abe9-3130392ebc08" providerId="ADAL" clId="{F4888DD1-E308-4BF3-9B86-A37440B37F9D}" dt="2023-12-01T12:21:36.464" v="3" actId="478"/>
          <ac:spMkLst>
            <pc:docMk/>
            <pc:sldMk cId="3039698292" sldId="259"/>
            <ac:spMk id="2" creationId="{3696812E-CFAD-3363-2872-0651115AF33B}"/>
          </ac:spMkLst>
        </pc:spChg>
        <pc:spChg chg="add del mod">
          <ac:chgData name="Emmanuel Barraud - La Clef Numérique" userId="3102e719-20e1-4b1e-abe9-3130392ebc08" providerId="ADAL" clId="{F4888DD1-E308-4BF3-9B86-A37440B37F9D}" dt="2023-12-01T12:21:39.140" v="4" actId="700"/>
          <ac:spMkLst>
            <pc:docMk/>
            <pc:sldMk cId="3039698292" sldId="259"/>
            <ac:spMk id="6" creationId="{BD83575F-7C99-8F94-9CB8-8EA566292155}"/>
          </ac:spMkLst>
        </pc:spChg>
        <pc:picChg chg="mod ord">
          <ac:chgData name="Emmanuel Barraud - La Clef Numérique" userId="3102e719-20e1-4b1e-abe9-3130392ebc08" providerId="ADAL" clId="{F4888DD1-E308-4BF3-9B86-A37440B37F9D}" dt="2023-12-01T12:21:44.022" v="5" actId="1076"/>
          <ac:picMkLst>
            <pc:docMk/>
            <pc:sldMk cId="3039698292" sldId="259"/>
            <ac:picMk id="4" creationId="{F2653758-7CB4-0AF1-DDB8-FCFB55AB9345}"/>
          </ac:picMkLst>
        </pc:picChg>
        <pc:picChg chg="del">
          <ac:chgData name="Emmanuel Barraud - La Clef Numérique" userId="3102e719-20e1-4b1e-abe9-3130392ebc08" providerId="ADAL" clId="{F4888DD1-E308-4BF3-9B86-A37440B37F9D}" dt="2023-12-01T12:21:30.201" v="2" actId="478"/>
          <ac:picMkLst>
            <pc:docMk/>
            <pc:sldMk cId="3039698292" sldId="259"/>
            <ac:picMk id="5" creationId="{34F33D3B-1B68-BF2B-76A6-F4E5E8A6527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A3C53-CD25-4F92-5162-763E6EECD8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798CE64-0F16-8705-C8C7-70A6A43F6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F4704A-FD7E-6C42-A335-5B4DA2E18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D632-DE24-4209-81F9-710591F55933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CE9D96-4FC8-F672-9EA6-D1B07CC66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2B3FCC-BBDD-953E-2986-1E2C14D9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D11F-BCDD-4CA7-B10F-14F93DBDD6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384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2CDC04-4FBF-A197-C7CC-A806B0BCB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8B51872-977F-CC09-E275-1574C0933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F4BEAE-3249-2185-FB49-D2A98282D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D632-DE24-4209-81F9-710591F55933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350598-4013-C95B-0C8B-4CADAEB6C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1E38CD-5C95-E54D-800E-FF1382DCC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D11F-BCDD-4CA7-B10F-14F93DBDD6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6686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229C85B-7E31-58E1-FB4B-621F865F35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73537FE-47AA-8EB3-858A-C26497F0A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DEABBC-F643-DBDA-7E18-538F8B8A5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D632-DE24-4209-81F9-710591F55933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284659-58F9-DD85-E9EF-063600494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8BA161-0FCC-7FFE-FB33-8D3A4EE34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D11F-BCDD-4CA7-B10F-14F93DBDD6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926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F3DE96-C2FE-D822-392F-29B6D6489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F68AEA-68B5-325F-C6A5-9B30A2328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196B67-6581-4EA8-144E-D40BC2949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D632-DE24-4209-81F9-710591F55933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022033-8DDC-F371-2896-E01A029FE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8B70FC-0EC9-8E4A-F7F6-3DEB5523D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D11F-BCDD-4CA7-B10F-14F93DBDD6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5650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659C78-438C-6838-CF53-13C567B1F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6E6AE5-2C42-C878-6317-E94601AD8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29159C-FBAF-EB5E-3263-5377EB0D5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D632-DE24-4209-81F9-710591F55933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1A6D72-9092-C151-16AE-9F7DF3102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ADE5B7-FF7E-B13A-9950-E40CD756C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D11F-BCDD-4CA7-B10F-14F93DBDD6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538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C8AA3C-69C9-72AE-6F0A-454D0C784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733E9D-21D4-2120-2100-F5225A72EB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432E88E-F0F2-2B39-BFB8-24068C312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EFBAAF3-2315-8059-AD2F-1C79B1415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D632-DE24-4209-81F9-710591F55933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28BEC8-9B0F-309E-F396-EED180BC6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772313-E7A4-97F4-5709-43D63ACF5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D11F-BCDD-4CA7-B10F-14F93DBDD6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2907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D57909-44EC-A8F3-4FD1-9ABD263E6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0EB2099-6431-99E8-C6DB-2DBD3614D9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AAE2EA9-53E6-3802-49DF-A157A2A3DD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BE3653A-686B-5DA6-CD3C-C47F9322F1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F119388-A2AC-21D9-A75A-0469477B31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4D48B2F-BD2A-C4D1-02CF-D7CBFE404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D632-DE24-4209-81F9-710591F55933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2E93F7F-A089-69A2-C040-0DE1EE5A9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28613AD-43AB-ECBD-5C79-23AFAE418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D11F-BCDD-4CA7-B10F-14F93DBDD6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515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ABA214-7EE0-9579-0A0A-0715AD18D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ED4FA5A-9BFB-80A9-5712-C1B1CB828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D632-DE24-4209-81F9-710591F55933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7BC13E8-4713-910B-179A-5B88A2180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F1B97D2-61FB-95C5-4C4A-DB886D6D5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D11F-BCDD-4CA7-B10F-14F93DBDD6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6971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616A090-2F9C-9329-5798-88DEB784A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D632-DE24-4209-81F9-710591F55933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F7B2B21-9DE6-C579-4A73-8C25E8165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7C41E18-EBDF-ABC5-05D8-543CC9D36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D11F-BCDD-4CA7-B10F-14F93DBDD6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2461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CE242C-5F58-9871-A5A0-A678E1A89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79C8DA-C186-BBC7-239C-F557A00F9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047BC2-D3C0-4EF1-DDD5-F50B7BC05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2A92D93-A39D-E4C9-226D-2D66E42C7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D632-DE24-4209-81F9-710591F55933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85616D8-968B-1332-E432-35F5C24FC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6424B54-895B-4221-BD58-3C224912F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D11F-BCDD-4CA7-B10F-14F93DBDD6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1506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B0B2D7-6554-937C-DDDB-FBB889615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A46A181-E87B-95C4-3E9A-9C61F6CB8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077A5F-DE97-504B-F2FB-AFABC0B8B7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9DDA95B-36F4-B009-4681-797D14CD3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D632-DE24-4209-81F9-710591F55933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22EF57-E325-AB85-CF75-2D5C290C3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F28CA7E-75C0-A73D-DBC2-887C7F39F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D11F-BCDD-4CA7-B10F-14F93DBDD6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51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48A3F29-7884-2797-C177-9BEE89027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EFC90E0-0E71-7537-1524-6F82B6EFC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155396-CB72-05DD-6B57-8FABC9BB5D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8D632-DE24-4209-81F9-710591F55933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2CED93-8D3B-2193-45BC-284515534B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C55F67-A437-A657-4B39-40E62AAF32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AD11F-BCDD-4CA7-B10F-14F93DBDD6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751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accident-crime-criminal-cut-off-163834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senscritique.com/film/Maman_j_ai_rate_l_avion/396509" TargetMode="Externa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8FD7990-62DE-1C22-E3E8-FB9E1D4DF1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206" y="221105"/>
            <a:ext cx="2438400" cy="24384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C41A9529-5989-94F7-5E57-89D3602B28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6199" y="61778"/>
            <a:ext cx="2597727" cy="2597727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5E8D064-F18C-4DB7-F1A7-7654B3B88C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5862" y="2537254"/>
            <a:ext cx="2438400" cy="24384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F0ED3184-ED57-2E87-A446-1449BC0D83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3386" y="4664676"/>
            <a:ext cx="2279073" cy="2279073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345247A-E2A1-CE5D-CE36-2AC5ADC5BF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64648" y="2752001"/>
            <a:ext cx="2223653" cy="2223653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4048C4B-3889-9188-8ADB-A3DDB1514C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90574" y="-60473"/>
            <a:ext cx="2597727" cy="2597727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92883226-6C3A-4BF9-F430-D2497177ACA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99212" y="2537254"/>
            <a:ext cx="2127422" cy="212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157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du contenu 6">
            <a:extLst>
              <a:ext uri="{FF2B5EF4-FFF2-40B4-BE49-F238E27FC236}">
                <a16:creationId xmlns:a16="http://schemas.microsoft.com/office/drawing/2014/main" id="{5A13135A-0DD5-349F-D9DE-8728993512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/>
        </p:blipFill>
        <p:spPr>
          <a:xfrm>
            <a:off x="704670" y="1634703"/>
            <a:ext cx="5512073" cy="3588589"/>
          </a:xfrm>
          <a:prstGeom prst="rect">
            <a:avLst/>
          </a:prstGeom>
        </p:spPr>
      </p:pic>
      <p:pic>
        <p:nvPicPr>
          <p:cNvPr id="3" name="Espace réservé du contenu 10">
            <a:extLst>
              <a:ext uri="{FF2B5EF4-FFF2-40B4-BE49-F238E27FC236}">
                <a16:creationId xmlns:a16="http://schemas.microsoft.com/office/drawing/2014/main" id="{80D7D932-A181-6407-CB6B-3BF53EB4826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l="13600" r="15272"/>
          <a:stretch/>
        </p:blipFill>
        <p:spPr>
          <a:xfrm>
            <a:off x="6949532" y="1634703"/>
            <a:ext cx="4537798" cy="3588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6049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Emmanuel Barraud - La Clef Numérique</dc:creator>
  <cp:lastModifiedBy>Emmanuel Barraud - La Clef Numérique</cp:lastModifiedBy>
  <cp:revision>1</cp:revision>
  <dcterms:created xsi:type="dcterms:W3CDTF">2023-12-01T12:17:46Z</dcterms:created>
  <dcterms:modified xsi:type="dcterms:W3CDTF">2023-12-01T12:22:03Z</dcterms:modified>
</cp:coreProperties>
</file>