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26"/>
  </p:notesMasterIdLst>
  <p:sldIdLst>
    <p:sldId id="256" r:id="rId5"/>
    <p:sldId id="257" r:id="rId6"/>
    <p:sldId id="264" r:id="rId7"/>
    <p:sldId id="265" r:id="rId8"/>
    <p:sldId id="266" r:id="rId9"/>
    <p:sldId id="269" r:id="rId10"/>
    <p:sldId id="270" r:id="rId11"/>
    <p:sldId id="278" r:id="rId12"/>
    <p:sldId id="271" r:id="rId13"/>
    <p:sldId id="276" r:id="rId14"/>
    <p:sldId id="272" r:id="rId15"/>
    <p:sldId id="279" r:id="rId16"/>
    <p:sldId id="273" r:id="rId17"/>
    <p:sldId id="275" r:id="rId18"/>
    <p:sldId id="277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ato Light" panose="020F05020202040302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70">
          <p15:clr>
            <a:srgbClr val="A4A3A4"/>
          </p15:clr>
        </p15:guide>
        <p15:guide id="2" orient="horz" pos="1205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5A8C7D-0D00-4306-A302-B5BB1A3BCAE1}">
  <a:tblStyle styleId="{6C5A8C7D-0D00-4306-A302-B5BB1A3BCAE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276" y="132"/>
      </p:cViewPr>
      <p:guideLst>
        <p:guide orient="horz" pos="2770"/>
        <p:guide orient="horz" pos="1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 Barraud - La Clef Numérique" userId="3102e719-20e1-4b1e-abe9-3130392ebc08" providerId="ADAL" clId="{1CC4531F-9FEB-4B08-894D-5C1FD7E93B28}"/>
    <pc:docChg chg="modSld">
      <pc:chgData name="Emmanuel Barraud - La Clef Numérique" userId="3102e719-20e1-4b1e-abe9-3130392ebc08" providerId="ADAL" clId="{1CC4531F-9FEB-4B08-894D-5C1FD7E93B28}" dt="2024-06-24T15:16:12.116" v="33" actId="20577"/>
      <pc:docMkLst>
        <pc:docMk/>
      </pc:docMkLst>
      <pc:sldChg chg="modSp mod">
        <pc:chgData name="Emmanuel Barraud - La Clef Numérique" userId="3102e719-20e1-4b1e-abe9-3130392ebc08" providerId="ADAL" clId="{1CC4531F-9FEB-4B08-894D-5C1FD7E93B28}" dt="2024-06-24T15:16:12.116" v="33" actId="20577"/>
        <pc:sldMkLst>
          <pc:docMk/>
          <pc:sldMk cId="0" sldId="256"/>
        </pc:sldMkLst>
        <pc:spChg chg="mod">
          <ac:chgData name="Emmanuel Barraud - La Clef Numérique" userId="3102e719-20e1-4b1e-abe9-3130392ebc08" providerId="ADAL" clId="{1CC4531F-9FEB-4B08-894D-5C1FD7E93B28}" dt="2024-06-24T15:16:12.116" v="33" actId="20577"/>
          <ac:spMkLst>
            <pc:docMk/>
            <pc:sldMk cId="0" sldId="256"/>
            <ac:spMk id="22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9" name="Google Shape;10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8" name="Google Shape;113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9" name="Google Shape;108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6" name="Google Shape;110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1" name="Google Shape;115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5" name="Google Shape;118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3" name="Google Shape;122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5" name="Google Shape;125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0" name="Google Shape;127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4" name="Google Shape;129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2" name="Google Shape;11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88650" y="688225"/>
            <a:ext cx="5035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CD4"/>
              </a:buClr>
              <a:buSzPts val="4000"/>
              <a:buNone/>
              <a:defRPr sz="4000">
                <a:solidFill>
                  <a:srgbClr val="FCBCD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69050" y="2546513"/>
            <a:ext cx="809700" cy="5430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5969050" y="745738"/>
            <a:ext cx="809700" cy="5430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">
  <p:cSld name="BLANK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-79725" y="1414500"/>
            <a:ext cx="9303460" cy="3744874"/>
          </a:xfrm>
          <a:custGeom>
            <a:avLst/>
            <a:gdLst/>
            <a:ahLst/>
            <a:cxnLst/>
            <a:rect l="l" t="t" r="r" b="b"/>
            <a:pathLst>
              <a:path w="68136" h="29431" extrusionOk="0">
                <a:moveTo>
                  <a:pt x="68136" y="1"/>
                </a:moveTo>
                <a:cubicBezTo>
                  <a:pt x="53570" y="13617"/>
                  <a:pt x="31247" y="15733"/>
                  <a:pt x="12966" y="21537"/>
                </a:cubicBezTo>
                <a:cubicBezTo>
                  <a:pt x="10470" y="22351"/>
                  <a:pt x="3716" y="23978"/>
                  <a:pt x="0" y="26881"/>
                </a:cubicBezTo>
                <a:lnTo>
                  <a:pt x="0" y="29430"/>
                </a:lnTo>
                <a:lnTo>
                  <a:pt x="68136" y="29430"/>
                </a:lnTo>
                <a:lnTo>
                  <a:pt x="68136" y="1"/>
                </a:lnTo>
                <a:close/>
              </a:path>
            </a:pathLst>
          </a:custGeom>
          <a:solidFill>
            <a:srgbClr val="23A7B4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61502" y="550475"/>
            <a:ext cx="90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400"/>
              <a:buNone/>
              <a:defRPr sz="2400">
                <a:solidFill>
                  <a:srgbClr val="6ACECE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None/>
              <a:defRPr>
                <a:solidFill>
                  <a:srgbClr val="6ACEC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 1">
  <p:cSld name="BLANK_1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4809B">
              <a:alpha val="82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5261250" y="-761425"/>
            <a:ext cx="4260300" cy="19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 1 1">
  <p:cSld name="BLANK_1_1_1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0" y="2523150"/>
            <a:ext cx="9144000" cy="262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485625" y="0"/>
            <a:ext cx="2497500" cy="4673100"/>
          </a:xfrm>
          <a:prstGeom prst="rect">
            <a:avLst/>
          </a:prstGeom>
          <a:solidFill>
            <a:srgbClr val="E4809B">
              <a:alpha val="8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1446825" y="2231525"/>
            <a:ext cx="575100" cy="3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782850" y="953625"/>
            <a:ext cx="1854000" cy="14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slide with title and text">
  <p:cSld name="CUSTOM_6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/>
          <p:nvPr/>
        </p:nvSpPr>
        <p:spPr>
          <a:xfrm>
            <a:off x="1" y="4030956"/>
            <a:ext cx="9144022" cy="1254477"/>
          </a:xfrm>
          <a:custGeom>
            <a:avLst/>
            <a:gdLst/>
            <a:ahLst/>
            <a:cxnLst/>
            <a:rect l="l" t="t" r="r" b="b"/>
            <a:pathLst>
              <a:path w="68136" h="28779" extrusionOk="0">
                <a:moveTo>
                  <a:pt x="68136" y="0"/>
                </a:moveTo>
                <a:cubicBezTo>
                  <a:pt x="52539" y="8273"/>
                  <a:pt x="34827" y="10307"/>
                  <a:pt x="18906" y="17332"/>
                </a:cubicBezTo>
                <a:cubicBezTo>
                  <a:pt x="16654" y="18336"/>
                  <a:pt x="5073" y="23272"/>
                  <a:pt x="0" y="27829"/>
                </a:cubicBezTo>
                <a:lnTo>
                  <a:pt x="0" y="28779"/>
                </a:lnTo>
                <a:cubicBezTo>
                  <a:pt x="3716" y="25876"/>
                  <a:pt x="10470" y="24249"/>
                  <a:pt x="12966" y="23435"/>
                </a:cubicBezTo>
                <a:cubicBezTo>
                  <a:pt x="31247" y="17631"/>
                  <a:pt x="53570" y="15515"/>
                  <a:pt x="68136" y="1899"/>
                </a:cubicBezTo>
                <a:lnTo>
                  <a:pt x="68136" y="0"/>
                </a:ln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1" y="4089213"/>
            <a:ext cx="9144022" cy="1282897"/>
          </a:xfrm>
          <a:custGeom>
            <a:avLst/>
            <a:gdLst/>
            <a:ahLst/>
            <a:cxnLst/>
            <a:rect l="l" t="t" r="r" b="b"/>
            <a:pathLst>
              <a:path w="68136" h="29431" extrusionOk="0">
                <a:moveTo>
                  <a:pt x="68136" y="1"/>
                </a:moveTo>
                <a:cubicBezTo>
                  <a:pt x="53570" y="13617"/>
                  <a:pt x="31247" y="15733"/>
                  <a:pt x="12966" y="21537"/>
                </a:cubicBezTo>
                <a:cubicBezTo>
                  <a:pt x="10470" y="22351"/>
                  <a:pt x="3716" y="23978"/>
                  <a:pt x="0" y="26881"/>
                </a:cubicBezTo>
                <a:lnTo>
                  <a:pt x="0" y="29430"/>
                </a:lnTo>
                <a:lnTo>
                  <a:pt x="68136" y="29430"/>
                </a:lnTo>
                <a:lnTo>
                  <a:pt x="68136" y="1"/>
                </a:ln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1177450" y="921000"/>
            <a:ext cx="741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nk corner">
  <p:cSld name="CUSTOM_7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311700" y="608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/>
          <p:nvPr/>
        </p:nvSpPr>
        <p:spPr>
          <a:xfrm rot="10800000" flipH="1">
            <a:off x="0" y="3888729"/>
            <a:ext cx="9144018" cy="1254771"/>
          </a:xfrm>
          <a:custGeom>
            <a:avLst/>
            <a:gdLst/>
            <a:ahLst/>
            <a:cxnLst/>
            <a:rect l="l" t="t" r="r" b="b"/>
            <a:pathLst>
              <a:path w="67133" h="31519" extrusionOk="0">
                <a:moveTo>
                  <a:pt x="1" y="1"/>
                </a:moveTo>
                <a:lnTo>
                  <a:pt x="1" y="2659"/>
                </a:lnTo>
                <a:cubicBezTo>
                  <a:pt x="24737" y="5127"/>
                  <a:pt x="49502" y="14458"/>
                  <a:pt x="67132" y="31519"/>
                </a:cubicBezTo>
                <a:lnTo>
                  <a:pt x="67132" y="25606"/>
                </a:lnTo>
                <a:cubicBezTo>
                  <a:pt x="51536" y="11664"/>
                  <a:pt x="31112" y="3391"/>
                  <a:pt x="9982" y="1"/>
                </a:cubicBezTo>
                <a:close/>
              </a:path>
            </a:pathLst>
          </a:custGeom>
          <a:solidFill>
            <a:srgbClr val="FFDB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/>
          <p:nvPr/>
        </p:nvSpPr>
        <p:spPr>
          <a:xfrm rot="10800000" flipH="1">
            <a:off x="1359627" y="4124125"/>
            <a:ext cx="7784395" cy="1019375"/>
          </a:xfrm>
          <a:custGeom>
            <a:avLst/>
            <a:gdLst/>
            <a:ahLst/>
            <a:cxnLst/>
            <a:rect l="l" t="t" r="r" b="b"/>
            <a:pathLst>
              <a:path w="57151" h="25606" extrusionOk="0">
                <a:moveTo>
                  <a:pt x="0" y="1"/>
                </a:moveTo>
                <a:cubicBezTo>
                  <a:pt x="21130" y="3391"/>
                  <a:pt x="41554" y="11664"/>
                  <a:pt x="57150" y="25606"/>
                </a:cubicBezTo>
                <a:lnTo>
                  <a:pt x="57150" y="1"/>
                </a:ln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and pink corners with text">
  <p:cSld name="CUSTOM_4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1177450" y="921000"/>
            <a:ext cx="741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  <p:sp>
        <p:nvSpPr>
          <p:cNvPr id="184" name="Google Shape;184;p24"/>
          <p:cNvSpPr/>
          <p:nvPr/>
        </p:nvSpPr>
        <p:spPr>
          <a:xfrm rot="10800000" flipH="1">
            <a:off x="0" y="3888729"/>
            <a:ext cx="9144018" cy="1254771"/>
          </a:xfrm>
          <a:custGeom>
            <a:avLst/>
            <a:gdLst/>
            <a:ahLst/>
            <a:cxnLst/>
            <a:rect l="l" t="t" r="r" b="b"/>
            <a:pathLst>
              <a:path w="67133" h="31519" extrusionOk="0">
                <a:moveTo>
                  <a:pt x="1" y="1"/>
                </a:moveTo>
                <a:lnTo>
                  <a:pt x="1" y="2659"/>
                </a:lnTo>
                <a:cubicBezTo>
                  <a:pt x="24737" y="5127"/>
                  <a:pt x="49502" y="14458"/>
                  <a:pt x="67132" y="31519"/>
                </a:cubicBezTo>
                <a:lnTo>
                  <a:pt x="67132" y="25606"/>
                </a:lnTo>
                <a:cubicBezTo>
                  <a:pt x="51536" y="11664"/>
                  <a:pt x="31112" y="3391"/>
                  <a:pt x="9982" y="1"/>
                </a:cubicBezTo>
                <a:close/>
              </a:path>
            </a:pathLst>
          </a:custGeom>
          <a:solidFill>
            <a:srgbClr val="FFDB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4"/>
          <p:cNvSpPr/>
          <p:nvPr/>
        </p:nvSpPr>
        <p:spPr>
          <a:xfrm rot="10800000" flipH="1">
            <a:off x="1359627" y="4124125"/>
            <a:ext cx="7784395" cy="1019375"/>
          </a:xfrm>
          <a:custGeom>
            <a:avLst/>
            <a:gdLst/>
            <a:ahLst/>
            <a:cxnLst/>
            <a:rect l="l" t="t" r="r" b="b"/>
            <a:pathLst>
              <a:path w="57151" h="25606" extrusionOk="0">
                <a:moveTo>
                  <a:pt x="0" y="1"/>
                </a:moveTo>
                <a:cubicBezTo>
                  <a:pt x="21130" y="3391"/>
                  <a:pt x="41554" y="11664"/>
                  <a:pt x="57150" y="25606"/>
                </a:cubicBezTo>
                <a:lnTo>
                  <a:pt x="57150" y="1"/>
                </a:ln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and pink corners with text 1">
  <p:cSld name="CUSTOM_4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  <p:sp>
        <p:nvSpPr>
          <p:cNvPr id="191" name="Google Shape;191;p25"/>
          <p:cNvSpPr/>
          <p:nvPr/>
        </p:nvSpPr>
        <p:spPr>
          <a:xfrm rot="10800000" flipH="1">
            <a:off x="0" y="3888729"/>
            <a:ext cx="9144018" cy="1254771"/>
          </a:xfrm>
          <a:custGeom>
            <a:avLst/>
            <a:gdLst/>
            <a:ahLst/>
            <a:cxnLst/>
            <a:rect l="l" t="t" r="r" b="b"/>
            <a:pathLst>
              <a:path w="67133" h="31519" extrusionOk="0">
                <a:moveTo>
                  <a:pt x="1" y="1"/>
                </a:moveTo>
                <a:lnTo>
                  <a:pt x="1" y="2659"/>
                </a:lnTo>
                <a:cubicBezTo>
                  <a:pt x="24737" y="5127"/>
                  <a:pt x="49502" y="14458"/>
                  <a:pt x="67132" y="31519"/>
                </a:cubicBezTo>
                <a:lnTo>
                  <a:pt x="67132" y="25606"/>
                </a:lnTo>
                <a:cubicBezTo>
                  <a:pt x="51536" y="11664"/>
                  <a:pt x="31112" y="3391"/>
                  <a:pt x="9982" y="1"/>
                </a:cubicBezTo>
                <a:close/>
              </a:path>
            </a:pathLst>
          </a:custGeom>
          <a:solidFill>
            <a:srgbClr val="FFDB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/>
          <p:nvPr/>
        </p:nvSpPr>
        <p:spPr>
          <a:xfrm rot="10800000" flipH="1">
            <a:off x="1359627" y="4124125"/>
            <a:ext cx="7784395" cy="1019375"/>
          </a:xfrm>
          <a:custGeom>
            <a:avLst/>
            <a:gdLst/>
            <a:ahLst/>
            <a:cxnLst/>
            <a:rect l="l" t="t" r="r" b="b"/>
            <a:pathLst>
              <a:path w="57151" h="25606" extrusionOk="0">
                <a:moveTo>
                  <a:pt x="0" y="1"/>
                </a:moveTo>
                <a:cubicBezTo>
                  <a:pt x="21130" y="3391"/>
                  <a:pt x="41554" y="11664"/>
                  <a:pt x="57150" y="25606"/>
                </a:cubicBezTo>
                <a:lnTo>
                  <a:pt x="57150" y="1"/>
                </a:ln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hasCustomPrompt="1"/>
          </p:nvPr>
        </p:nvSpPr>
        <p:spPr>
          <a:xfrm>
            <a:off x="1952325" y="1002800"/>
            <a:ext cx="5239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title" idx="2" hasCustomPrompt="1"/>
          </p:nvPr>
        </p:nvSpPr>
        <p:spPr>
          <a:xfrm>
            <a:off x="1952325" y="1869575"/>
            <a:ext cx="5239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3000"/>
              <a:buNone/>
              <a:defRPr sz="3000">
                <a:solidFill>
                  <a:srgbClr val="E4809B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>
            <a:spLocks noGrp="1"/>
          </p:cNvSpPr>
          <p:nvPr>
            <p:ph type="title" idx="3" hasCustomPrompt="1"/>
          </p:nvPr>
        </p:nvSpPr>
        <p:spPr>
          <a:xfrm>
            <a:off x="1952325" y="2736350"/>
            <a:ext cx="5239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3000"/>
              <a:buNone/>
              <a:defRPr sz="3000">
                <a:solidFill>
                  <a:srgbClr val="6ACEC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25"/>
          <p:cNvSpPr txBox="1">
            <a:spLocks noGrp="1"/>
          </p:cNvSpPr>
          <p:nvPr>
            <p:ph type="subTitle" idx="1"/>
          </p:nvPr>
        </p:nvSpPr>
        <p:spPr>
          <a:xfrm>
            <a:off x="2403150" y="1859950"/>
            <a:ext cx="4337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4"/>
          </p:nvPr>
        </p:nvSpPr>
        <p:spPr>
          <a:xfrm>
            <a:off x="2403150" y="2726725"/>
            <a:ext cx="4337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5"/>
          </p:nvPr>
        </p:nvSpPr>
        <p:spPr>
          <a:xfrm>
            <a:off x="2403150" y="3593500"/>
            <a:ext cx="4337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and icons">
  <p:cSld name="CUSTOM_8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/>
          <p:nvPr/>
        </p:nvSpPr>
        <p:spPr>
          <a:xfrm rot="10800000">
            <a:off x="-18" y="3893377"/>
            <a:ext cx="9144018" cy="1250122"/>
          </a:xfrm>
          <a:custGeom>
            <a:avLst/>
            <a:gdLst/>
            <a:ahLst/>
            <a:cxnLst/>
            <a:rect l="l" t="t" r="r" b="b"/>
            <a:pathLst>
              <a:path w="67133" h="31519" extrusionOk="0">
                <a:moveTo>
                  <a:pt x="1" y="1"/>
                </a:moveTo>
                <a:lnTo>
                  <a:pt x="1" y="2659"/>
                </a:lnTo>
                <a:cubicBezTo>
                  <a:pt x="24737" y="5127"/>
                  <a:pt x="49502" y="14458"/>
                  <a:pt x="67132" y="31519"/>
                </a:cubicBezTo>
                <a:lnTo>
                  <a:pt x="67132" y="25606"/>
                </a:lnTo>
                <a:cubicBezTo>
                  <a:pt x="51536" y="11664"/>
                  <a:pt x="31112" y="3391"/>
                  <a:pt x="9982" y="1"/>
                </a:cubicBezTo>
                <a:close/>
              </a:path>
            </a:pathLst>
          </a:custGeom>
          <a:solidFill>
            <a:srgbClr val="FFDB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6"/>
          <p:cNvSpPr/>
          <p:nvPr/>
        </p:nvSpPr>
        <p:spPr>
          <a:xfrm rot="10800000">
            <a:off x="-20" y="4127902"/>
            <a:ext cx="7784395" cy="1015598"/>
          </a:xfrm>
          <a:custGeom>
            <a:avLst/>
            <a:gdLst/>
            <a:ahLst/>
            <a:cxnLst/>
            <a:rect l="l" t="t" r="r" b="b"/>
            <a:pathLst>
              <a:path w="57151" h="25606" extrusionOk="0">
                <a:moveTo>
                  <a:pt x="0" y="1"/>
                </a:moveTo>
                <a:cubicBezTo>
                  <a:pt x="21130" y="3391"/>
                  <a:pt x="41554" y="11664"/>
                  <a:pt x="57150" y="25606"/>
                </a:cubicBezTo>
                <a:lnTo>
                  <a:pt x="57150" y="1"/>
                </a:ln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303600" y="363875"/>
            <a:ext cx="853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">
  <p:cSld name="CUSTOM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1225" y="1531513"/>
            <a:ext cx="4384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 2">
  <p:cSld name="CUSTOM_1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30650" y="1912525"/>
            <a:ext cx="3784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930650" y="2529609"/>
            <a:ext cx="37332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691675" y="4046475"/>
            <a:ext cx="582300" cy="2610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 2 1">
  <p:cSld name="CUSTOM_1_2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73425" y="1561975"/>
            <a:ext cx="32463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09B"/>
              </a:buClr>
              <a:buSzPts val="2800"/>
              <a:buNone/>
              <a:defRPr sz="2400">
                <a:solidFill>
                  <a:srgbClr val="E4809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217176" y="2529605"/>
            <a:ext cx="32025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3753055" y="3574225"/>
            <a:ext cx="582300" cy="26100"/>
          </a:xfrm>
          <a:prstGeom prst="rect">
            <a:avLst/>
          </a:prstGeom>
          <a:solidFill>
            <a:srgbClr val="E480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1" y="3802356"/>
            <a:ext cx="9144022" cy="1254477"/>
          </a:xfrm>
          <a:custGeom>
            <a:avLst/>
            <a:gdLst/>
            <a:ahLst/>
            <a:cxnLst/>
            <a:rect l="l" t="t" r="r" b="b"/>
            <a:pathLst>
              <a:path w="68136" h="28779" extrusionOk="0">
                <a:moveTo>
                  <a:pt x="68136" y="0"/>
                </a:moveTo>
                <a:cubicBezTo>
                  <a:pt x="52539" y="8273"/>
                  <a:pt x="34827" y="10307"/>
                  <a:pt x="18906" y="17332"/>
                </a:cubicBezTo>
                <a:cubicBezTo>
                  <a:pt x="16654" y="18336"/>
                  <a:pt x="5073" y="23272"/>
                  <a:pt x="0" y="27829"/>
                </a:cubicBezTo>
                <a:lnTo>
                  <a:pt x="0" y="28779"/>
                </a:lnTo>
                <a:cubicBezTo>
                  <a:pt x="3716" y="25876"/>
                  <a:pt x="10470" y="24249"/>
                  <a:pt x="12966" y="23435"/>
                </a:cubicBezTo>
                <a:cubicBezTo>
                  <a:pt x="31247" y="17631"/>
                  <a:pt x="53570" y="15515"/>
                  <a:pt x="68136" y="1899"/>
                </a:cubicBezTo>
                <a:lnTo>
                  <a:pt x="68136" y="0"/>
                </a:ln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1" y="3860613"/>
            <a:ext cx="9144022" cy="1282897"/>
          </a:xfrm>
          <a:custGeom>
            <a:avLst/>
            <a:gdLst/>
            <a:ahLst/>
            <a:cxnLst/>
            <a:rect l="l" t="t" r="r" b="b"/>
            <a:pathLst>
              <a:path w="68136" h="29431" extrusionOk="0">
                <a:moveTo>
                  <a:pt x="68136" y="1"/>
                </a:moveTo>
                <a:cubicBezTo>
                  <a:pt x="53570" y="13617"/>
                  <a:pt x="31247" y="15733"/>
                  <a:pt x="12966" y="21537"/>
                </a:cubicBezTo>
                <a:cubicBezTo>
                  <a:pt x="10470" y="22351"/>
                  <a:pt x="3716" y="23978"/>
                  <a:pt x="0" y="26881"/>
                </a:cubicBezTo>
                <a:lnTo>
                  <a:pt x="0" y="29430"/>
                </a:lnTo>
                <a:lnTo>
                  <a:pt x="68136" y="29430"/>
                </a:lnTo>
                <a:lnTo>
                  <a:pt x="68136" y="1"/>
                </a:ln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 2 1 1">
  <p:cSld name="CUSTOM_1_2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 flipH="1">
            <a:off x="5059150" y="1561975"/>
            <a:ext cx="32463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D2CB"/>
              </a:buClr>
              <a:buSzPts val="2800"/>
              <a:buNone/>
              <a:defRPr sz="2400">
                <a:solidFill>
                  <a:srgbClr val="89D2C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 flipH="1">
            <a:off x="5059199" y="2529605"/>
            <a:ext cx="32025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/>
          <p:nvPr/>
        </p:nvSpPr>
        <p:spPr>
          <a:xfrm flipH="1">
            <a:off x="5143520" y="3574225"/>
            <a:ext cx="582300" cy="26100"/>
          </a:xfrm>
          <a:prstGeom prst="rect">
            <a:avLst/>
          </a:prstGeom>
          <a:solidFill>
            <a:srgbClr val="E480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1" y="3802356"/>
            <a:ext cx="9144022" cy="1254477"/>
          </a:xfrm>
          <a:custGeom>
            <a:avLst/>
            <a:gdLst/>
            <a:ahLst/>
            <a:cxnLst/>
            <a:rect l="l" t="t" r="r" b="b"/>
            <a:pathLst>
              <a:path w="68136" h="28779" extrusionOk="0">
                <a:moveTo>
                  <a:pt x="68136" y="0"/>
                </a:moveTo>
                <a:cubicBezTo>
                  <a:pt x="52539" y="8273"/>
                  <a:pt x="34827" y="10307"/>
                  <a:pt x="18906" y="17332"/>
                </a:cubicBezTo>
                <a:cubicBezTo>
                  <a:pt x="16654" y="18336"/>
                  <a:pt x="5073" y="23272"/>
                  <a:pt x="0" y="27829"/>
                </a:cubicBezTo>
                <a:lnTo>
                  <a:pt x="0" y="28779"/>
                </a:lnTo>
                <a:cubicBezTo>
                  <a:pt x="3716" y="25876"/>
                  <a:pt x="10470" y="24249"/>
                  <a:pt x="12966" y="23435"/>
                </a:cubicBezTo>
                <a:cubicBezTo>
                  <a:pt x="31247" y="17631"/>
                  <a:pt x="53570" y="15515"/>
                  <a:pt x="68136" y="1899"/>
                </a:cubicBezTo>
                <a:lnTo>
                  <a:pt x="68136" y="0"/>
                </a:ln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1" y="3860613"/>
            <a:ext cx="9144022" cy="1282897"/>
          </a:xfrm>
          <a:custGeom>
            <a:avLst/>
            <a:gdLst/>
            <a:ahLst/>
            <a:cxnLst/>
            <a:rect l="l" t="t" r="r" b="b"/>
            <a:pathLst>
              <a:path w="68136" h="29431" extrusionOk="0">
                <a:moveTo>
                  <a:pt x="68136" y="1"/>
                </a:moveTo>
                <a:cubicBezTo>
                  <a:pt x="53570" y="13617"/>
                  <a:pt x="31247" y="15733"/>
                  <a:pt x="12966" y="21537"/>
                </a:cubicBezTo>
                <a:cubicBezTo>
                  <a:pt x="10470" y="22351"/>
                  <a:pt x="3716" y="23978"/>
                  <a:pt x="0" y="26881"/>
                </a:cubicBezTo>
                <a:lnTo>
                  <a:pt x="0" y="29430"/>
                </a:lnTo>
                <a:lnTo>
                  <a:pt x="68136" y="29430"/>
                </a:lnTo>
                <a:lnTo>
                  <a:pt x="68136" y="1"/>
                </a:ln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 2 1 1 1">
  <p:cSld name="CUSTOM_1_2_1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 flipH="1">
            <a:off x="5059150" y="1561975"/>
            <a:ext cx="32463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D2CB"/>
              </a:buClr>
              <a:buSzPts val="2800"/>
              <a:buNone/>
              <a:defRPr sz="2400">
                <a:solidFill>
                  <a:srgbClr val="89D2C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 flipH="1">
            <a:off x="5059199" y="2529605"/>
            <a:ext cx="32025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 1">
  <p:cSld name="CUSTOM_1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930650" y="1296975"/>
            <a:ext cx="82134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-80050" y="-41416"/>
            <a:ext cx="2700068" cy="1909533"/>
          </a:xfrm>
          <a:custGeom>
            <a:avLst/>
            <a:gdLst/>
            <a:ahLst/>
            <a:cxnLst/>
            <a:rect l="l" t="t" r="r" b="b"/>
            <a:pathLst>
              <a:path w="55008" h="35452" extrusionOk="0">
                <a:moveTo>
                  <a:pt x="55008" y="1"/>
                </a:moveTo>
                <a:lnTo>
                  <a:pt x="55008" y="1"/>
                </a:lnTo>
                <a:cubicBezTo>
                  <a:pt x="39574" y="5263"/>
                  <a:pt x="23192" y="8979"/>
                  <a:pt x="10199" y="18906"/>
                </a:cubicBezTo>
                <a:cubicBezTo>
                  <a:pt x="6483" y="21781"/>
                  <a:pt x="2713" y="24412"/>
                  <a:pt x="1" y="27694"/>
                </a:cubicBezTo>
                <a:lnTo>
                  <a:pt x="1" y="35452"/>
                </a:lnTo>
                <a:cubicBezTo>
                  <a:pt x="2713" y="30678"/>
                  <a:pt x="8626" y="26392"/>
                  <a:pt x="12071" y="24005"/>
                </a:cubicBezTo>
                <a:cubicBezTo>
                  <a:pt x="19204" y="19259"/>
                  <a:pt x="26989" y="15353"/>
                  <a:pt x="34448" y="11284"/>
                </a:cubicBezTo>
                <a:cubicBezTo>
                  <a:pt x="41392" y="7541"/>
                  <a:pt x="48552" y="4259"/>
                  <a:pt x="55008" y="1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-80050" y="-113000"/>
            <a:ext cx="2897144" cy="1563305"/>
          </a:xfrm>
          <a:custGeom>
            <a:avLst/>
            <a:gdLst/>
            <a:ahLst/>
            <a:cxnLst/>
            <a:rect l="l" t="t" r="r" b="b"/>
            <a:pathLst>
              <a:path w="59023" h="29024" extrusionOk="0">
                <a:moveTo>
                  <a:pt x="31600" y="1"/>
                </a:moveTo>
                <a:cubicBezTo>
                  <a:pt x="31437" y="1"/>
                  <a:pt x="31247" y="55"/>
                  <a:pt x="31085" y="136"/>
                </a:cubicBezTo>
                <a:cubicBezTo>
                  <a:pt x="23436" y="2659"/>
                  <a:pt x="15814" y="8409"/>
                  <a:pt x="9874" y="13671"/>
                </a:cubicBezTo>
                <a:cubicBezTo>
                  <a:pt x="6782" y="16628"/>
                  <a:pt x="1682" y="22568"/>
                  <a:pt x="1" y="27965"/>
                </a:cubicBezTo>
                <a:lnTo>
                  <a:pt x="1" y="29023"/>
                </a:lnTo>
                <a:cubicBezTo>
                  <a:pt x="2713" y="25741"/>
                  <a:pt x="6483" y="23110"/>
                  <a:pt x="10226" y="20235"/>
                </a:cubicBezTo>
                <a:cubicBezTo>
                  <a:pt x="23192" y="10308"/>
                  <a:pt x="39574" y="6646"/>
                  <a:pt x="55008" y="1384"/>
                </a:cubicBezTo>
                <a:cubicBezTo>
                  <a:pt x="56337" y="923"/>
                  <a:pt x="57693" y="353"/>
                  <a:pt x="59022" y="1"/>
                </a:cubicBezTo>
                <a:close/>
              </a:path>
            </a:pathLst>
          </a:cu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-53375" y="-113000"/>
            <a:ext cx="1551135" cy="1506319"/>
          </a:xfrm>
          <a:custGeom>
            <a:avLst/>
            <a:gdLst/>
            <a:ahLst/>
            <a:cxnLst/>
            <a:rect l="l" t="t" r="r" b="b"/>
            <a:pathLst>
              <a:path w="31601" h="27966" extrusionOk="0">
                <a:moveTo>
                  <a:pt x="1" y="1"/>
                </a:moveTo>
                <a:lnTo>
                  <a:pt x="1" y="27965"/>
                </a:lnTo>
                <a:cubicBezTo>
                  <a:pt x="1682" y="22568"/>
                  <a:pt x="6782" y="16600"/>
                  <a:pt x="9874" y="13644"/>
                </a:cubicBezTo>
                <a:cubicBezTo>
                  <a:pt x="15814" y="8382"/>
                  <a:pt x="23436" y="2659"/>
                  <a:pt x="31058" y="136"/>
                </a:cubicBezTo>
                <a:cubicBezTo>
                  <a:pt x="31247" y="55"/>
                  <a:pt x="31437" y="1"/>
                  <a:pt x="31600" y="1"/>
                </a:cubicBezTo>
                <a:close/>
              </a:path>
            </a:pathLst>
          </a:cu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>
            <a:off x="930650" y="2529600"/>
            <a:ext cx="26388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nk slide with image">
  <p:cSld name="CUSTOM_9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4727850" y="1015025"/>
            <a:ext cx="4260300" cy="19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subTitle" idx="1"/>
          </p:nvPr>
        </p:nvSpPr>
        <p:spPr>
          <a:xfrm>
            <a:off x="5183075" y="3031175"/>
            <a:ext cx="3349800" cy="12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5913900" y="2928500"/>
            <a:ext cx="1888200" cy="3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>
  <p:cSld name="BLANK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  <p:grpSp>
        <p:nvGrpSpPr>
          <p:cNvPr id="141" name="Google Shape;141;p17"/>
          <p:cNvGrpSpPr/>
          <p:nvPr/>
        </p:nvGrpSpPr>
        <p:grpSpPr>
          <a:xfrm>
            <a:off x="-31875" y="2710525"/>
            <a:ext cx="9351325" cy="2497515"/>
            <a:chOff x="-31875" y="2710525"/>
            <a:chExt cx="9351325" cy="2497515"/>
          </a:xfrm>
        </p:grpSpPr>
        <p:sp>
          <p:nvSpPr>
            <p:cNvPr id="142" name="Google Shape;142;p17"/>
            <p:cNvSpPr/>
            <p:nvPr/>
          </p:nvSpPr>
          <p:spPr>
            <a:xfrm flipH="1">
              <a:off x="-31858" y="2758410"/>
              <a:ext cx="9144022" cy="2291384"/>
            </a:xfrm>
            <a:custGeom>
              <a:avLst/>
              <a:gdLst/>
              <a:ahLst/>
              <a:cxnLst/>
              <a:rect l="l" t="t" r="r" b="b"/>
              <a:pathLst>
                <a:path w="68136" h="28779" extrusionOk="0">
                  <a:moveTo>
                    <a:pt x="68136" y="0"/>
                  </a:moveTo>
                  <a:cubicBezTo>
                    <a:pt x="52539" y="8273"/>
                    <a:pt x="34827" y="10307"/>
                    <a:pt x="18906" y="17332"/>
                  </a:cubicBezTo>
                  <a:cubicBezTo>
                    <a:pt x="16654" y="18336"/>
                    <a:pt x="5073" y="23272"/>
                    <a:pt x="0" y="27829"/>
                  </a:cubicBezTo>
                  <a:lnTo>
                    <a:pt x="0" y="28779"/>
                  </a:lnTo>
                  <a:cubicBezTo>
                    <a:pt x="3716" y="25876"/>
                    <a:pt x="10470" y="24249"/>
                    <a:pt x="12966" y="23435"/>
                  </a:cubicBezTo>
                  <a:cubicBezTo>
                    <a:pt x="31247" y="17631"/>
                    <a:pt x="53570" y="15515"/>
                    <a:pt x="68136" y="1899"/>
                  </a:cubicBezTo>
                  <a:lnTo>
                    <a:pt x="68136" y="0"/>
                  </a:lnTo>
                  <a:close/>
                </a:path>
              </a:pathLst>
            </a:custGeom>
            <a:solidFill>
              <a:srgbClr val="89D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 flipH="1">
              <a:off x="-31875" y="2710525"/>
              <a:ext cx="9351325" cy="2497515"/>
            </a:xfrm>
            <a:custGeom>
              <a:avLst/>
              <a:gdLst/>
              <a:ahLst/>
              <a:cxnLst/>
              <a:rect l="l" t="t" r="r" b="b"/>
              <a:pathLst>
                <a:path w="68136" h="29431" extrusionOk="0">
                  <a:moveTo>
                    <a:pt x="68136" y="1"/>
                  </a:moveTo>
                  <a:cubicBezTo>
                    <a:pt x="53570" y="13617"/>
                    <a:pt x="31247" y="15733"/>
                    <a:pt x="12966" y="21537"/>
                  </a:cubicBezTo>
                  <a:cubicBezTo>
                    <a:pt x="10470" y="22351"/>
                    <a:pt x="3716" y="23978"/>
                    <a:pt x="0" y="26881"/>
                  </a:cubicBezTo>
                  <a:lnTo>
                    <a:pt x="0" y="29430"/>
                  </a:lnTo>
                  <a:lnTo>
                    <a:pt x="68136" y="29430"/>
                  </a:lnTo>
                  <a:lnTo>
                    <a:pt x="68136" y="1"/>
                  </a:lnTo>
                  <a:close/>
                </a:path>
              </a:pathLst>
            </a:custGeom>
            <a:solidFill>
              <a:srgbClr val="23A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17"/>
          <p:cNvSpPr/>
          <p:nvPr/>
        </p:nvSpPr>
        <p:spPr>
          <a:xfrm>
            <a:off x="237924" y="3891425"/>
            <a:ext cx="782400" cy="2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123127" y="4049325"/>
            <a:ext cx="902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1"/>
          </p:nvPr>
        </p:nvSpPr>
        <p:spPr>
          <a:xfrm>
            <a:off x="123125" y="4434350"/>
            <a:ext cx="76668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CECE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6ACECE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6B3"/>
              </a:buClr>
              <a:buSzPts val="2800"/>
              <a:buFont typeface="Abril Fatface"/>
              <a:buNone/>
              <a:defRPr sz="2800" b="0" i="0" u="none" strike="noStrike" cap="none">
                <a:solidFill>
                  <a:srgbClr val="22A6B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wB8KdwTTz75HucCk0gg6ZTXVHhekJ62Hi_z4E_bmF4/cop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ctrTitle"/>
          </p:nvPr>
        </p:nvSpPr>
        <p:spPr>
          <a:xfrm>
            <a:off x="3687700" y="997988"/>
            <a:ext cx="5372400" cy="13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s"/>
              <a:t>Relaxation et bien-être au travail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52"/>
          <p:cNvSpPr txBox="1">
            <a:spLocks noGrp="1"/>
          </p:cNvSpPr>
          <p:nvPr>
            <p:ph type="subTitle" idx="1"/>
          </p:nvPr>
        </p:nvSpPr>
        <p:spPr>
          <a:xfrm>
            <a:off x="123125" y="4434350"/>
            <a:ext cx="76668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And this is the subtitle that makes it comprehensible</a:t>
            </a:r>
            <a:endParaRPr/>
          </a:p>
        </p:txBody>
      </p:sp>
      <p:sp>
        <p:nvSpPr>
          <p:cNvPr id="1102" name="Google Shape;1102;p52"/>
          <p:cNvSpPr txBox="1">
            <a:spLocks noGrp="1"/>
          </p:cNvSpPr>
          <p:nvPr>
            <p:ph type="title"/>
          </p:nvPr>
        </p:nvSpPr>
        <p:spPr>
          <a:xfrm>
            <a:off x="123127" y="4049325"/>
            <a:ext cx="9021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This is a great headline</a:t>
            </a:r>
            <a:endParaRPr/>
          </a:p>
        </p:txBody>
      </p:sp>
      <p:sp>
        <p:nvSpPr>
          <p:cNvPr id="1103" name="Google Shape;1103;p52"/>
          <p:cNvSpPr/>
          <p:nvPr/>
        </p:nvSpPr>
        <p:spPr>
          <a:xfrm>
            <a:off x="237924" y="3891425"/>
            <a:ext cx="782400" cy="2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>
            <a:spLocks noGrp="1"/>
          </p:cNvSpPr>
          <p:nvPr>
            <p:ph type="title"/>
          </p:nvPr>
        </p:nvSpPr>
        <p:spPr>
          <a:xfrm>
            <a:off x="1177450" y="921000"/>
            <a:ext cx="741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A timeline always works fine</a:t>
            </a:r>
            <a:endParaRPr/>
          </a:p>
        </p:txBody>
      </p:sp>
      <p:sp>
        <p:nvSpPr>
          <p:cNvPr id="375" name="Google Shape;375;p48"/>
          <p:cNvSpPr txBox="1">
            <a:spLocks noGrp="1"/>
          </p:cNvSpPr>
          <p:nvPr>
            <p:ph type="body" idx="4294967295"/>
          </p:nvPr>
        </p:nvSpPr>
        <p:spPr>
          <a:xfrm>
            <a:off x="2945086" y="3515283"/>
            <a:ext cx="13557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 b="1">
                <a:solidFill>
                  <a:srgbClr val="E4809B"/>
                </a:solidFill>
              </a:rPr>
              <a:t>Day 1</a:t>
            </a:r>
            <a:endParaRPr sz="1100" b="1">
              <a:solidFill>
                <a:srgbClr val="E4809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solidFill>
                  <a:srgbClr val="312E2F"/>
                </a:solidFill>
              </a:rPr>
              <a:t>Mercury is the closest planet to the Sun</a:t>
            </a:r>
            <a:endParaRPr sz="1100"/>
          </a:p>
        </p:txBody>
      </p:sp>
      <p:sp>
        <p:nvSpPr>
          <p:cNvPr id="376" name="Google Shape;376;p48"/>
          <p:cNvSpPr txBox="1">
            <a:spLocks noGrp="1"/>
          </p:cNvSpPr>
          <p:nvPr>
            <p:ph type="body" idx="4294967295"/>
          </p:nvPr>
        </p:nvSpPr>
        <p:spPr>
          <a:xfrm>
            <a:off x="2139947" y="1729606"/>
            <a:ext cx="13557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 b="1">
                <a:solidFill>
                  <a:srgbClr val="E4809B"/>
                </a:solidFill>
              </a:rPr>
              <a:t>Day 2</a:t>
            </a:r>
            <a:endParaRPr sz="1100" b="1">
              <a:solidFill>
                <a:srgbClr val="E4809B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solidFill>
                  <a:srgbClr val="312E2F"/>
                </a:solidFill>
              </a:rPr>
              <a:t>Venus has a beautiful name, but it’s terribly hot</a:t>
            </a:r>
            <a:endParaRPr sz="1100">
              <a:solidFill>
                <a:srgbClr val="312E2F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100">
              <a:solidFill>
                <a:srgbClr val="312E2F"/>
              </a:solidFill>
            </a:endParaRPr>
          </a:p>
        </p:txBody>
      </p:sp>
      <p:sp>
        <p:nvSpPr>
          <p:cNvPr id="377" name="Google Shape;377;p48"/>
          <p:cNvSpPr txBox="1">
            <a:spLocks noGrp="1"/>
          </p:cNvSpPr>
          <p:nvPr>
            <p:ph type="body" idx="4294967295"/>
          </p:nvPr>
        </p:nvSpPr>
        <p:spPr>
          <a:xfrm>
            <a:off x="5650021" y="3515283"/>
            <a:ext cx="13557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 b="1">
                <a:solidFill>
                  <a:srgbClr val="E4809B"/>
                </a:solidFill>
              </a:rPr>
              <a:t>Day 3</a:t>
            </a:r>
            <a:endParaRPr sz="1100" b="1">
              <a:solidFill>
                <a:srgbClr val="E4809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solidFill>
                  <a:srgbClr val="312E2F"/>
                </a:solidFill>
              </a:rPr>
              <a:t>Despite being red, Mars is a cold place, not hot</a:t>
            </a:r>
            <a:endParaRPr sz="1100">
              <a:solidFill>
                <a:srgbClr val="312E2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100">
              <a:solidFill>
                <a:srgbClr val="312E2F"/>
              </a:solidFill>
            </a:endParaRPr>
          </a:p>
        </p:txBody>
      </p:sp>
      <p:sp>
        <p:nvSpPr>
          <p:cNvPr id="378" name="Google Shape;378;p48"/>
          <p:cNvSpPr txBox="1">
            <a:spLocks noGrp="1"/>
          </p:cNvSpPr>
          <p:nvPr>
            <p:ph type="body" idx="4294967295"/>
          </p:nvPr>
        </p:nvSpPr>
        <p:spPr>
          <a:xfrm>
            <a:off x="4837864" y="1729614"/>
            <a:ext cx="13557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 b="1">
                <a:solidFill>
                  <a:srgbClr val="E4809B"/>
                </a:solidFill>
              </a:rPr>
              <a:t>Day 4</a:t>
            </a:r>
            <a:endParaRPr sz="1100" b="1">
              <a:solidFill>
                <a:srgbClr val="E4809B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solidFill>
                  <a:srgbClr val="312E2F"/>
                </a:solidFill>
              </a:rPr>
              <a:t>Jupiter is the biggest planet in our Solar System</a:t>
            </a:r>
            <a:endParaRPr sz="1100"/>
          </a:p>
        </p:txBody>
      </p:sp>
      <p:grpSp>
        <p:nvGrpSpPr>
          <p:cNvPr id="379" name="Google Shape;379;p48"/>
          <p:cNvGrpSpPr/>
          <p:nvPr/>
        </p:nvGrpSpPr>
        <p:grpSpPr>
          <a:xfrm>
            <a:off x="1862227" y="1908443"/>
            <a:ext cx="5419526" cy="1832850"/>
            <a:chOff x="1862227" y="1908443"/>
            <a:chExt cx="5419526" cy="1832850"/>
          </a:xfrm>
        </p:grpSpPr>
        <p:grpSp>
          <p:nvGrpSpPr>
            <p:cNvPr id="380" name="Google Shape;380;p48"/>
            <p:cNvGrpSpPr/>
            <p:nvPr/>
          </p:nvGrpSpPr>
          <p:grpSpPr>
            <a:xfrm>
              <a:off x="1862227" y="2799744"/>
              <a:ext cx="1354881" cy="941550"/>
              <a:chOff x="1862227" y="2799744"/>
              <a:chExt cx="1354881" cy="941550"/>
            </a:xfrm>
          </p:grpSpPr>
          <p:grpSp>
            <p:nvGrpSpPr>
              <p:cNvPr id="381" name="Google Shape;381;p48"/>
              <p:cNvGrpSpPr/>
              <p:nvPr/>
            </p:nvGrpSpPr>
            <p:grpSpPr>
              <a:xfrm>
                <a:off x="2527853" y="3299051"/>
                <a:ext cx="442204" cy="442243"/>
                <a:chOff x="2527813" y="3299050"/>
                <a:chExt cx="385800" cy="385800"/>
              </a:xfrm>
            </p:grpSpPr>
            <p:sp>
              <p:nvSpPr>
                <p:cNvPr id="382" name="Google Shape;382;p48"/>
                <p:cNvSpPr/>
                <p:nvPr/>
              </p:nvSpPr>
              <p:spPr>
                <a:xfrm>
                  <a:off x="2527813" y="3299050"/>
                  <a:ext cx="23700" cy="385800"/>
                </a:xfrm>
                <a:prstGeom prst="rect">
                  <a:avLst/>
                </a:prstGeom>
                <a:solidFill>
                  <a:srgbClr val="E480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48"/>
                <p:cNvSpPr/>
                <p:nvPr/>
              </p:nvSpPr>
              <p:spPr>
                <a:xfrm rot="5400000">
                  <a:off x="2708863" y="3480100"/>
                  <a:ext cx="23700" cy="385800"/>
                </a:xfrm>
                <a:prstGeom prst="rect">
                  <a:avLst/>
                </a:prstGeom>
                <a:solidFill>
                  <a:srgbClr val="E480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4" name="Google Shape;384;p48"/>
              <p:cNvSpPr/>
              <p:nvPr/>
            </p:nvSpPr>
            <p:spPr>
              <a:xfrm>
                <a:off x="1862227" y="2799744"/>
                <a:ext cx="1354881" cy="499312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4748" extrusionOk="0">
                    <a:moveTo>
                      <a:pt x="0" y="1"/>
                    </a:moveTo>
                    <a:lnTo>
                      <a:pt x="0" y="4747"/>
                    </a:lnTo>
                    <a:lnTo>
                      <a:pt x="12884" y="4747"/>
                    </a:lnTo>
                    <a:lnTo>
                      <a:pt x="12884" y="1"/>
                    </a:lnTo>
                    <a:close/>
                  </a:path>
                </a:pathLst>
              </a:custGeom>
              <a:solidFill>
                <a:srgbClr val="E480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" name="Google Shape;385;p48"/>
            <p:cNvGrpSpPr/>
            <p:nvPr/>
          </p:nvGrpSpPr>
          <p:grpSpPr>
            <a:xfrm>
              <a:off x="3217003" y="1908443"/>
              <a:ext cx="1354987" cy="1390613"/>
              <a:chOff x="3217003" y="1908443"/>
              <a:chExt cx="1354987" cy="1390613"/>
            </a:xfrm>
          </p:grpSpPr>
          <p:grpSp>
            <p:nvGrpSpPr>
              <p:cNvPr id="386" name="Google Shape;386;p48"/>
              <p:cNvGrpSpPr/>
              <p:nvPr/>
            </p:nvGrpSpPr>
            <p:grpSpPr>
              <a:xfrm>
                <a:off x="3495640" y="1908443"/>
                <a:ext cx="442210" cy="914931"/>
                <a:chOff x="3495640" y="1908443"/>
                <a:chExt cx="442210" cy="914931"/>
              </a:xfrm>
            </p:grpSpPr>
            <p:sp>
              <p:nvSpPr>
                <p:cNvPr id="387" name="Google Shape;387;p48"/>
                <p:cNvSpPr/>
                <p:nvPr/>
              </p:nvSpPr>
              <p:spPr>
                <a:xfrm rot="10800000">
                  <a:off x="3910550" y="1911075"/>
                  <a:ext cx="27300" cy="912300"/>
                </a:xfrm>
                <a:prstGeom prst="rect">
                  <a:avLst/>
                </a:prstGeom>
                <a:solidFill>
                  <a:srgbClr val="FCBC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48"/>
                <p:cNvSpPr/>
                <p:nvPr/>
              </p:nvSpPr>
              <p:spPr>
                <a:xfrm rot="-5400000">
                  <a:off x="3703090" y="1700993"/>
                  <a:ext cx="27300" cy="442200"/>
                </a:xfrm>
                <a:prstGeom prst="rect">
                  <a:avLst/>
                </a:prstGeom>
                <a:solidFill>
                  <a:srgbClr val="FCBC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9" name="Google Shape;389;p48"/>
              <p:cNvSpPr/>
              <p:nvPr/>
            </p:nvSpPr>
            <p:spPr>
              <a:xfrm>
                <a:off x="3217003" y="2799744"/>
                <a:ext cx="1354987" cy="499312"/>
              </a:xfrm>
              <a:custGeom>
                <a:avLst/>
                <a:gdLst/>
                <a:ahLst/>
                <a:cxnLst/>
                <a:rect l="l" t="t" r="r" b="b"/>
                <a:pathLst>
                  <a:path w="12885" h="4748" extrusionOk="0">
                    <a:moveTo>
                      <a:pt x="1" y="1"/>
                    </a:moveTo>
                    <a:lnTo>
                      <a:pt x="1" y="4747"/>
                    </a:lnTo>
                    <a:lnTo>
                      <a:pt x="12885" y="4747"/>
                    </a:lnTo>
                    <a:lnTo>
                      <a:pt x="12885" y="1"/>
                    </a:lnTo>
                    <a:close/>
                  </a:path>
                </a:pathLst>
              </a:custGeom>
              <a:solidFill>
                <a:srgbClr val="FCBC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0" name="Google Shape;390;p48"/>
            <p:cNvGrpSpPr/>
            <p:nvPr/>
          </p:nvGrpSpPr>
          <p:grpSpPr>
            <a:xfrm>
              <a:off x="5926766" y="1908443"/>
              <a:ext cx="1354987" cy="1390613"/>
              <a:chOff x="5926766" y="1908443"/>
              <a:chExt cx="1354987" cy="1390613"/>
            </a:xfrm>
          </p:grpSpPr>
          <p:grpSp>
            <p:nvGrpSpPr>
              <p:cNvPr id="391" name="Google Shape;391;p48"/>
              <p:cNvGrpSpPr/>
              <p:nvPr/>
            </p:nvGrpSpPr>
            <p:grpSpPr>
              <a:xfrm>
                <a:off x="6193565" y="1908443"/>
                <a:ext cx="442210" cy="891907"/>
                <a:chOff x="6193565" y="1908443"/>
                <a:chExt cx="442210" cy="891907"/>
              </a:xfrm>
            </p:grpSpPr>
            <p:sp>
              <p:nvSpPr>
                <p:cNvPr id="392" name="Google Shape;392;p48"/>
                <p:cNvSpPr/>
                <p:nvPr/>
              </p:nvSpPr>
              <p:spPr>
                <a:xfrm rot="10800000">
                  <a:off x="6608475" y="1911150"/>
                  <a:ext cx="27300" cy="889200"/>
                </a:xfrm>
                <a:prstGeom prst="rect">
                  <a:avLst/>
                </a:prstGeom>
                <a:solidFill>
                  <a:srgbClr val="FFDBE5">
                    <a:alpha val="552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48"/>
                <p:cNvSpPr/>
                <p:nvPr/>
              </p:nvSpPr>
              <p:spPr>
                <a:xfrm rot="-5400000">
                  <a:off x="6401015" y="1700993"/>
                  <a:ext cx="27300" cy="442200"/>
                </a:xfrm>
                <a:prstGeom prst="rect">
                  <a:avLst/>
                </a:prstGeom>
                <a:solidFill>
                  <a:srgbClr val="FFDBE5">
                    <a:alpha val="552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4" name="Google Shape;394;p48"/>
              <p:cNvSpPr/>
              <p:nvPr/>
            </p:nvSpPr>
            <p:spPr>
              <a:xfrm>
                <a:off x="5926766" y="2799744"/>
                <a:ext cx="1354987" cy="499312"/>
              </a:xfrm>
              <a:custGeom>
                <a:avLst/>
                <a:gdLst/>
                <a:ahLst/>
                <a:cxnLst/>
                <a:rect l="l" t="t" r="r" b="b"/>
                <a:pathLst>
                  <a:path w="12885" h="4748" extrusionOk="0">
                    <a:moveTo>
                      <a:pt x="1" y="1"/>
                    </a:moveTo>
                    <a:lnTo>
                      <a:pt x="1" y="4747"/>
                    </a:lnTo>
                    <a:lnTo>
                      <a:pt x="12884" y="4747"/>
                    </a:lnTo>
                    <a:lnTo>
                      <a:pt x="12884" y="1"/>
                    </a:lnTo>
                    <a:close/>
                  </a:path>
                </a:pathLst>
              </a:custGeom>
              <a:solidFill>
                <a:srgbClr val="FFDBE5">
                  <a:alpha val="55294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" name="Google Shape;395;p48"/>
            <p:cNvGrpSpPr/>
            <p:nvPr/>
          </p:nvGrpSpPr>
          <p:grpSpPr>
            <a:xfrm>
              <a:off x="4571885" y="2799744"/>
              <a:ext cx="1354987" cy="941550"/>
              <a:chOff x="4571885" y="2799744"/>
              <a:chExt cx="1354987" cy="941550"/>
            </a:xfrm>
          </p:grpSpPr>
          <p:sp>
            <p:nvSpPr>
              <p:cNvPr id="396" name="Google Shape;396;p48"/>
              <p:cNvSpPr/>
              <p:nvPr/>
            </p:nvSpPr>
            <p:spPr>
              <a:xfrm>
                <a:off x="4571885" y="2799744"/>
                <a:ext cx="1354987" cy="499312"/>
              </a:xfrm>
              <a:custGeom>
                <a:avLst/>
                <a:gdLst/>
                <a:ahLst/>
                <a:cxnLst/>
                <a:rect l="l" t="t" r="r" b="b"/>
                <a:pathLst>
                  <a:path w="12885" h="4748" extrusionOk="0">
                    <a:moveTo>
                      <a:pt x="1" y="1"/>
                    </a:moveTo>
                    <a:lnTo>
                      <a:pt x="1" y="4747"/>
                    </a:lnTo>
                    <a:lnTo>
                      <a:pt x="12885" y="4747"/>
                    </a:lnTo>
                    <a:lnTo>
                      <a:pt x="12885" y="1"/>
                    </a:lnTo>
                    <a:close/>
                  </a:path>
                </a:pathLst>
              </a:custGeom>
              <a:solidFill>
                <a:srgbClr val="FFDBE5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7" name="Google Shape;397;p48"/>
              <p:cNvGrpSpPr/>
              <p:nvPr/>
            </p:nvGrpSpPr>
            <p:grpSpPr>
              <a:xfrm>
                <a:off x="5232526" y="3299051"/>
                <a:ext cx="442204" cy="442243"/>
                <a:chOff x="2527813" y="3299050"/>
                <a:chExt cx="385800" cy="385800"/>
              </a:xfrm>
            </p:grpSpPr>
            <p:sp>
              <p:nvSpPr>
                <p:cNvPr id="398" name="Google Shape;398;p48"/>
                <p:cNvSpPr/>
                <p:nvPr/>
              </p:nvSpPr>
              <p:spPr>
                <a:xfrm>
                  <a:off x="2527813" y="3299050"/>
                  <a:ext cx="23700" cy="385800"/>
                </a:xfrm>
                <a:prstGeom prst="rect">
                  <a:avLst/>
                </a:prstGeom>
                <a:solidFill>
                  <a:srgbClr val="FFDBE5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48"/>
                <p:cNvSpPr/>
                <p:nvPr/>
              </p:nvSpPr>
              <p:spPr>
                <a:xfrm rot="5400000">
                  <a:off x="2708863" y="3480100"/>
                  <a:ext cx="23700" cy="385800"/>
                </a:xfrm>
                <a:prstGeom prst="rect">
                  <a:avLst/>
                </a:prstGeom>
                <a:solidFill>
                  <a:srgbClr val="FFDBE5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55"/>
          <p:cNvSpPr txBox="1">
            <a:spLocks noGrp="1"/>
          </p:cNvSpPr>
          <p:nvPr>
            <p:ph type="body" idx="4294967295"/>
          </p:nvPr>
        </p:nvSpPr>
        <p:spPr>
          <a:xfrm>
            <a:off x="3453475" y="2987750"/>
            <a:ext cx="5431800" cy="1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b="1">
                <a:solidFill>
                  <a:srgbClr val="4BBFBF"/>
                </a:solidFill>
              </a:rPr>
              <a:t>Day 1:</a:t>
            </a:r>
            <a:r>
              <a:rPr lang="es" sz="1400" b="1"/>
              <a:t> </a:t>
            </a:r>
            <a:r>
              <a:rPr lang="es" sz="1400">
                <a:latin typeface="Lato Light"/>
                <a:ea typeface="Lato Light"/>
                <a:cs typeface="Lato Light"/>
                <a:sym typeface="Lato Light"/>
              </a:rPr>
              <a:t>Mercury is the closest planet to the Sun</a:t>
            </a: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rgbClr val="4BBFBF"/>
                </a:solidFill>
              </a:rPr>
              <a:t>Day 2: </a:t>
            </a:r>
            <a:r>
              <a:rPr lang="es" sz="1400">
                <a:latin typeface="Lato Light"/>
                <a:ea typeface="Lato Light"/>
                <a:cs typeface="Lato Light"/>
                <a:sym typeface="Lato Light"/>
              </a:rPr>
              <a:t>Venus has a beautiful name, but it’s terribly hot</a:t>
            </a: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rgbClr val="4BBFBF"/>
                </a:solidFill>
              </a:rPr>
              <a:t>Day 3:</a:t>
            </a:r>
            <a:r>
              <a:rPr lang="es" sz="1400" b="1"/>
              <a:t> </a:t>
            </a:r>
            <a:r>
              <a:rPr lang="es" sz="1400">
                <a:latin typeface="Lato Light"/>
                <a:ea typeface="Lato Light"/>
                <a:cs typeface="Lato Light"/>
                <a:sym typeface="Lato Light"/>
              </a:rPr>
              <a:t>Despite being red, Mars is a cold place</a:t>
            </a: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rgbClr val="4BBFBF"/>
                </a:solidFill>
              </a:rPr>
              <a:t>Day 4: </a:t>
            </a:r>
            <a:r>
              <a:rPr lang="es" sz="1400">
                <a:latin typeface="Lato Light"/>
                <a:ea typeface="Lato Light"/>
                <a:cs typeface="Lato Light"/>
                <a:sym typeface="Lato Light"/>
              </a:rPr>
              <a:t>Jupiter is the biggest planet in our Solar System</a:t>
            </a: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</p:txBody>
      </p:sp>
      <p:grpSp>
        <p:nvGrpSpPr>
          <p:cNvPr id="1141" name="Google Shape;1141;p55"/>
          <p:cNvGrpSpPr/>
          <p:nvPr/>
        </p:nvGrpSpPr>
        <p:grpSpPr>
          <a:xfrm>
            <a:off x="1120153" y="3079996"/>
            <a:ext cx="1228446" cy="1216196"/>
            <a:chOff x="-49031025" y="3920175"/>
            <a:chExt cx="303350" cy="300325"/>
          </a:xfrm>
        </p:grpSpPr>
        <p:sp>
          <p:nvSpPr>
            <p:cNvPr id="1142" name="Google Shape;1142;p55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55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55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55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55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55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p55"/>
          <p:cNvSpPr txBox="1">
            <a:spLocks noGrp="1"/>
          </p:cNvSpPr>
          <p:nvPr>
            <p:ph type="title"/>
          </p:nvPr>
        </p:nvSpPr>
        <p:spPr>
          <a:xfrm>
            <a:off x="782850" y="953625"/>
            <a:ext cx="1854000" cy="14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Beautifulwords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9"/>
          <p:cNvSpPr txBox="1">
            <a:spLocks noGrp="1"/>
          </p:cNvSpPr>
          <p:nvPr>
            <p:ph type="title"/>
          </p:nvPr>
        </p:nvSpPr>
        <p:spPr>
          <a:xfrm>
            <a:off x="0" y="387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This is a </a:t>
            </a:r>
            <a:r>
              <a:rPr lang="es">
                <a:solidFill>
                  <a:srgbClr val="E4809B"/>
                </a:solidFill>
              </a:rPr>
              <a:t>map</a:t>
            </a:r>
            <a:endParaRPr>
              <a:solidFill>
                <a:srgbClr val="E4809B"/>
              </a:solidFill>
            </a:endParaRPr>
          </a:p>
        </p:txBody>
      </p:sp>
      <p:grpSp>
        <p:nvGrpSpPr>
          <p:cNvPr id="405" name="Google Shape;405;p49"/>
          <p:cNvGrpSpPr/>
          <p:nvPr/>
        </p:nvGrpSpPr>
        <p:grpSpPr>
          <a:xfrm>
            <a:off x="1363650" y="1249912"/>
            <a:ext cx="6416701" cy="3199764"/>
            <a:chOff x="4024006" y="1992738"/>
            <a:chExt cx="4877024" cy="2431986"/>
          </a:xfrm>
        </p:grpSpPr>
        <p:sp>
          <p:nvSpPr>
            <p:cNvPr id="406" name="Google Shape;406;p49"/>
            <p:cNvSpPr/>
            <p:nvPr/>
          </p:nvSpPr>
          <p:spPr>
            <a:xfrm>
              <a:off x="6907646" y="3732172"/>
              <a:ext cx="79203" cy="85832"/>
            </a:xfrm>
            <a:custGeom>
              <a:avLst/>
              <a:gdLst/>
              <a:ahLst/>
              <a:cxnLst/>
              <a:rect l="l" t="t" r="r" b="b"/>
              <a:pathLst>
                <a:path w="1303" h="1412" extrusionOk="0">
                  <a:moveTo>
                    <a:pt x="1112" y="1"/>
                  </a:moveTo>
                  <a:cubicBezTo>
                    <a:pt x="1085" y="55"/>
                    <a:pt x="1112" y="191"/>
                    <a:pt x="1085" y="245"/>
                  </a:cubicBezTo>
                  <a:cubicBezTo>
                    <a:pt x="950" y="353"/>
                    <a:pt x="706" y="652"/>
                    <a:pt x="516" y="760"/>
                  </a:cubicBezTo>
                  <a:cubicBezTo>
                    <a:pt x="299" y="896"/>
                    <a:pt x="0" y="869"/>
                    <a:pt x="0" y="1276"/>
                  </a:cubicBezTo>
                  <a:cubicBezTo>
                    <a:pt x="0" y="1303"/>
                    <a:pt x="27" y="1357"/>
                    <a:pt x="27" y="1411"/>
                  </a:cubicBezTo>
                  <a:lnTo>
                    <a:pt x="1302" y="136"/>
                  </a:lnTo>
                  <a:cubicBezTo>
                    <a:pt x="1275" y="55"/>
                    <a:pt x="1194" y="1"/>
                    <a:pt x="111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9"/>
            <p:cNvSpPr/>
            <p:nvPr/>
          </p:nvSpPr>
          <p:spPr>
            <a:xfrm>
              <a:off x="6894456" y="3760195"/>
              <a:ext cx="108866" cy="120420"/>
            </a:xfrm>
            <a:custGeom>
              <a:avLst/>
              <a:gdLst/>
              <a:ahLst/>
              <a:cxnLst/>
              <a:rect l="l" t="t" r="r" b="b"/>
              <a:pathLst>
                <a:path w="1791" h="1981" extrusionOk="0">
                  <a:moveTo>
                    <a:pt x="1655" y="1"/>
                  </a:moveTo>
                  <a:lnTo>
                    <a:pt x="326" y="1303"/>
                  </a:lnTo>
                  <a:cubicBezTo>
                    <a:pt x="272" y="1411"/>
                    <a:pt x="190" y="1574"/>
                    <a:pt x="190" y="1574"/>
                  </a:cubicBezTo>
                  <a:cubicBezTo>
                    <a:pt x="163" y="1574"/>
                    <a:pt x="27" y="1683"/>
                    <a:pt x="27" y="1737"/>
                  </a:cubicBezTo>
                  <a:cubicBezTo>
                    <a:pt x="27" y="1818"/>
                    <a:pt x="0" y="1900"/>
                    <a:pt x="27" y="1981"/>
                  </a:cubicBezTo>
                  <a:lnTo>
                    <a:pt x="1465" y="516"/>
                  </a:lnTo>
                  <a:lnTo>
                    <a:pt x="1601" y="381"/>
                  </a:lnTo>
                  <a:cubicBezTo>
                    <a:pt x="1573" y="381"/>
                    <a:pt x="1519" y="354"/>
                    <a:pt x="1519" y="354"/>
                  </a:cubicBezTo>
                  <a:lnTo>
                    <a:pt x="1519" y="354"/>
                  </a:lnTo>
                  <a:cubicBezTo>
                    <a:pt x="1519" y="354"/>
                    <a:pt x="1655" y="381"/>
                    <a:pt x="1682" y="381"/>
                  </a:cubicBezTo>
                  <a:lnTo>
                    <a:pt x="1790" y="381"/>
                  </a:lnTo>
                  <a:lnTo>
                    <a:pt x="1790" y="299"/>
                  </a:lnTo>
                  <a:cubicBezTo>
                    <a:pt x="1790" y="218"/>
                    <a:pt x="1682" y="109"/>
                    <a:pt x="165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9"/>
            <p:cNvSpPr/>
            <p:nvPr/>
          </p:nvSpPr>
          <p:spPr>
            <a:xfrm>
              <a:off x="6901021" y="3819585"/>
              <a:ext cx="82485" cy="97321"/>
            </a:xfrm>
            <a:custGeom>
              <a:avLst/>
              <a:gdLst/>
              <a:ahLst/>
              <a:cxnLst/>
              <a:rect l="l" t="t" r="r" b="b"/>
              <a:pathLst>
                <a:path w="1357" h="1601" extrusionOk="0">
                  <a:moveTo>
                    <a:pt x="1357" y="0"/>
                  </a:moveTo>
                  <a:lnTo>
                    <a:pt x="1" y="1329"/>
                  </a:lnTo>
                  <a:cubicBezTo>
                    <a:pt x="28" y="1438"/>
                    <a:pt x="82" y="1546"/>
                    <a:pt x="164" y="1601"/>
                  </a:cubicBezTo>
                  <a:lnTo>
                    <a:pt x="1140" y="624"/>
                  </a:lnTo>
                  <a:cubicBezTo>
                    <a:pt x="1221" y="434"/>
                    <a:pt x="1303" y="217"/>
                    <a:pt x="135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9"/>
            <p:cNvSpPr/>
            <p:nvPr/>
          </p:nvSpPr>
          <p:spPr>
            <a:xfrm>
              <a:off x="6930745" y="3897089"/>
              <a:ext cx="24739" cy="24801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407" y="0"/>
                  </a:moveTo>
                  <a:lnTo>
                    <a:pt x="0" y="407"/>
                  </a:lnTo>
                  <a:cubicBezTo>
                    <a:pt x="217" y="380"/>
                    <a:pt x="326" y="190"/>
                    <a:pt x="40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9"/>
            <p:cNvSpPr/>
            <p:nvPr/>
          </p:nvSpPr>
          <p:spPr>
            <a:xfrm>
              <a:off x="6104677" y="3160101"/>
              <a:ext cx="59387" cy="59389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977" y="1"/>
                  </a:moveTo>
                  <a:cubicBezTo>
                    <a:pt x="950" y="27"/>
                    <a:pt x="923" y="54"/>
                    <a:pt x="869" y="81"/>
                  </a:cubicBezTo>
                  <a:cubicBezTo>
                    <a:pt x="733" y="163"/>
                    <a:pt x="543" y="135"/>
                    <a:pt x="435" y="298"/>
                  </a:cubicBezTo>
                  <a:cubicBezTo>
                    <a:pt x="299" y="488"/>
                    <a:pt x="137" y="732"/>
                    <a:pt x="1" y="976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9"/>
            <p:cNvSpPr/>
            <p:nvPr/>
          </p:nvSpPr>
          <p:spPr>
            <a:xfrm>
              <a:off x="6178895" y="3052872"/>
              <a:ext cx="87470" cy="94038"/>
            </a:xfrm>
            <a:custGeom>
              <a:avLst/>
              <a:gdLst/>
              <a:ahLst/>
              <a:cxnLst/>
              <a:rect l="l" t="t" r="r" b="b"/>
              <a:pathLst>
                <a:path w="1439" h="1547" extrusionOk="0">
                  <a:moveTo>
                    <a:pt x="1113" y="1"/>
                  </a:moveTo>
                  <a:lnTo>
                    <a:pt x="82" y="1059"/>
                  </a:lnTo>
                  <a:cubicBezTo>
                    <a:pt x="28" y="1167"/>
                    <a:pt x="82" y="1276"/>
                    <a:pt x="28" y="1493"/>
                  </a:cubicBezTo>
                  <a:cubicBezTo>
                    <a:pt x="1" y="1520"/>
                    <a:pt x="1" y="1520"/>
                    <a:pt x="1" y="1547"/>
                  </a:cubicBezTo>
                  <a:lnTo>
                    <a:pt x="1438" y="82"/>
                  </a:lnTo>
                  <a:cubicBezTo>
                    <a:pt x="1330" y="82"/>
                    <a:pt x="1221" y="55"/>
                    <a:pt x="111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9"/>
            <p:cNvSpPr/>
            <p:nvPr/>
          </p:nvSpPr>
          <p:spPr>
            <a:xfrm>
              <a:off x="6084921" y="3033116"/>
              <a:ext cx="258883" cy="253970"/>
            </a:xfrm>
            <a:custGeom>
              <a:avLst/>
              <a:gdLst/>
              <a:ahLst/>
              <a:cxnLst/>
              <a:rect l="l" t="t" r="r" b="b"/>
              <a:pathLst>
                <a:path w="4259" h="4178" extrusionOk="0">
                  <a:moveTo>
                    <a:pt x="4259" y="0"/>
                  </a:moveTo>
                  <a:cubicBezTo>
                    <a:pt x="4015" y="55"/>
                    <a:pt x="3771" y="163"/>
                    <a:pt x="3581" y="244"/>
                  </a:cubicBezTo>
                  <a:lnTo>
                    <a:pt x="0" y="3825"/>
                  </a:lnTo>
                  <a:cubicBezTo>
                    <a:pt x="0" y="3933"/>
                    <a:pt x="28" y="4042"/>
                    <a:pt x="82" y="4177"/>
                  </a:cubicBezTo>
                  <a:lnTo>
                    <a:pt x="4259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9"/>
            <p:cNvSpPr/>
            <p:nvPr/>
          </p:nvSpPr>
          <p:spPr>
            <a:xfrm>
              <a:off x="6088204" y="3028132"/>
              <a:ext cx="306721" cy="308436"/>
            </a:xfrm>
            <a:custGeom>
              <a:avLst/>
              <a:gdLst/>
              <a:ahLst/>
              <a:cxnLst/>
              <a:rect l="l" t="t" r="r" b="b"/>
              <a:pathLst>
                <a:path w="5046" h="5074" extrusionOk="0">
                  <a:moveTo>
                    <a:pt x="4666" y="1"/>
                  </a:moveTo>
                  <a:lnTo>
                    <a:pt x="82" y="4585"/>
                  </a:lnTo>
                  <a:cubicBezTo>
                    <a:pt x="82" y="4612"/>
                    <a:pt x="109" y="4666"/>
                    <a:pt x="109" y="4721"/>
                  </a:cubicBezTo>
                  <a:cubicBezTo>
                    <a:pt x="109" y="4802"/>
                    <a:pt x="55" y="4938"/>
                    <a:pt x="1" y="5073"/>
                  </a:cubicBezTo>
                  <a:lnTo>
                    <a:pt x="5046" y="28"/>
                  </a:lnTo>
                  <a:lnTo>
                    <a:pt x="5046" y="28"/>
                  </a:lnTo>
                  <a:cubicBezTo>
                    <a:pt x="5019" y="55"/>
                    <a:pt x="4964" y="82"/>
                    <a:pt x="4937" y="82"/>
                  </a:cubicBezTo>
                  <a:cubicBezTo>
                    <a:pt x="4883" y="82"/>
                    <a:pt x="4775" y="1"/>
                    <a:pt x="466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9"/>
            <p:cNvSpPr/>
            <p:nvPr/>
          </p:nvSpPr>
          <p:spPr>
            <a:xfrm>
              <a:off x="6079998" y="3020837"/>
              <a:ext cx="370971" cy="365394"/>
            </a:xfrm>
            <a:custGeom>
              <a:avLst/>
              <a:gdLst/>
              <a:ahLst/>
              <a:cxnLst/>
              <a:rect l="l" t="t" r="r" b="b"/>
              <a:pathLst>
                <a:path w="6103" h="6011" extrusionOk="0">
                  <a:moveTo>
                    <a:pt x="19" y="5717"/>
                  </a:moveTo>
                  <a:lnTo>
                    <a:pt x="0" y="5736"/>
                  </a:lnTo>
                  <a:cubicBezTo>
                    <a:pt x="9" y="5736"/>
                    <a:pt x="15" y="5727"/>
                    <a:pt x="19" y="5717"/>
                  </a:cubicBezTo>
                  <a:close/>
                  <a:moveTo>
                    <a:pt x="6074" y="0"/>
                  </a:moveTo>
                  <a:cubicBezTo>
                    <a:pt x="6052" y="0"/>
                    <a:pt x="6022" y="12"/>
                    <a:pt x="5967" y="12"/>
                  </a:cubicBezTo>
                  <a:cubicBezTo>
                    <a:pt x="5805" y="12"/>
                    <a:pt x="5805" y="121"/>
                    <a:pt x="5642" y="121"/>
                  </a:cubicBezTo>
                  <a:lnTo>
                    <a:pt x="5615" y="121"/>
                  </a:lnTo>
                  <a:lnTo>
                    <a:pt x="28" y="5708"/>
                  </a:lnTo>
                  <a:lnTo>
                    <a:pt x="28" y="5708"/>
                  </a:lnTo>
                  <a:cubicBezTo>
                    <a:pt x="28" y="5699"/>
                    <a:pt x="27" y="5690"/>
                    <a:pt x="27" y="5681"/>
                  </a:cubicBezTo>
                  <a:cubicBezTo>
                    <a:pt x="27" y="5677"/>
                    <a:pt x="27" y="5676"/>
                    <a:pt x="27" y="5676"/>
                  </a:cubicBezTo>
                  <a:cubicBezTo>
                    <a:pt x="27" y="5676"/>
                    <a:pt x="25" y="5700"/>
                    <a:pt x="19" y="5717"/>
                  </a:cubicBezTo>
                  <a:lnTo>
                    <a:pt x="19" y="5717"/>
                  </a:lnTo>
                  <a:lnTo>
                    <a:pt x="28" y="5708"/>
                  </a:lnTo>
                  <a:lnTo>
                    <a:pt x="28" y="5708"/>
                  </a:lnTo>
                  <a:cubicBezTo>
                    <a:pt x="33" y="5774"/>
                    <a:pt x="54" y="5817"/>
                    <a:pt x="54" y="5817"/>
                  </a:cubicBezTo>
                  <a:lnTo>
                    <a:pt x="27" y="5817"/>
                  </a:lnTo>
                  <a:cubicBezTo>
                    <a:pt x="40" y="5973"/>
                    <a:pt x="47" y="6010"/>
                    <a:pt x="53" y="6010"/>
                  </a:cubicBezTo>
                  <a:cubicBezTo>
                    <a:pt x="60" y="6010"/>
                    <a:pt x="65" y="5977"/>
                    <a:pt x="76" y="5977"/>
                  </a:cubicBezTo>
                  <a:cubicBezTo>
                    <a:pt x="78" y="5977"/>
                    <a:pt x="80" y="5978"/>
                    <a:pt x="81" y="5980"/>
                  </a:cubicBezTo>
                  <a:lnTo>
                    <a:pt x="6103" y="12"/>
                  </a:lnTo>
                  <a:cubicBezTo>
                    <a:pt x="6094" y="3"/>
                    <a:pt x="6085" y="0"/>
                    <a:pt x="607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9"/>
            <p:cNvSpPr/>
            <p:nvPr/>
          </p:nvSpPr>
          <p:spPr>
            <a:xfrm>
              <a:off x="6094829" y="3041322"/>
              <a:ext cx="362765" cy="374390"/>
            </a:xfrm>
            <a:custGeom>
              <a:avLst/>
              <a:gdLst/>
              <a:ahLst/>
              <a:cxnLst/>
              <a:rect l="l" t="t" r="r" b="b"/>
              <a:pathLst>
                <a:path w="5968" h="6159" extrusionOk="0">
                  <a:moveTo>
                    <a:pt x="5940" y="1"/>
                  </a:moveTo>
                  <a:lnTo>
                    <a:pt x="0" y="5968"/>
                  </a:lnTo>
                  <a:cubicBezTo>
                    <a:pt x="82" y="6022"/>
                    <a:pt x="82" y="6104"/>
                    <a:pt x="136" y="6158"/>
                  </a:cubicBezTo>
                  <a:lnTo>
                    <a:pt x="5778" y="435"/>
                  </a:lnTo>
                  <a:cubicBezTo>
                    <a:pt x="5778" y="326"/>
                    <a:pt x="5967" y="272"/>
                    <a:pt x="5967" y="137"/>
                  </a:cubicBezTo>
                  <a:cubicBezTo>
                    <a:pt x="5967" y="82"/>
                    <a:pt x="5967" y="55"/>
                    <a:pt x="594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9"/>
            <p:cNvSpPr/>
            <p:nvPr/>
          </p:nvSpPr>
          <p:spPr>
            <a:xfrm>
              <a:off x="6122851" y="3082597"/>
              <a:ext cx="362765" cy="357795"/>
            </a:xfrm>
            <a:custGeom>
              <a:avLst/>
              <a:gdLst/>
              <a:ahLst/>
              <a:cxnLst/>
              <a:rect l="l" t="t" r="r" b="b"/>
              <a:pathLst>
                <a:path w="5968" h="5886" extrusionOk="0">
                  <a:moveTo>
                    <a:pt x="5642" y="0"/>
                  </a:moveTo>
                  <a:lnTo>
                    <a:pt x="0" y="5642"/>
                  </a:lnTo>
                  <a:cubicBezTo>
                    <a:pt x="55" y="5723"/>
                    <a:pt x="109" y="5777"/>
                    <a:pt x="163" y="5886"/>
                  </a:cubicBezTo>
                  <a:lnTo>
                    <a:pt x="5968" y="54"/>
                  </a:lnTo>
                  <a:lnTo>
                    <a:pt x="5859" y="54"/>
                  </a:lnTo>
                  <a:cubicBezTo>
                    <a:pt x="5778" y="54"/>
                    <a:pt x="5696" y="54"/>
                    <a:pt x="564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9"/>
            <p:cNvSpPr/>
            <p:nvPr/>
          </p:nvSpPr>
          <p:spPr>
            <a:xfrm>
              <a:off x="6142606" y="3094086"/>
              <a:ext cx="379298" cy="377673"/>
            </a:xfrm>
            <a:custGeom>
              <a:avLst/>
              <a:gdLst/>
              <a:ahLst/>
              <a:cxnLst/>
              <a:rect l="l" t="t" r="r" b="b"/>
              <a:pathLst>
                <a:path w="6240" h="6213" extrusionOk="0">
                  <a:moveTo>
                    <a:pt x="5995" y="1"/>
                  </a:moveTo>
                  <a:lnTo>
                    <a:pt x="1" y="5995"/>
                  </a:lnTo>
                  <a:cubicBezTo>
                    <a:pt x="28" y="6077"/>
                    <a:pt x="109" y="6131"/>
                    <a:pt x="191" y="6212"/>
                  </a:cubicBezTo>
                  <a:lnTo>
                    <a:pt x="6239" y="164"/>
                  </a:lnTo>
                  <a:cubicBezTo>
                    <a:pt x="6158" y="82"/>
                    <a:pt x="6077" y="28"/>
                    <a:pt x="599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9"/>
            <p:cNvSpPr/>
            <p:nvPr/>
          </p:nvSpPr>
          <p:spPr>
            <a:xfrm>
              <a:off x="6167346" y="3113903"/>
              <a:ext cx="384222" cy="379253"/>
            </a:xfrm>
            <a:custGeom>
              <a:avLst/>
              <a:gdLst/>
              <a:ahLst/>
              <a:cxnLst/>
              <a:rect l="l" t="t" r="r" b="b"/>
              <a:pathLst>
                <a:path w="6321" h="6239" extrusionOk="0">
                  <a:moveTo>
                    <a:pt x="6076" y="0"/>
                  </a:moveTo>
                  <a:lnTo>
                    <a:pt x="1" y="6049"/>
                  </a:lnTo>
                  <a:cubicBezTo>
                    <a:pt x="109" y="6130"/>
                    <a:pt x="191" y="6185"/>
                    <a:pt x="272" y="6239"/>
                  </a:cubicBezTo>
                  <a:lnTo>
                    <a:pt x="6321" y="163"/>
                  </a:lnTo>
                  <a:cubicBezTo>
                    <a:pt x="6239" y="136"/>
                    <a:pt x="6158" y="55"/>
                    <a:pt x="607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9"/>
            <p:cNvSpPr/>
            <p:nvPr/>
          </p:nvSpPr>
          <p:spPr>
            <a:xfrm>
              <a:off x="6198711" y="3085880"/>
              <a:ext cx="423732" cy="417185"/>
            </a:xfrm>
            <a:custGeom>
              <a:avLst/>
              <a:gdLst/>
              <a:ahLst/>
              <a:cxnLst/>
              <a:rect l="l" t="t" r="r" b="b"/>
              <a:pathLst>
                <a:path w="6971" h="6863" extrusionOk="0">
                  <a:moveTo>
                    <a:pt x="6727" y="0"/>
                  </a:moveTo>
                  <a:lnTo>
                    <a:pt x="6754" y="55"/>
                  </a:lnTo>
                  <a:cubicBezTo>
                    <a:pt x="6727" y="55"/>
                    <a:pt x="6727" y="82"/>
                    <a:pt x="6727" y="109"/>
                  </a:cubicBezTo>
                  <a:lnTo>
                    <a:pt x="6401" y="461"/>
                  </a:lnTo>
                  <a:lnTo>
                    <a:pt x="6157" y="706"/>
                  </a:lnTo>
                  <a:lnTo>
                    <a:pt x="6130" y="706"/>
                  </a:lnTo>
                  <a:lnTo>
                    <a:pt x="0" y="6835"/>
                  </a:lnTo>
                  <a:cubicBezTo>
                    <a:pt x="54" y="6863"/>
                    <a:pt x="81" y="6863"/>
                    <a:pt x="136" y="6863"/>
                  </a:cubicBezTo>
                  <a:cubicBezTo>
                    <a:pt x="271" y="6863"/>
                    <a:pt x="353" y="6835"/>
                    <a:pt x="461" y="6808"/>
                  </a:cubicBezTo>
                  <a:lnTo>
                    <a:pt x="6971" y="190"/>
                  </a:lnTo>
                  <a:cubicBezTo>
                    <a:pt x="6944" y="163"/>
                    <a:pt x="6889" y="0"/>
                    <a:pt x="688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9"/>
            <p:cNvSpPr/>
            <p:nvPr/>
          </p:nvSpPr>
          <p:spPr>
            <a:xfrm>
              <a:off x="6256396" y="3108979"/>
              <a:ext cx="405618" cy="390803"/>
            </a:xfrm>
            <a:custGeom>
              <a:avLst/>
              <a:gdLst/>
              <a:ahLst/>
              <a:cxnLst/>
              <a:rect l="l" t="t" r="r" b="b"/>
              <a:pathLst>
                <a:path w="6673" h="6429" extrusionOk="0">
                  <a:moveTo>
                    <a:pt x="6347" y="0"/>
                  </a:moveTo>
                  <a:lnTo>
                    <a:pt x="0" y="6347"/>
                  </a:lnTo>
                  <a:cubicBezTo>
                    <a:pt x="109" y="6347"/>
                    <a:pt x="217" y="6401"/>
                    <a:pt x="326" y="6428"/>
                  </a:cubicBezTo>
                  <a:lnTo>
                    <a:pt x="6673" y="81"/>
                  </a:lnTo>
                  <a:cubicBezTo>
                    <a:pt x="6591" y="54"/>
                    <a:pt x="6510" y="27"/>
                    <a:pt x="645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9"/>
            <p:cNvSpPr/>
            <p:nvPr/>
          </p:nvSpPr>
          <p:spPr>
            <a:xfrm>
              <a:off x="6314081" y="3118827"/>
              <a:ext cx="390848" cy="367764"/>
            </a:xfrm>
            <a:custGeom>
              <a:avLst/>
              <a:gdLst/>
              <a:ahLst/>
              <a:cxnLst/>
              <a:rect l="l" t="t" r="r" b="b"/>
              <a:pathLst>
                <a:path w="6430" h="6050" extrusionOk="0">
                  <a:moveTo>
                    <a:pt x="6049" y="1"/>
                  </a:moveTo>
                  <a:lnTo>
                    <a:pt x="1" y="6049"/>
                  </a:lnTo>
                  <a:cubicBezTo>
                    <a:pt x="163" y="5995"/>
                    <a:pt x="353" y="5914"/>
                    <a:pt x="570" y="5887"/>
                  </a:cubicBezTo>
                  <a:lnTo>
                    <a:pt x="6429" y="55"/>
                  </a:lnTo>
                  <a:lnTo>
                    <a:pt x="6402" y="55"/>
                  </a:lnTo>
                  <a:cubicBezTo>
                    <a:pt x="6293" y="55"/>
                    <a:pt x="6158" y="28"/>
                    <a:pt x="604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9"/>
            <p:cNvSpPr/>
            <p:nvPr/>
          </p:nvSpPr>
          <p:spPr>
            <a:xfrm>
              <a:off x="6370125" y="3115544"/>
              <a:ext cx="385863" cy="379253"/>
            </a:xfrm>
            <a:custGeom>
              <a:avLst/>
              <a:gdLst/>
              <a:ahLst/>
              <a:cxnLst/>
              <a:rect l="l" t="t" r="r" b="b"/>
              <a:pathLst>
                <a:path w="6348" h="6239" extrusionOk="0">
                  <a:moveTo>
                    <a:pt x="6022" y="1"/>
                  </a:moveTo>
                  <a:lnTo>
                    <a:pt x="1" y="5995"/>
                  </a:lnTo>
                  <a:cubicBezTo>
                    <a:pt x="82" y="6076"/>
                    <a:pt x="137" y="6158"/>
                    <a:pt x="191" y="6239"/>
                  </a:cubicBezTo>
                  <a:lnTo>
                    <a:pt x="6348" y="82"/>
                  </a:lnTo>
                  <a:cubicBezTo>
                    <a:pt x="6239" y="55"/>
                    <a:pt x="6158" y="1"/>
                    <a:pt x="605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9"/>
            <p:cNvSpPr/>
            <p:nvPr/>
          </p:nvSpPr>
          <p:spPr>
            <a:xfrm>
              <a:off x="6394864" y="3146850"/>
              <a:ext cx="367749" cy="354573"/>
            </a:xfrm>
            <a:custGeom>
              <a:avLst/>
              <a:gdLst/>
              <a:ahLst/>
              <a:cxnLst/>
              <a:rect l="l" t="t" r="r" b="b"/>
              <a:pathLst>
                <a:path w="6050" h="5833" extrusionOk="0">
                  <a:moveTo>
                    <a:pt x="28" y="5778"/>
                  </a:moveTo>
                  <a:cubicBezTo>
                    <a:pt x="28" y="5778"/>
                    <a:pt x="28" y="5795"/>
                    <a:pt x="23" y="5811"/>
                  </a:cubicBezTo>
                  <a:lnTo>
                    <a:pt x="23" y="5811"/>
                  </a:lnTo>
                  <a:lnTo>
                    <a:pt x="56" y="5778"/>
                  </a:lnTo>
                  <a:close/>
                  <a:moveTo>
                    <a:pt x="23" y="5811"/>
                  </a:moveTo>
                  <a:lnTo>
                    <a:pt x="1" y="5832"/>
                  </a:lnTo>
                  <a:cubicBezTo>
                    <a:pt x="13" y="5832"/>
                    <a:pt x="19" y="5822"/>
                    <a:pt x="23" y="5811"/>
                  </a:cubicBezTo>
                  <a:close/>
                  <a:moveTo>
                    <a:pt x="5914" y="1"/>
                  </a:moveTo>
                  <a:lnTo>
                    <a:pt x="56" y="5778"/>
                  </a:lnTo>
                  <a:lnTo>
                    <a:pt x="353" y="5778"/>
                  </a:lnTo>
                  <a:cubicBezTo>
                    <a:pt x="381" y="5778"/>
                    <a:pt x="408" y="5832"/>
                    <a:pt x="435" y="5832"/>
                  </a:cubicBezTo>
                  <a:lnTo>
                    <a:pt x="6049" y="245"/>
                  </a:lnTo>
                  <a:lnTo>
                    <a:pt x="5914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9"/>
            <p:cNvSpPr/>
            <p:nvPr/>
          </p:nvSpPr>
          <p:spPr>
            <a:xfrm>
              <a:off x="6437718" y="3179857"/>
              <a:ext cx="343010" cy="354513"/>
            </a:xfrm>
            <a:custGeom>
              <a:avLst/>
              <a:gdLst/>
              <a:ahLst/>
              <a:cxnLst/>
              <a:rect l="l" t="t" r="r" b="b"/>
              <a:pathLst>
                <a:path w="5643" h="5832" extrusionOk="0">
                  <a:moveTo>
                    <a:pt x="5480" y="0"/>
                  </a:moveTo>
                  <a:lnTo>
                    <a:pt x="1" y="5479"/>
                  </a:lnTo>
                  <a:cubicBezTo>
                    <a:pt x="55" y="5534"/>
                    <a:pt x="109" y="5588"/>
                    <a:pt x="137" y="5669"/>
                  </a:cubicBezTo>
                  <a:cubicBezTo>
                    <a:pt x="109" y="5696"/>
                    <a:pt x="82" y="5751"/>
                    <a:pt x="82" y="5832"/>
                  </a:cubicBezTo>
                  <a:lnTo>
                    <a:pt x="5643" y="272"/>
                  </a:lnTo>
                  <a:lnTo>
                    <a:pt x="5480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9"/>
            <p:cNvSpPr/>
            <p:nvPr/>
          </p:nvSpPr>
          <p:spPr>
            <a:xfrm>
              <a:off x="6431153" y="3212804"/>
              <a:ext cx="366047" cy="377673"/>
            </a:xfrm>
            <a:custGeom>
              <a:avLst/>
              <a:gdLst/>
              <a:ahLst/>
              <a:cxnLst/>
              <a:rect l="l" t="t" r="r" b="b"/>
              <a:pathLst>
                <a:path w="6022" h="6213" extrusionOk="0">
                  <a:moveTo>
                    <a:pt x="5886" y="1"/>
                  </a:moveTo>
                  <a:lnTo>
                    <a:pt x="28" y="5860"/>
                  </a:lnTo>
                  <a:cubicBezTo>
                    <a:pt x="0" y="5887"/>
                    <a:pt x="0" y="5914"/>
                    <a:pt x="0" y="5941"/>
                  </a:cubicBezTo>
                  <a:cubicBezTo>
                    <a:pt x="0" y="6049"/>
                    <a:pt x="28" y="6131"/>
                    <a:pt x="82" y="6212"/>
                  </a:cubicBezTo>
                  <a:lnTo>
                    <a:pt x="6022" y="272"/>
                  </a:lnTo>
                  <a:cubicBezTo>
                    <a:pt x="6022" y="272"/>
                    <a:pt x="6022" y="245"/>
                    <a:pt x="6022" y="245"/>
                  </a:cubicBezTo>
                  <a:lnTo>
                    <a:pt x="5886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9"/>
            <p:cNvSpPr/>
            <p:nvPr/>
          </p:nvSpPr>
          <p:spPr>
            <a:xfrm>
              <a:off x="6445984" y="3247453"/>
              <a:ext cx="367749" cy="369406"/>
            </a:xfrm>
            <a:custGeom>
              <a:avLst/>
              <a:gdLst/>
              <a:ahLst/>
              <a:cxnLst/>
              <a:rect l="l" t="t" r="r" b="b"/>
              <a:pathLst>
                <a:path w="6050" h="6077" extrusionOk="0">
                  <a:moveTo>
                    <a:pt x="5859" y="0"/>
                  </a:moveTo>
                  <a:lnTo>
                    <a:pt x="1" y="5886"/>
                  </a:lnTo>
                  <a:cubicBezTo>
                    <a:pt x="82" y="5941"/>
                    <a:pt x="136" y="6022"/>
                    <a:pt x="218" y="6076"/>
                  </a:cubicBezTo>
                  <a:lnTo>
                    <a:pt x="6049" y="272"/>
                  </a:lnTo>
                  <a:cubicBezTo>
                    <a:pt x="5995" y="217"/>
                    <a:pt x="5941" y="109"/>
                    <a:pt x="585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9"/>
            <p:cNvSpPr/>
            <p:nvPr/>
          </p:nvSpPr>
          <p:spPr>
            <a:xfrm>
              <a:off x="6462457" y="3288667"/>
              <a:ext cx="351277" cy="361139"/>
            </a:xfrm>
            <a:custGeom>
              <a:avLst/>
              <a:gdLst/>
              <a:ahLst/>
              <a:cxnLst/>
              <a:rect l="l" t="t" r="r" b="b"/>
              <a:pathLst>
                <a:path w="5779" h="5941" extrusionOk="0">
                  <a:moveTo>
                    <a:pt x="5507" y="1"/>
                  </a:moveTo>
                  <a:lnTo>
                    <a:pt x="1" y="5615"/>
                  </a:lnTo>
                  <a:cubicBezTo>
                    <a:pt x="82" y="5724"/>
                    <a:pt x="136" y="5832"/>
                    <a:pt x="164" y="5941"/>
                  </a:cubicBezTo>
                  <a:lnTo>
                    <a:pt x="5778" y="245"/>
                  </a:lnTo>
                  <a:cubicBezTo>
                    <a:pt x="5724" y="190"/>
                    <a:pt x="5507" y="136"/>
                    <a:pt x="5507" y="28"/>
                  </a:cubicBezTo>
                  <a:lnTo>
                    <a:pt x="5507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9"/>
            <p:cNvSpPr/>
            <p:nvPr/>
          </p:nvSpPr>
          <p:spPr>
            <a:xfrm>
              <a:off x="6482273" y="3315049"/>
              <a:ext cx="361124" cy="372688"/>
            </a:xfrm>
            <a:custGeom>
              <a:avLst/>
              <a:gdLst/>
              <a:ahLst/>
              <a:cxnLst/>
              <a:rect l="l" t="t" r="r" b="b"/>
              <a:pathLst>
                <a:path w="5941" h="6131" extrusionOk="0">
                  <a:moveTo>
                    <a:pt x="5832" y="1"/>
                  </a:moveTo>
                  <a:lnTo>
                    <a:pt x="0" y="5805"/>
                  </a:lnTo>
                  <a:cubicBezTo>
                    <a:pt x="55" y="5913"/>
                    <a:pt x="82" y="5995"/>
                    <a:pt x="109" y="6130"/>
                  </a:cubicBezTo>
                  <a:lnTo>
                    <a:pt x="5940" y="326"/>
                  </a:lnTo>
                  <a:cubicBezTo>
                    <a:pt x="5913" y="218"/>
                    <a:pt x="5913" y="109"/>
                    <a:pt x="583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9"/>
            <p:cNvSpPr/>
            <p:nvPr/>
          </p:nvSpPr>
          <p:spPr>
            <a:xfrm>
              <a:off x="6493822" y="3347995"/>
              <a:ext cx="374314" cy="382597"/>
            </a:xfrm>
            <a:custGeom>
              <a:avLst/>
              <a:gdLst/>
              <a:ahLst/>
              <a:cxnLst/>
              <a:rect l="l" t="t" r="r" b="b"/>
              <a:pathLst>
                <a:path w="6158" h="6294" extrusionOk="0">
                  <a:moveTo>
                    <a:pt x="5913" y="1"/>
                  </a:moveTo>
                  <a:lnTo>
                    <a:pt x="0" y="5914"/>
                  </a:lnTo>
                  <a:cubicBezTo>
                    <a:pt x="27" y="5995"/>
                    <a:pt x="54" y="6077"/>
                    <a:pt x="54" y="6212"/>
                  </a:cubicBezTo>
                  <a:cubicBezTo>
                    <a:pt x="54" y="6239"/>
                    <a:pt x="54" y="6267"/>
                    <a:pt x="54" y="6294"/>
                  </a:cubicBezTo>
                  <a:lnTo>
                    <a:pt x="6157" y="164"/>
                  </a:lnTo>
                  <a:cubicBezTo>
                    <a:pt x="6049" y="109"/>
                    <a:pt x="5995" y="82"/>
                    <a:pt x="591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9"/>
            <p:cNvSpPr/>
            <p:nvPr/>
          </p:nvSpPr>
          <p:spPr>
            <a:xfrm>
              <a:off x="6467441" y="3372736"/>
              <a:ext cx="425434" cy="435360"/>
            </a:xfrm>
            <a:custGeom>
              <a:avLst/>
              <a:gdLst/>
              <a:ahLst/>
              <a:cxnLst/>
              <a:rect l="l" t="t" r="r" b="b"/>
              <a:pathLst>
                <a:path w="6999" h="7162" extrusionOk="0">
                  <a:moveTo>
                    <a:pt x="6781" y="1"/>
                  </a:moveTo>
                  <a:lnTo>
                    <a:pt x="0" y="6755"/>
                  </a:lnTo>
                  <a:cubicBezTo>
                    <a:pt x="0" y="6809"/>
                    <a:pt x="0" y="6863"/>
                    <a:pt x="0" y="6917"/>
                  </a:cubicBezTo>
                  <a:cubicBezTo>
                    <a:pt x="0" y="6999"/>
                    <a:pt x="0" y="7080"/>
                    <a:pt x="27" y="7162"/>
                  </a:cubicBezTo>
                  <a:lnTo>
                    <a:pt x="6998" y="191"/>
                  </a:lnTo>
                  <a:cubicBezTo>
                    <a:pt x="6890" y="164"/>
                    <a:pt x="6835" y="82"/>
                    <a:pt x="678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9"/>
            <p:cNvSpPr/>
            <p:nvPr/>
          </p:nvSpPr>
          <p:spPr>
            <a:xfrm>
              <a:off x="6474006" y="3402461"/>
              <a:ext cx="436983" cy="441925"/>
            </a:xfrm>
            <a:custGeom>
              <a:avLst/>
              <a:gdLst/>
              <a:ahLst/>
              <a:cxnLst/>
              <a:rect l="l" t="t" r="r" b="b"/>
              <a:pathLst>
                <a:path w="7189" h="7270" extrusionOk="0">
                  <a:moveTo>
                    <a:pt x="6999" y="0"/>
                  </a:moveTo>
                  <a:lnTo>
                    <a:pt x="1" y="6998"/>
                  </a:lnTo>
                  <a:cubicBezTo>
                    <a:pt x="55" y="7079"/>
                    <a:pt x="109" y="7161"/>
                    <a:pt x="163" y="7269"/>
                  </a:cubicBezTo>
                  <a:lnTo>
                    <a:pt x="7189" y="244"/>
                  </a:lnTo>
                  <a:cubicBezTo>
                    <a:pt x="7107" y="163"/>
                    <a:pt x="7053" y="54"/>
                    <a:pt x="699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9"/>
            <p:cNvSpPr/>
            <p:nvPr/>
          </p:nvSpPr>
          <p:spPr>
            <a:xfrm>
              <a:off x="6492181" y="3409026"/>
              <a:ext cx="476494" cy="465024"/>
            </a:xfrm>
            <a:custGeom>
              <a:avLst/>
              <a:gdLst/>
              <a:ahLst/>
              <a:cxnLst/>
              <a:rect l="l" t="t" r="r" b="b"/>
              <a:pathLst>
                <a:path w="7839" h="7650" extrusionOk="0">
                  <a:moveTo>
                    <a:pt x="7839" y="1"/>
                  </a:moveTo>
                  <a:lnTo>
                    <a:pt x="7839" y="1"/>
                  </a:lnTo>
                  <a:cubicBezTo>
                    <a:pt x="7758" y="28"/>
                    <a:pt x="7649" y="28"/>
                    <a:pt x="7568" y="55"/>
                  </a:cubicBezTo>
                  <a:lnTo>
                    <a:pt x="7378" y="55"/>
                  </a:lnTo>
                  <a:lnTo>
                    <a:pt x="0" y="7405"/>
                  </a:lnTo>
                  <a:cubicBezTo>
                    <a:pt x="27" y="7432"/>
                    <a:pt x="54" y="7460"/>
                    <a:pt x="81" y="7514"/>
                  </a:cubicBezTo>
                  <a:cubicBezTo>
                    <a:pt x="109" y="7568"/>
                    <a:pt x="163" y="7595"/>
                    <a:pt x="190" y="7649"/>
                  </a:cubicBezTo>
                  <a:lnTo>
                    <a:pt x="7839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9"/>
            <p:cNvSpPr/>
            <p:nvPr/>
          </p:nvSpPr>
          <p:spPr>
            <a:xfrm>
              <a:off x="6508654" y="3397476"/>
              <a:ext cx="499592" cy="519429"/>
            </a:xfrm>
            <a:custGeom>
              <a:avLst/>
              <a:gdLst/>
              <a:ahLst/>
              <a:cxnLst/>
              <a:rect l="l" t="t" r="r" b="b"/>
              <a:pathLst>
                <a:path w="8219" h="8545" extrusionOk="0">
                  <a:moveTo>
                    <a:pt x="8137" y="1"/>
                  </a:moveTo>
                  <a:lnTo>
                    <a:pt x="0" y="8165"/>
                  </a:lnTo>
                  <a:cubicBezTo>
                    <a:pt x="0" y="8301"/>
                    <a:pt x="0" y="8436"/>
                    <a:pt x="27" y="8545"/>
                  </a:cubicBezTo>
                  <a:lnTo>
                    <a:pt x="8165" y="408"/>
                  </a:lnTo>
                  <a:cubicBezTo>
                    <a:pt x="8192" y="299"/>
                    <a:pt x="8219" y="218"/>
                    <a:pt x="8219" y="136"/>
                  </a:cubicBezTo>
                  <a:cubicBezTo>
                    <a:pt x="8219" y="82"/>
                    <a:pt x="8165" y="55"/>
                    <a:pt x="813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9"/>
            <p:cNvSpPr/>
            <p:nvPr/>
          </p:nvSpPr>
          <p:spPr>
            <a:xfrm>
              <a:off x="7003261" y="3397476"/>
              <a:ext cx="1702" cy="61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28" y="1"/>
                  </a:moveTo>
                  <a:cubicBezTo>
                    <a:pt x="28" y="1"/>
                    <a:pt x="28" y="1"/>
                    <a:pt x="28" y="1"/>
                  </a:cubicBezTo>
                  <a:lnTo>
                    <a:pt x="28" y="1"/>
                  </a:lnTo>
                  <a:cubicBezTo>
                    <a:pt x="28" y="1"/>
                    <a:pt x="0" y="1"/>
                    <a:pt x="2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9"/>
            <p:cNvSpPr/>
            <p:nvPr/>
          </p:nvSpPr>
          <p:spPr>
            <a:xfrm>
              <a:off x="6515218" y="3465072"/>
              <a:ext cx="471631" cy="489765"/>
            </a:xfrm>
            <a:custGeom>
              <a:avLst/>
              <a:gdLst/>
              <a:ahLst/>
              <a:cxnLst/>
              <a:rect l="l" t="t" r="r" b="b"/>
              <a:pathLst>
                <a:path w="7759" h="8057" extrusionOk="0">
                  <a:moveTo>
                    <a:pt x="7758" y="1"/>
                  </a:moveTo>
                  <a:lnTo>
                    <a:pt x="1" y="7758"/>
                  </a:lnTo>
                  <a:cubicBezTo>
                    <a:pt x="28" y="7867"/>
                    <a:pt x="82" y="7948"/>
                    <a:pt x="136" y="8057"/>
                  </a:cubicBezTo>
                  <a:lnTo>
                    <a:pt x="5398" y="2795"/>
                  </a:lnTo>
                  <a:cubicBezTo>
                    <a:pt x="5426" y="2632"/>
                    <a:pt x="5588" y="2550"/>
                    <a:pt x="5643" y="2388"/>
                  </a:cubicBezTo>
                  <a:cubicBezTo>
                    <a:pt x="5832" y="1682"/>
                    <a:pt x="6402" y="1547"/>
                    <a:pt x="6917" y="1140"/>
                  </a:cubicBezTo>
                  <a:cubicBezTo>
                    <a:pt x="7216" y="923"/>
                    <a:pt x="7297" y="625"/>
                    <a:pt x="7541" y="326"/>
                  </a:cubicBezTo>
                  <a:cubicBezTo>
                    <a:pt x="7595" y="245"/>
                    <a:pt x="7677" y="136"/>
                    <a:pt x="775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9"/>
            <p:cNvSpPr/>
            <p:nvPr/>
          </p:nvSpPr>
          <p:spPr>
            <a:xfrm>
              <a:off x="6531752" y="3658012"/>
              <a:ext cx="314927" cy="328131"/>
            </a:xfrm>
            <a:custGeom>
              <a:avLst/>
              <a:gdLst/>
              <a:ahLst/>
              <a:cxnLst/>
              <a:rect l="l" t="t" r="r" b="b"/>
              <a:pathLst>
                <a:path w="5181" h="5398" extrusionOk="0">
                  <a:moveTo>
                    <a:pt x="5154" y="0"/>
                  </a:moveTo>
                  <a:lnTo>
                    <a:pt x="0" y="5127"/>
                  </a:lnTo>
                  <a:cubicBezTo>
                    <a:pt x="54" y="5235"/>
                    <a:pt x="109" y="5317"/>
                    <a:pt x="163" y="5398"/>
                  </a:cubicBezTo>
                  <a:lnTo>
                    <a:pt x="5181" y="380"/>
                  </a:lnTo>
                  <a:cubicBezTo>
                    <a:pt x="5181" y="353"/>
                    <a:pt x="5181" y="326"/>
                    <a:pt x="5181" y="271"/>
                  </a:cubicBezTo>
                  <a:cubicBezTo>
                    <a:pt x="5181" y="163"/>
                    <a:pt x="5154" y="82"/>
                    <a:pt x="515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9"/>
            <p:cNvSpPr/>
            <p:nvPr/>
          </p:nvSpPr>
          <p:spPr>
            <a:xfrm>
              <a:off x="6549866" y="3695943"/>
              <a:ext cx="314988" cy="321566"/>
            </a:xfrm>
            <a:custGeom>
              <a:avLst/>
              <a:gdLst/>
              <a:ahLst/>
              <a:cxnLst/>
              <a:rect l="l" t="t" r="r" b="b"/>
              <a:pathLst>
                <a:path w="5182" h="5290" extrusionOk="0">
                  <a:moveTo>
                    <a:pt x="5045" y="0"/>
                  </a:moveTo>
                  <a:lnTo>
                    <a:pt x="0" y="5018"/>
                  </a:lnTo>
                  <a:cubicBezTo>
                    <a:pt x="82" y="5099"/>
                    <a:pt x="136" y="5208"/>
                    <a:pt x="163" y="5289"/>
                  </a:cubicBezTo>
                  <a:lnTo>
                    <a:pt x="5181" y="298"/>
                  </a:lnTo>
                  <a:cubicBezTo>
                    <a:pt x="5181" y="271"/>
                    <a:pt x="5181" y="244"/>
                    <a:pt x="5181" y="217"/>
                  </a:cubicBezTo>
                  <a:cubicBezTo>
                    <a:pt x="5181" y="136"/>
                    <a:pt x="5127" y="81"/>
                    <a:pt x="5045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9"/>
            <p:cNvSpPr/>
            <p:nvPr/>
          </p:nvSpPr>
          <p:spPr>
            <a:xfrm>
              <a:off x="6559774" y="3740440"/>
              <a:ext cx="303378" cy="318283"/>
            </a:xfrm>
            <a:custGeom>
              <a:avLst/>
              <a:gdLst/>
              <a:ahLst/>
              <a:cxnLst/>
              <a:rect l="l" t="t" r="r" b="b"/>
              <a:pathLst>
                <a:path w="4991" h="5236" extrusionOk="0">
                  <a:moveTo>
                    <a:pt x="4964" y="0"/>
                  </a:moveTo>
                  <a:lnTo>
                    <a:pt x="0" y="4964"/>
                  </a:lnTo>
                  <a:cubicBezTo>
                    <a:pt x="27" y="5045"/>
                    <a:pt x="54" y="5127"/>
                    <a:pt x="54" y="5208"/>
                  </a:cubicBezTo>
                  <a:cubicBezTo>
                    <a:pt x="54" y="5208"/>
                    <a:pt x="82" y="5181"/>
                    <a:pt x="109" y="5181"/>
                  </a:cubicBezTo>
                  <a:cubicBezTo>
                    <a:pt x="136" y="5208"/>
                    <a:pt x="136" y="5208"/>
                    <a:pt x="163" y="5235"/>
                  </a:cubicBezTo>
                  <a:lnTo>
                    <a:pt x="3608" y="1763"/>
                  </a:lnTo>
                  <a:lnTo>
                    <a:pt x="4286" y="1085"/>
                  </a:lnTo>
                  <a:lnTo>
                    <a:pt x="4991" y="407"/>
                  </a:lnTo>
                  <a:cubicBezTo>
                    <a:pt x="4991" y="353"/>
                    <a:pt x="4991" y="326"/>
                    <a:pt x="4937" y="299"/>
                  </a:cubicBezTo>
                  <a:cubicBezTo>
                    <a:pt x="4937" y="190"/>
                    <a:pt x="4964" y="82"/>
                    <a:pt x="496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9"/>
            <p:cNvSpPr/>
            <p:nvPr/>
          </p:nvSpPr>
          <p:spPr>
            <a:xfrm>
              <a:off x="6587796" y="3864081"/>
              <a:ext cx="204481" cy="199565"/>
            </a:xfrm>
            <a:custGeom>
              <a:avLst/>
              <a:gdLst/>
              <a:ahLst/>
              <a:cxnLst/>
              <a:rect l="l" t="t" r="r" b="b"/>
              <a:pathLst>
                <a:path w="3364" h="3283" extrusionOk="0">
                  <a:moveTo>
                    <a:pt x="3282" y="1"/>
                  </a:moveTo>
                  <a:lnTo>
                    <a:pt x="0" y="3283"/>
                  </a:lnTo>
                  <a:cubicBezTo>
                    <a:pt x="217" y="3256"/>
                    <a:pt x="407" y="3093"/>
                    <a:pt x="651" y="3066"/>
                  </a:cubicBezTo>
                  <a:lnTo>
                    <a:pt x="3364" y="353"/>
                  </a:lnTo>
                  <a:cubicBezTo>
                    <a:pt x="3364" y="326"/>
                    <a:pt x="3364" y="272"/>
                    <a:pt x="3364" y="245"/>
                  </a:cubicBezTo>
                  <a:cubicBezTo>
                    <a:pt x="3364" y="163"/>
                    <a:pt x="3337" y="82"/>
                    <a:pt x="328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9"/>
            <p:cNvSpPr/>
            <p:nvPr/>
          </p:nvSpPr>
          <p:spPr>
            <a:xfrm>
              <a:off x="6647122" y="3944868"/>
              <a:ext cx="110568" cy="110572"/>
            </a:xfrm>
            <a:custGeom>
              <a:avLst/>
              <a:gdLst/>
              <a:ahLst/>
              <a:cxnLst/>
              <a:rect l="l" t="t" r="r" b="b"/>
              <a:pathLst>
                <a:path w="1819" h="1819" extrusionOk="0">
                  <a:moveTo>
                    <a:pt x="1818" y="1"/>
                  </a:moveTo>
                  <a:lnTo>
                    <a:pt x="1" y="1818"/>
                  </a:lnTo>
                  <a:cubicBezTo>
                    <a:pt x="55" y="1818"/>
                    <a:pt x="136" y="1764"/>
                    <a:pt x="218" y="1764"/>
                  </a:cubicBezTo>
                  <a:cubicBezTo>
                    <a:pt x="245" y="1628"/>
                    <a:pt x="435" y="1682"/>
                    <a:pt x="570" y="1628"/>
                  </a:cubicBezTo>
                  <a:cubicBezTo>
                    <a:pt x="625" y="1601"/>
                    <a:pt x="652" y="1574"/>
                    <a:pt x="679" y="1574"/>
                  </a:cubicBezTo>
                  <a:lnTo>
                    <a:pt x="1004" y="1221"/>
                  </a:lnTo>
                  <a:cubicBezTo>
                    <a:pt x="1059" y="1140"/>
                    <a:pt x="1113" y="1059"/>
                    <a:pt x="1194" y="977"/>
                  </a:cubicBezTo>
                  <a:cubicBezTo>
                    <a:pt x="1303" y="815"/>
                    <a:pt x="1330" y="652"/>
                    <a:pt x="1493" y="462"/>
                  </a:cubicBezTo>
                  <a:cubicBezTo>
                    <a:pt x="1601" y="381"/>
                    <a:pt x="1818" y="218"/>
                    <a:pt x="181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9"/>
            <p:cNvSpPr/>
            <p:nvPr/>
          </p:nvSpPr>
          <p:spPr>
            <a:xfrm>
              <a:off x="7865557" y="3842684"/>
              <a:ext cx="72577" cy="72580"/>
            </a:xfrm>
            <a:custGeom>
              <a:avLst/>
              <a:gdLst/>
              <a:ahLst/>
              <a:cxnLst/>
              <a:rect l="l" t="t" r="r" b="b"/>
              <a:pathLst>
                <a:path w="1194" h="1194" extrusionOk="0">
                  <a:moveTo>
                    <a:pt x="1194" y="0"/>
                  </a:moveTo>
                  <a:cubicBezTo>
                    <a:pt x="1112" y="0"/>
                    <a:pt x="1031" y="27"/>
                    <a:pt x="977" y="27"/>
                  </a:cubicBezTo>
                  <a:cubicBezTo>
                    <a:pt x="895" y="54"/>
                    <a:pt x="841" y="54"/>
                    <a:pt x="733" y="81"/>
                  </a:cubicBezTo>
                  <a:lnTo>
                    <a:pt x="55" y="841"/>
                  </a:lnTo>
                  <a:lnTo>
                    <a:pt x="55" y="949"/>
                  </a:lnTo>
                  <a:cubicBezTo>
                    <a:pt x="55" y="1058"/>
                    <a:pt x="0" y="1139"/>
                    <a:pt x="27" y="1194"/>
                  </a:cubicBezTo>
                  <a:lnTo>
                    <a:pt x="1194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9"/>
            <p:cNvSpPr/>
            <p:nvPr/>
          </p:nvSpPr>
          <p:spPr>
            <a:xfrm>
              <a:off x="7985911" y="3793203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fill="none" extrusionOk="0">
                  <a:moveTo>
                    <a:pt x="27" y="0"/>
                  </a:moveTo>
                  <a:lnTo>
                    <a:pt x="0" y="28"/>
                  </a:lnTo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9"/>
            <p:cNvSpPr/>
            <p:nvPr/>
          </p:nvSpPr>
          <p:spPr>
            <a:xfrm>
              <a:off x="8084809" y="3733814"/>
              <a:ext cx="11610" cy="9969"/>
            </a:xfrm>
            <a:custGeom>
              <a:avLst/>
              <a:gdLst/>
              <a:ahLst/>
              <a:cxnLst/>
              <a:rect l="l" t="t" r="r" b="b"/>
              <a:pathLst>
                <a:path w="191" h="164" extrusionOk="0">
                  <a:moveTo>
                    <a:pt x="191" y="1"/>
                  </a:moveTo>
                  <a:lnTo>
                    <a:pt x="191" y="1"/>
                  </a:lnTo>
                  <a:cubicBezTo>
                    <a:pt x="82" y="28"/>
                    <a:pt x="28" y="82"/>
                    <a:pt x="28" y="137"/>
                  </a:cubicBezTo>
                  <a:cubicBezTo>
                    <a:pt x="28" y="137"/>
                    <a:pt x="28" y="138"/>
                    <a:pt x="27" y="141"/>
                  </a:cubicBezTo>
                  <a:lnTo>
                    <a:pt x="191" y="1"/>
                  </a:lnTo>
                  <a:close/>
                  <a:moveTo>
                    <a:pt x="27" y="141"/>
                  </a:moveTo>
                  <a:lnTo>
                    <a:pt x="1" y="164"/>
                  </a:lnTo>
                  <a:cubicBezTo>
                    <a:pt x="21" y="164"/>
                    <a:pt x="26" y="148"/>
                    <a:pt x="27" y="14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9"/>
            <p:cNvSpPr/>
            <p:nvPr/>
          </p:nvSpPr>
          <p:spPr>
            <a:xfrm>
              <a:off x="7862275" y="3755272"/>
              <a:ext cx="197855" cy="202848"/>
            </a:xfrm>
            <a:custGeom>
              <a:avLst/>
              <a:gdLst/>
              <a:ahLst/>
              <a:cxnLst/>
              <a:rect l="l" t="t" r="r" b="b"/>
              <a:pathLst>
                <a:path w="3255" h="3337" extrusionOk="0">
                  <a:moveTo>
                    <a:pt x="3092" y="1"/>
                  </a:moveTo>
                  <a:lnTo>
                    <a:pt x="0" y="3066"/>
                  </a:lnTo>
                  <a:cubicBezTo>
                    <a:pt x="54" y="3093"/>
                    <a:pt x="81" y="3120"/>
                    <a:pt x="109" y="3174"/>
                  </a:cubicBezTo>
                  <a:cubicBezTo>
                    <a:pt x="109" y="3228"/>
                    <a:pt x="136" y="3283"/>
                    <a:pt x="163" y="3337"/>
                  </a:cubicBezTo>
                  <a:lnTo>
                    <a:pt x="3255" y="245"/>
                  </a:lnTo>
                  <a:cubicBezTo>
                    <a:pt x="3228" y="136"/>
                    <a:pt x="3174" y="28"/>
                    <a:pt x="309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9"/>
            <p:cNvSpPr/>
            <p:nvPr/>
          </p:nvSpPr>
          <p:spPr>
            <a:xfrm>
              <a:off x="8112831" y="3715699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9"/>
            <p:cNvSpPr/>
            <p:nvPr/>
          </p:nvSpPr>
          <p:spPr>
            <a:xfrm>
              <a:off x="7877106" y="3723966"/>
              <a:ext cx="273715" cy="273726"/>
            </a:xfrm>
            <a:custGeom>
              <a:avLst/>
              <a:gdLst/>
              <a:ahLst/>
              <a:cxnLst/>
              <a:rect l="l" t="t" r="r" b="b"/>
              <a:pathLst>
                <a:path w="4503" h="4503" extrusionOk="0">
                  <a:moveTo>
                    <a:pt x="4177" y="0"/>
                  </a:moveTo>
                  <a:lnTo>
                    <a:pt x="0" y="4177"/>
                  </a:lnTo>
                  <a:cubicBezTo>
                    <a:pt x="27" y="4259"/>
                    <a:pt x="54" y="4340"/>
                    <a:pt x="82" y="4449"/>
                  </a:cubicBezTo>
                  <a:cubicBezTo>
                    <a:pt x="82" y="4476"/>
                    <a:pt x="82" y="4476"/>
                    <a:pt x="82" y="4503"/>
                  </a:cubicBezTo>
                  <a:lnTo>
                    <a:pt x="4503" y="82"/>
                  </a:lnTo>
                  <a:cubicBezTo>
                    <a:pt x="4367" y="82"/>
                    <a:pt x="4286" y="27"/>
                    <a:pt x="417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9"/>
            <p:cNvSpPr/>
            <p:nvPr/>
          </p:nvSpPr>
          <p:spPr>
            <a:xfrm>
              <a:off x="7880389" y="3728890"/>
              <a:ext cx="300096" cy="319925"/>
            </a:xfrm>
            <a:custGeom>
              <a:avLst/>
              <a:gdLst/>
              <a:ahLst/>
              <a:cxnLst/>
              <a:rect l="l" t="t" r="r" b="b"/>
              <a:pathLst>
                <a:path w="4937" h="5263" extrusionOk="0">
                  <a:moveTo>
                    <a:pt x="4856" y="1"/>
                  </a:moveTo>
                  <a:lnTo>
                    <a:pt x="163" y="4693"/>
                  </a:lnTo>
                  <a:cubicBezTo>
                    <a:pt x="163" y="4747"/>
                    <a:pt x="190" y="4801"/>
                    <a:pt x="190" y="4883"/>
                  </a:cubicBezTo>
                  <a:cubicBezTo>
                    <a:pt x="190" y="5046"/>
                    <a:pt x="0" y="5100"/>
                    <a:pt x="0" y="5235"/>
                  </a:cubicBezTo>
                  <a:cubicBezTo>
                    <a:pt x="0" y="5235"/>
                    <a:pt x="0" y="5263"/>
                    <a:pt x="0" y="5263"/>
                  </a:cubicBezTo>
                  <a:lnTo>
                    <a:pt x="4666" y="624"/>
                  </a:lnTo>
                  <a:lnTo>
                    <a:pt x="4747" y="245"/>
                  </a:lnTo>
                  <a:cubicBezTo>
                    <a:pt x="4801" y="190"/>
                    <a:pt x="4937" y="190"/>
                    <a:pt x="4937" y="82"/>
                  </a:cubicBezTo>
                  <a:cubicBezTo>
                    <a:pt x="4937" y="55"/>
                    <a:pt x="4910" y="28"/>
                    <a:pt x="485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9"/>
            <p:cNvSpPr/>
            <p:nvPr/>
          </p:nvSpPr>
          <p:spPr>
            <a:xfrm>
              <a:off x="8254642" y="3709134"/>
              <a:ext cx="11610" cy="18175"/>
            </a:xfrm>
            <a:custGeom>
              <a:avLst/>
              <a:gdLst/>
              <a:ahLst/>
              <a:cxnLst/>
              <a:rect l="l" t="t" r="r" b="b"/>
              <a:pathLst>
                <a:path w="191" h="299" extrusionOk="0">
                  <a:moveTo>
                    <a:pt x="163" y="0"/>
                  </a:moveTo>
                  <a:cubicBezTo>
                    <a:pt x="28" y="54"/>
                    <a:pt x="136" y="163"/>
                    <a:pt x="1" y="244"/>
                  </a:cubicBezTo>
                  <a:lnTo>
                    <a:pt x="1" y="298"/>
                  </a:lnTo>
                  <a:lnTo>
                    <a:pt x="190" y="109"/>
                  </a:lnTo>
                  <a:cubicBezTo>
                    <a:pt x="190" y="54"/>
                    <a:pt x="163" y="27"/>
                    <a:pt x="16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9"/>
            <p:cNvSpPr/>
            <p:nvPr/>
          </p:nvSpPr>
          <p:spPr>
            <a:xfrm>
              <a:off x="7895220" y="3778371"/>
              <a:ext cx="296813" cy="285276"/>
            </a:xfrm>
            <a:custGeom>
              <a:avLst/>
              <a:gdLst/>
              <a:ahLst/>
              <a:cxnLst/>
              <a:rect l="l" t="t" r="r" b="b"/>
              <a:pathLst>
                <a:path w="4883" h="4693" extrusionOk="0">
                  <a:moveTo>
                    <a:pt x="4612" y="0"/>
                  </a:moveTo>
                  <a:lnTo>
                    <a:pt x="0" y="4611"/>
                  </a:lnTo>
                  <a:cubicBezTo>
                    <a:pt x="109" y="4666"/>
                    <a:pt x="217" y="4693"/>
                    <a:pt x="272" y="4693"/>
                  </a:cubicBezTo>
                  <a:lnTo>
                    <a:pt x="353" y="4693"/>
                  </a:lnTo>
                  <a:lnTo>
                    <a:pt x="4883" y="163"/>
                  </a:lnTo>
                  <a:cubicBezTo>
                    <a:pt x="4829" y="136"/>
                    <a:pt x="4747" y="109"/>
                    <a:pt x="4639" y="55"/>
                  </a:cubicBezTo>
                  <a:cubicBezTo>
                    <a:pt x="4639" y="55"/>
                    <a:pt x="4639" y="27"/>
                    <a:pt x="461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9"/>
            <p:cNvSpPr/>
            <p:nvPr/>
          </p:nvSpPr>
          <p:spPr>
            <a:xfrm>
              <a:off x="7956248" y="3794844"/>
              <a:ext cx="268791" cy="258894"/>
            </a:xfrm>
            <a:custGeom>
              <a:avLst/>
              <a:gdLst/>
              <a:ahLst/>
              <a:cxnLst/>
              <a:rect l="l" t="t" r="r" b="b"/>
              <a:pathLst>
                <a:path w="4422" h="4259" extrusionOk="0">
                  <a:moveTo>
                    <a:pt x="4177" y="1"/>
                  </a:moveTo>
                  <a:cubicBezTo>
                    <a:pt x="4177" y="1"/>
                    <a:pt x="4177" y="55"/>
                    <a:pt x="4177" y="55"/>
                  </a:cubicBezTo>
                  <a:lnTo>
                    <a:pt x="0" y="4259"/>
                  </a:lnTo>
                  <a:lnTo>
                    <a:pt x="27" y="4259"/>
                  </a:lnTo>
                  <a:cubicBezTo>
                    <a:pt x="92" y="4259"/>
                    <a:pt x="105" y="4190"/>
                    <a:pt x="177" y="4190"/>
                  </a:cubicBezTo>
                  <a:cubicBezTo>
                    <a:pt x="195" y="4190"/>
                    <a:pt x="217" y="4194"/>
                    <a:pt x="244" y="4205"/>
                  </a:cubicBezTo>
                  <a:cubicBezTo>
                    <a:pt x="326" y="4205"/>
                    <a:pt x="380" y="4178"/>
                    <a:pt x="461" y="4178"/>
                  </a:cubicBezTo>
                  <a:lnTo>
                    <a:pt x="4421" y="190"/>
                  </a:lnTo>
                  <a:cubicBezTo>
                    <a:pt x="4313" y="136"/>
                    <a:pt x="4259" y="28"/>
                    <a:pt x="417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9"/>
            <p:cNvSpPr/>
            <p:nvPr/>
          </p:nvSpPr>
          <p:spPr>
            <a:xfrm>
              <a:off x="8251360" y="3733814"/>
              <a:ext cx="24800" cy="47901"/>
            </a:xfrm>
            <a:custGeom>
              <a:avLst/>
              <a:gdLst/>
              <a:ahLst/>
              <a:cxnLst/>
              <a:rect l="l" t="t" r="r" b="b"/>
              <a:pathLst>
                <a:path w="408" h="788" extrusionOk="0">
                  <a:moveTo>
                    <a:pt x="380" y="1"/>
                  </a:moveTo>
                  <a:lnTo>
                    <a:pt x="136" y="299"/>
                  </a:lnTo>
                  <a:lnTo>
                    <a:pt x="136" y="571"/>
                  </a:lnTo>
                  <a:cubicBezTo>
                    <a:pt x="136" y="625"/>
                    <a:pt x="27" y="706"/>
                    <a:pt x="0" y="788"/>
                  </a:cubicBezTo>
                  <a:lnTo>
                    <a:pt x="407" y="354"/>
                  </a:lnTo>
                  <a:cubicBezTo>
                    <a:pt x="380" y="299"/>
                    <a:pt x="380" y="164"/>
                    <a:pt x="380" y="82"/>
                  </a:cubicBezTo>
                  <a:cubicBezTo>
                    <a:pt x="353" y="55"/>
                    <a:pt x="407" y="28"/>
                    <a:pt x="38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9"/>
            <p:cNvSpPr/>
            <p:nvPr/>
          </p:nvSpPr>
          <p:spPr>
            <a:xfrm>
              <a:off x="8028765" y="3763539"/>
              <a:ext cx="270432" cy="262176"/>
            </a:xfrm>
            <a:custGeom>
              <a:avLst/>
              <a:gdLst/>
              <a:ahLst/>
              <a:cxnLst/>
              <a:rect l="l" t="t" r="r" b="b"/>
              <a:pathLst>
                <a:path w="4449" h="4313" extrusionOk="0">
                  <a:moveTo>
                    <a:pt x="4313" y="0"/>
                  </a:moveTo>
                  <a:lnTo>
                    <a:pt x="1" y="4313"/>
                  </a:lnTo>
                  <a:cubicBezTo>
                    <a:pt x="163" y="4286"/>
                    <a:pt x="326" y="4286"/>
                    <a:pt x="489" y="4231"/>
                  </a:cubicBezTo>
                  <a:cubicBezTo>
                    <a:pt x="489" y="4231"/>
                    <a:pt x="516" y="4204"/>
                    <a:pt x="543" y="4204"/>
                  </a:cubicBezTo>
                  <a:lnTo>
                    <a:pt x="4449" y="299"/>
                  </a:lnTo>
                  <a:cubicBezTo>
                    <a:pt x="4422" y="163"/>
                    <a:pt x="4395" y="54"/>
                    <a:pt x="434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9"/>
            <p:cNvSpPr/>
            <p:nvPr/>
          </p:nvSpPr>
          <p:spPr>
            <a:xfrm>
              <a:off x="8094717" y="3799768"/>
              <a:ext cx="217671" cy="212756"/>
            </a:xfrm>
            <a:custGeom>
              <a:avLst/>
              <a:gdLst/>
              <a:ahLst/>
              <a:cxnLst/>
              <a:rect l="l" t="t" r="r" b="b"/>
              <a:pathLst>
                <a:path w="3581" h="3500" extrusionOk="0">
                  <a:moveTo>
                    <a:pt x="3445" y="1"/>
                  </a:moveTo>
                  <a:lnTo>
                    <a:pt x="0" y="3446"/>
                  </a:lnTo>
                  <a:cubicBezTo>
                    <a:pt x="109" y="3446"/>
                    <a:pt x="245" y="3473"/>
                    <a:pt x="380" y="3500"/>
                  </a:cubicBezTo>
                  <a:lnTo>
                    <a:pt x="3581" y="299"/>
                  </a:lnTo>
                  <a:cubicBezTo>
                    <a:pt x="3527" y="191"/>
                    <a:pt x="3499" y="109"/>
                    <a:pt x="344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9"/>
            <p:cNvSpPr/>
            <p:nvPr/>
          </p:nvSpPr>
          <p:spPr>
            <a:xfrm>
              <a:off x="8135929" y="3832776"/>
              <a:ext cx="202840" cy="201207"/>
            </a:xfrm>
            <a:custGeom>
              <a:avLst/>
              <a:gdLst/>
              <a:ahLst/>
              <a:cxnLst/>
              <a:rect l="l" t="t" r="r" b="b"/>
              <a:pathLst>
                <a:path w="3337" h="3310" extrusionOk="0">
                  <a:moveTo>
                    <a:pt x="3066" y="0"/>
                  </a:moveTo>
                  <a:lnTo>
                    <a:pt x="1" y="3065"/>
                  </a:lnTo>
                  <a:cubicBezTo>
                    <a:pt x="28" y="3092"/>
                    <a:pt x="55" y="3120"/>
                    <a:pt x="82" y="3147"/>
                  </a:cubicBezTo>
                  <a:cubicBezTo>
                    <a:pt x="109" y="3174"/>
                    <a:pt x="136" y="3228"/>
                    <a:pt x="190" y="3309"/>
                  </a:cubicBezTo>
                  <a:lnTo>
                    <a:pt x="3337" y="136"/>
                  </a:lnTo>
                  <a:cubicBezTo>
                    <a:pt x="3255" y="82"/>
                    <a:pt x="3147" y="55"/>
                    <a:pt x="306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9"/>
            <p:cNvSpPr/>
            <p:nvPr/>
          </p:nvSpPr>
          <p:spPr>
            <a:xfrm>
              <a:off x="8155745" y="3854173"/>
              <a:ext cx="202840" cy="207832"/>
            </a:xfrm>
            <a:custGeom>
              <a:avLst/>
              <a:gdLst/>
              <a:ahLst/>
              <a:cxnLst/>
              <a:rect l="l" t="t" r="r" b="b"/>
              <a:pathLst>
                <a:path w="3337" h="3419" extrusionOk="0">
                  <a:moveTo>
                    <a:pt x="3201" y="1"/>
                  </a:moveTo>
                  <a:lnTo>
                    <a:pt x="0" y="3202"/>
                  </a:lnTo>
                  <a:cubicBezTo>
                    <a:pt x="27" y="3256"/>
                    <a:pt x="54" y="3256"/>
                    <a:pt x="54" y="3256"/>
                  </a:cubicBezTo>
                  <a:cubicBezTo>
                    <a:pt x="54" y="3256"/>
                    <a:pt x="27" y="3419"/>
                    <a:pt x="109" y="3419"/>
                  </a:cubicBezTo>
                  <a:cubicBezTo>
                    <a:pt x="298" y="3419"/>
                    <a:pt x="488" y="2985"/>
                    <a:pt x="624" y="2849"/>
                  </a:cubicBezTo>
                  <a:cubicBezTo>
                    <a:pt x="624" y="2876"/>
                    <a:pt x="624" y="2957"/>
                    <a:pt x="624" y="3012"/>
                  </a:cubicBezTo>
                  <a:lnTo>
                    <a:pt x="3336" y="299"/>
                  </a:lnTo>
                  <a:cubicBezTo>
                    <a:pt x="3309" y="272"/>
                    <a:pt x="3282" y="245"/>
                    <a:pt x="3255" y="218"/>
                  </a:cubicBezTo>
                  <a:cubicBezTo>
                    <a:pt x="3255" y="164"/>
                    <a:pt x="3228" y="82"/>
                    <a:pt x="320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9"/>
            <p:cNvSpPr/>
            <p:nvPr/>
          </p:nvSpPr>
          <p:spPr>
            <a:xfrm>
              <a:off x="8198598" y="3883898"/>
              <a:ext cx="184726" cy="191298"/>
            </a:xfrm>
            <a:custGeom>
              <a:avLst/>
              <a:gdLst/>
              <a:ahLst/>
              <a:cxnLst/>
              <a:rect l="l" t="t" r="r" b="b"/>
              <a:pathLst>
                <a:path w="3039" h="3147" extrusionOk="0">
                  <a:moveTo>
                    <a:pt x="2848" y="0"/>
                  </a:moveTo>
                  <a:lnTo>
                    <a:pt x="27" y="2821"/>
                  </a:lnTo>
                  <a:cubicBezTo>
                    <a:pt x="55" y="2848"/>
                    <a:pt x="55" y="2875"/>
                    <a:pt x="55" y="2930"/>
                  </a:cubicBezTo>
                  <a:cubicBezTo>
                    <a:pt x="55" y="3011"/>
                    <a:pt x="27" y="3147"/>
                    <a:pt x="0" y="3147"/>
                  </a:cubicBezTo>
                  <a:lnTo>
                    <a:pt x="109" y="3147"/>
                  </a:lnTo>
                  <a:cubicBezTo>
                    <a:pt x="109" y="3147"/>
                    <a:pt x="136" y="3119"/>
                    <a:pt x="136" y="3119"/>
                  </a:cubicBezTo>
                  <a:lnTo>
                    <a:pt x="3038" y="244"/>
                  </a:lnTo>
                  <a:cubicBezTo>
                    <a:pt x="2957" y="163"/>
                    <a:pt x="2875" y="82"/>
                    <a:pt x="284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9"/>
            <p:cNvSpPr/>
            <p:nvPr/>
          </p:nvSpPr>
          <p:spPr>
            <a:xfrm>
              <a:off x="8219995" y="3908639"/>
              <a:ext cx="184726" cy="194581"/>
            </a:xfrm>
            <a:custGeom>
              <a:avLst/>
              <a:gdLst/>
              <a:ahLst/>
              <a:cxnLst/>
              <a:rect l="l" t="t" r="r" b="b"/>
              <a:pathLst>
                <a:path w="3039" h="3201" extrusionOk="0">
                  <a:moveTo>
                    <a:pt x="2903" y="0"/>
                  </a:moveTo>
                  <a:lnTo>
                    <a:pt x="1" y="2902"/>
                  </a:lnTo>
                  <a:cubicBezTo>
                    <a:pt x="28" y="2929"/>
                    <a:pt x="28" y="2957"/>
                    <a:pt x="28" y="2984"/>
                  </a:cubicBezTo>
                  <a:cubicBezTo>
                    <a:pt x="28" y="3065"/>
                    <a:pt x="55" y="3146"/>
                    <a:pt x="109" y="3201"/>
                  </a:cubicBezTo>
                  <a:lnTo>
                    <a:pt x="3039" y="298"/>
                  </a:lnTo>
                  <a:cubicBezTo>
                    <a:pt x="2985" y="190"/>
                    <a:pt x="2957" y="109"/>
                    <a:pt x="2903" y="54"/>
                  </a:cubicBezTo>
                  <a:lnTo>
                    <a:pt x="2930" y="27"/>
                  </a:lnTo>
                  <a:cubicBezTo>
                    <a:pt x="2903" y="27"/>
                    <a:pt x="2903" y="0"/>
                    <a:pt x="290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9"/>
            <p:cNvSpPr/>
            <p:nvPr/>
          </p:nvSpPr>
          <p:spPr>
            <a:xfrm>
              <a:off x="8239810" y="3946509"/>
              <a:ext cx="169894" cy="174886"/>
            </a:xfrm>
            <a:custGeom>
              <a:avLst/>
              <a:gdLst/>
              <a:ahLst/>
              <a:cxnLst/>
              <a:rect l="l" t="t" r="r" b="b"/>
              <a:pathLst>
                <a:path w="2795" h="2877" extrusionOk="0">
                  <a:moveTo>
                    <a:pt x="2767" y="1"/>
                  </a:moveTo>
                  <a:lnTo>
                    <a:pt x="0" y="2768"/>
                  </a:lnTo>
                  <a:cubicBezTo>
                    <a:pt x="109" y="2822"/>
                    <a:pt x="217" y="2849"/>
                    <a:pt x="326" y="2876"/>
                  </a:cubicBezTo>
                  <a:lnTo>
                    <a:pt x="2794" y="408"/>
                  </a:lnTo>
                  <a:cubicBezTo>
                    <a:pt x="2794" y="354"/>
                    <a:pt x="2794" y="299"/>
                    <a:pt x="2794" y="272"/>
                  </a:cubicBezTo>
                  <a:cubicBezTo>
                    <a:pt x="2794" y="191"/>
                    <a:pt x="2794" y="109"/>
                    <a:pt x="276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9"/>
            <p:cNvSpPr/>
            <p:nvPr/>
          </p:nvSpPr>
          <p:spPr>
            <a:xfrm>
              <a:off x="8292572" y="4002616"/>
              <a:ext cx="112148" cy="120420"/>
            </a:xfrm>
            <a:custGeom>
              <a:avLst/>
              <a:gdLst/>
              <a:ahLst/>
              <a:cxnLst/>
              <a:rect l="l" t="t" r="r" b="b"/>
              <a:pathLst>
                <a:path w="1845" h="1981" extrusionOk="0">
                  <a:moveTo>
                    <a:pt x="1845" y="0"/>
                  </a:moveTo>
                  <a:lnTo>
                    <a:pt x="0" y="1817"/>
                  </a:lnTo>
                  <a:cubicBezTo>
                    <a:pt x="55" y="1872"/>
                    <a:pt x="163" y="1926"/>
                    <a:pt x="244" y="1980"/>
                  </a:cubicBezTo>
                  <a:lnTo>
                    <a:pt x="1384" y="868"/>
                  </a:lnTo>
                  <a:cubicBezTo>
                    <a:pt x="1384" y="814"/>
                    <a:pt x="1411" y="787"/>
                    <a:pt x="1411" y="760"/>
                  </a:cubicBezTo>
                  <a:cubicBezTo>
                    <a:pt x="1492" y="515"/>
                    <a:pt x="1628" y="434"/>
                    <a:pt x="1791" y="217"/>
                  </a:cubicBezTo>
                  <a:cubicBezTo>
                    <a:pt x="1818" y="136"/>
                    <a:pt x="1845" y="109"/>
                    <a:pt x="1845" y="54"/>
                  </a:cubicBezTo>
                  <a:lnTo>
                    <a:pt x="1845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9"/>
            <p:cNvSpPr/>
            <p:nvPr/>
          </p:nvSpPr>
          <p:spPr>
            <a:xfrm>
              <a:off x="8368431" y="4091609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9"/>
            <p:cNvSpPr/>
            <p:nvPr/>
          </p:nvSpPr>
          <p:spPr>
            <a:xfrm>
              <a:off x="8350257" y="4088326"/>
              <a:ext cx="18235" cy="18175"/>
            </a:xfrm>
            <a:custGeom>
              <a:avLst/>
              <a:gdLst/>
              <a:ahLst/>
              <a:cxnLst/>
              <a:rect l="l" t="t" r="r" b="b"/>
              <a:pathLst>
                <a:path w="300" h="299" extrusionOk="0">
                  <a:moveTo>
                    <a:pt x="272" y="1"/>
                  </a:moveTo>
                  <a:lnTo>
                    <a:pt x="1" y="299"/>
                  </a:lnTo>
                  <a:cubicBezTo>
                    <a:pt x="136" y="245"/>
                    <a:pt x="218" y="190"/>
                    <a:pt x="299" y="55"/>
                  </a:cubicBezTo>
                  <a:cubicBezTo>
                    <a:pt x="272" y="28"/>
                    <a:pt x="272" y="28"/>
                    <a:pt x="27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9"/>
            <p:cNvSpPr/>
            <p:nvPr/>
          </p:nvSpPr>
          <p:spPr>
            <a:xfrm>
              <a:off x="8342051" y="3633271"/>
              <a:ext cx="4984" cy="3343"/>
            </a:xfrm>
            <a:custGeom>
              <a:avLst/>
              <a:gdLst/>
              <a:ahLst/>
              <a:cxnLst/>
              <a:rect l="l" t="t" r="r" b="b"/>
              <a:pathLst>
                <a:path w="82" h="55" extrusionOk="0">
                  <a:moveTo>
                    <a:pt x="0" y="0"/>
                  </a:moveTo>
                  <a:cubicBezTo>
                    <a:pt x="0" y="0"/>
                    <a:pt x="0" y="28"/>
                    <a:pt x="27" y="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9"/>
            <p:cNvSpPr/>
            <p:nvPr/>
          </p:nvSpPr>
          <p:spPr>
            <a:xfrm>
              <a:off x="8358524" y="3616798"/>
              <a:ext cx="36349" cy="31366"/>
            </a:xfrm>
            <a:custGeom>
              <a:avLst/>
              <a:gdLst/>
              <a:ahLst/>
              <a:cxnLst/>
              <a:rect l="l" t="t" r="r" b="b"/>
              <a:pathLst>
                <a:path w="598" h="516" extrusionOk="0">
                  <a:moveTo>
                    <a:pt x="516" y="0"/>
                  </a:moveTo>
                  <a:cubicBezTo>
                    <a:pt x="407" y="0"/>
                    <a:pt x="461" y="163"/>
                    <a:pt x="353" y="217"/>
                  </a:cubicBezTo>
                  <a:cubicBezTo>
                    <a:pt x="326" y="244"/>
                    <a:pt x="272" y="244"/>
                    <a:pt x="244" y="244"/>
                  </a:cubicBezTo>
                  <a:lnTo>
                    <a:pt x="0" y="488"/>
                  </a:lnTo>
                  <a:cubicBezTo>
                    <a:pt x="27" y="488"/>
                    <a:pt x="27" y="516"/>
                    <a:pt x="55" y="516"/>
                  </a:cubicBezTo>
                  <a:cubicBezTo>
                    <a:pt x="217" y="516"/>
                    <a:pt x="299" y="434"/>
                    <a:pt x="434" y="380"/>
                  </a:cubicBezTo>
                  <a:cubicBezTo>
                    <a:pt x="434" y="244"/>
                    <a:pt x="597" y="271"/>
                    <a:pt x="597" y="109"/>
                  </a:cubicBezTo>
                  <a:cubicBezTo>
                    <a:pt x="597" y="54"/>
                    <a:pt x="570" y="0"/>
                    <a:pt x="51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9"/>
            <p:cNvSpPr/>
            <p:nvPr/>
          </p:nvSpPr>
          <p:spPr>
            <a:xfrm>
              <a:off x="8096358" y="3564034"/>
              <a:ext cx="19877" cy="16534"/>
            </a:xfrm>
            <a:custGeom>
              <a:avLst/>
              <a:gdLst/>
              <a:ahLst/>
              <a:cxnLst/>
              <a:rect l="l" t="t" r="r" b="b"/>
              <a:pathLst>
                <a:path w="327" h="272" extrusionOk="0">
                  <a:moveTo>
                    <a:pt x="326" y="0"/>
                  </a:moveTo>
                  <a:lnTo>
                    <a:pt x="326" y="0"/>
                  </a:lnTo>
                  <a:cubicBezTo>
                    <a:pt x="218" y="27"/>
                    <a:pt x="190" y="109"/>
                    <a:pt x="109" y="109"/>
                  </a:cubicBezTo>
                  <a:cubicBezTo>
                    <a:pt x="55" y="109"/>
                    <a:pt x="1" y="136"/>
                    <a:pt x="1" y="190"/>
                  </a:cubicBezTo>
                  <a:cubicBezTo>
                    <a:pt x="1" y="244"/>
                    <a:pt x="28" y="244"/>
                    <a:pt x="55" y="271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9"/>
            <p:cNvSpPr/>
            <p:nvPr/>
          </p:nvSpPr>
          <p:spPr>
            <a:xfrm>
              <a:off x="8112831" y="3568958"/>
              <a:ext cx="36349" cy="37992"/>
            </a:xfrm>
            <a:custGeom>
              <a:avLst/>
              <a:gdLst/>
              <a:ahLst/>
              <a:cxnLst/>
              <a:rect l="l" t="t" r="r" b="b"/>
              <a:pathLst>
                <a:path w="598" h="625" extrusionOk="0">
                  <a:moveTo>
                    <a:pt x="408" y="1"/>
                  </a:moveTo>
                  <a:lnTo>
                    <a:pt x="28" y="353"/>
                  </a:lnTo>
                  <a:cubicBezTo>
                    <a:pt x="55" y="353"/>
                    <a:pt x="82" y="326"/>
                    <a:pt x="136" y="326"/>
                  </a:cubicBezTo>
                  <a:cubicBezTo>
                    <a:pt x="218" y="326"/>
                    <a:pt x="272" y="245"/>
                    <a:pt x="353" y="245"/>
                  </a:cubicBezTo>
                  <a:lnTo>
                    <a:pt x="408" y="245"/>
                  </a:lnTo>
                  <a:cubicBezTo>
                    <a:pt x="353" y="245"/>
                    <a:pt x="109" y="380"/>
                    <a:pt x="1" y="435"/>
                  </a:cubicBezTo>
                  <a:cubicBezTo>
                    <a:pt x="28" y="489"/>
                    <a:pt x="109" y="516"/>
                    <a:pt x="164" y="570"/>
                  </a:cubicBezTo>
                  <a:cubicBezTo>
                    <a:pt x="164" y="597"/>
                    <a:pt x="218" y="597"/>
                    <a:pt x="218" y="624"/>
                  </a:cubicBezTo>
                  <a:lnTo>
                    <a:pt x="598" y="299"/>
                  </a:lnTo>
                  <a:lnTo>
                    <a:pt x="598" y="55"/>
                  </a:lnTo>
                  <a:cubicBezTo>
                    <a:pt x="598" y="55"/>
                    <a:pt x="462" y="28"/>
                    <a:pt x="40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9"/>
            <p:cNvSpPr/>
            <p:nvPr/>
          </p:nvSpPr>
          <p:spPr>
            <a:xfrm>
              <a:off x="8142554" y="3577225"/>
              <a:ext cx="57746" cy="44557"/>
            </a:xfrm>
            <a:custGeom>
              <a:avLst/>
              <a:gdLst/>
              <a:ahLst/>
              <a:cxnLst/>
              <a:rect l="l" t="t" r="r" b="b"/>
              <a:pathLst>
                <a:path w="950" h="733" extrusionOk="0">
                  <a:moveTo>
                    <a:pt x="895" y="0"/>
                  </a:moveTo>
                  <a:cubicBezTo>
                    <a:pt x="787" y="27"/>
                    <a:pt x="705" y="163"/>
                    <a:pt x="624" y="190"/>
                  </a:cubicBezTo>
                  <a:cubicBezTo>
                    <a:pt x="515" y="244"/>
                    <a:pt x="515" y="244"/>
                    <a:pt x="434" y="299"/>
                  </a:cubicBezTo>
                  <a:cubicBezTo>
                    <a:pt x="434" y="326"/>
                    <a:pt x="353" y="434"/>
                    <a:pt x="298" y="434"/>
                  </a:cubicBezTo>
                  <a:cubicBezTo>
                    <a:pt x="271" y="434"/>
                    <a:pt x="217" y="407"/>
                    <a:pt x="190" y="380"/>
                  </a:cubicBezTo>
                  <a:lnTo>
                    <a:pt x="0" y="570"/>
                  </a:lnTo>
                  <a:cubicBezTo>
                    <a:pt x="54" y="624"/>
                    <a:pt x="109" y="733"/>
                    <a:pt x="217" y="733"/>
                  </a:cubicBezTo>
                  <a:lnTo>
                    <a:pt x="244" y="733"/>
                  </a:lnTo>
                  <a:lnTo>
                    <a:pt x="949" y="27"/>
                  </a:lnTo>
                  <a:cubicBezTo>
                    <a:pt x="922" y="27"/>
                    <a:pt x="895" y="27"/>
                    <a:pt x="895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9"/>
            <p:cNvSpPr/>
            <p:nvPr/>
          </p:nvSpPr>
          <p:spPr>
            <a:xfrm>
              <a:off x="8178782" y="3580508"/>
              <a:ext cx="57807" cy="54466"/>
            </a:xfrm>
            <a:custGeom>
              <a:avLst/>
              <a:gdLst/>
              <a:ahLst/>
              <a:cxnLst/>
              <a:rect l="l" t="t" r="r" b="b"/>
              <a:pathLst>
                <a:path w="951" h="896" extrusionOk="0">
                  <a:moveTo>
                    <a:pt x="625" y="0"/>
                  </a:moveTo>
                  <a:lnTo>
                    <a:pt x="1" y="679"/>
                  </a:lnTo>
                  <a:cubicBezTo>
                    <a:pt x="1" y="679"/>
                    <a:pt x="28" y="733"/>
                    <a:pt x="28" y="733"/>
                  </a:cubicBezTo>
                  <a:cubicBezTo>
                    <a:pt x="82" y="760"/>
                    <a:pt x="191" y="841"/>
                    <a:pt x="272" y="896"/>
                  </a:cubicBezTo>
                  <a:lnTo>
                    <a:pt x="950" y="217"/>
                  </a:lnTo>
                  <a:lnTo>
                    <a:pt x="923" y="217"/>
                  </a:lnTo>
                  <a:lnTo>
                    <a:pt x="950" y="136"/>
                  </a:lnTo>
                  <a:cubicBezTo>
                    <a:pt x="896" y="136"/>
                    <a:pt x="842" y="0"/>
                    <a:pt x="815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9"/>
            <p:cNvSpPr/>
            <p:nvPr/>
          </p:nvSpPr>
          <p:spPr>
            <a:xfrm>
              <a:off x="8195316" y="3601966"/>
              <a:ext cx="79142" cy="80847"/>
            </a:xfrm>
            <a:custGeom>
              <a:avLst/>
              <a:gdLst/>
              <a:ahLst/>
              <a:cxnLst/>
              <a:rect l="l" t="t" r="r" b="b"/>
              <a:pathLst>
                <a:path w="1302" h="1330" extrusionOk="0">
                  <a:moveTo>
                    <a:pt x="949" y="0"/>
                  </a:moveTo>
                  <a:lnTo>
                    <a:pt x="109" y="841"/>
                  </a:lnTo>
                  <a:cubicBezTo>
                    <a:pt x="136" y="868"/>
                    <a:pt x="136" y="922"/>
                    <a:pt x="190" y="977"/>
                  </a:cubicBezTo>
                  <a:cubicBezTo>
                    <a:pt x="136" y="1004"/>
                    <a:pt x="0" y="1112"/>
                    <a:pt x="0" y="1193"/>
                  </a:cubicBezTo>
                  <a:cubicBezTo>
                    <a:pt x="0" y="1275"/>
                    <a:pt x="54" y="1329"/>
                    <a:pt x="109" y="1329"/>
                  </a:cubicBezTo>
                  <a:lnTo>
                    <a:pt x="190" y="1329"/>
                  </a:lnTo>
                  <a:lnTo>
                    <a:pt x="1302" y="136"/>
                  </a:lnTo>
                  <a:cubicBezTo>
                    <a:pt x="1275" y="136"/>
                    <a:pt x="1248" y="81"/>
                    <a:pt x="1248" y="81"/>
                  </a:cubicBezTo>
                  <a:cubicBezTo>
                    <a:pt x="1139" y="81"/>
                    <a:pt x="1031" y="54"/>
                    <a:pt x="94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9"/>
            <p:cNvSpPr/>
            <p:nvPr/>
          </p:nvSpPr>
          <p:spPr>
            <a:xfrm>
              <a:off x="8229902" y="3616798"/>
              <a:ext cx="74279" cy="69298"/>
            </a:xfrm>
            <a:custGeom>
              <a:avLst/>
              <a:gdLst/>
              <a:ahLst/>
              <a:cxnLst/>
              <a:rect l="l" t="t" r="r" b="b"/>
              <a:pathLst>
                <a:path w="1222" h="1140" extrusionOk="0">
                  <a:moveTo>
                    <a:pt x="950" y="0"/>
                  </a:moveTo>
                  <a:lnTo>
                    <a:pt x="1" y="949"/>
                  </a:lnTo>
                  <a:cubicBezTo>
                    <a:pt x="55" y="1031"/>
                    <a:pt x="136" y="1112"/>
                    <a:pt x="218" y="1139"/>
                  </a:cubicBezTo>
                  <a:lnTo>
                    <a:pt x="1221" y="163"/>
                  </a:lnTo>
                  <a:cubicBezTo>
                    <a:pt x="1167" y="82"/>
                    <a:pt x="1113" y="27"/>
                    <a:pt x="100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9"/>
            <p:cNvSpPr/>
            <p:nvPr/>
          </p:nvSpPr>
          <p:spPr>
            <a:xfrm>
              <a:off x="8290931" y="3638195"/>
              <a:ext cx="41273" cy="34710"/>
            </a:xfrm>
            <a:custGeom>
              <a:avLst/>
              <a:gdLst/>
              <a:ahLst/>
              <a:cxnLst/>
              <a:rect l="l" t="t" r="r" b="b"/>
              <a:pathLst>
                <a:path w="679" h="571" extrusionOk="0">
                  <a:moveTo>
                    <a:pt x="407" y="1"/>
                  </a:moveTo>
                  <a:lnTo>
                    <a:pt x="0" y="408"/>
                  </a:lnTo>
                  <a:cubicBezTo>
                    <a:pt x="109" y="435"/>
                    <a:pt x="190" y="489"/>
                    <a:pt x="271" y="570"/>
                  </a:cubicBezTo>
                  <a:lnTo>
                    <a:pt x="543" y="299"/>
                  </a:lnTo>
                  <a:lnTo>
                    <a:pt x="624" y="218"/>
                  </a:lnTo>
                  <a:lnTo>
                    <a:pt x="678" y="164"/>
                  </a:lnTo>
                  <a:cubicBezTo>
                    <a:pt x="678" y="56"/>
                    <a:pt x="627" y="44"/>
                    <a:pt x="567" y="44"/>
                  </a:cubicBezTo>
                  <a:cubicBezTo>
                    <a:pt x="549" y="44"/>
                    <a:pt x="531" y="45"/>
                    <a:pt x="513" y="45"/>
                  </a:cubicBezTo>
                  <a:cubicBezTo>
                    <a:pt x="484" y="45"/>
                    <a:pt x="456" y="43"/>
                    <a:pt x="434" y="28"/>
                  </a:cubicBezTo>
                  <a:cubicBezTo>
                    <a:pt x="434" y="28"/>
                    <a:pt x="407" y="28"/>
                    <a:pt x="40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9"/>
            <p:cNvSpPr/>
            <p:nvPr/>
          </p:nvSpPr>
          <p:spPr>
            <a:xfrm>
              <a:off x="8318952" y="3669561"/>
              <a:ext cx="26441" cy="29725"/>
            </a:xfrm>
            <a:custGeom>
              <a:avLst/>
              <a:gdLst/>
              <a:ahLst/>
              <a:cxnLst/>
              <a:rect l="l" t="t" r="r" b="b"/>
              <a:pathLst>
                <a:path w="435" h="489" extrusionOk="0">
                  <a:moveTo>
                    <a:pt x="244" y="0"/>
                  </a:moveTo>
                  <a:lnTo>
                    <a:pt x="0" y="244"/>
                  </a:lnTo>
                  <a:cubicBezTo>
                    <a:pt x="27" y="244"/>
                    <a:pt x="27" y="271"/>
                    <a:pt x="27" y="271"/>
                  </a:cubicBezTo>
                  <a:cubicBezTo>
                    <a:pt x="55" y="298"/>
                    <a:pt x="109" y="326"/>
                    <a:pt x="109" y="353"/>
                  </a:cubicBezTo>
                  <a:cubicBezTo>
                    <a:pt x="109" y="407"/>
                    <a:pt x="163" y="434"/>
                    <a:pt x="217" y="488"/>
                  </a:cubicBezTo>
                  <a:lnTo>
                    <a:pt x="434" y="244"/>
                  </a:lnTo>
                  <a:cubicBezTo>
                    <a:pt x="407" y="244"/>
                    <a:pt x="353" y="217"/>
                    <a:pt x="353" y="190"/>
                  </a:cubicBezTo>
                  <a:cubicBezTo>
                    <a:pt x="299" y="109"/>
                    <a:pt x="299" y="54"/>
                    <a:pt x="24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9"/>
            <p:cNvSpPr/>
            <p:nvPr/>
          </p:nvSpPr>
          <p:spPr>
            <a:xfrm>
              <a:off x="8348616" y="3692600"/>
              <a:ext cx="26441" cy="21519"/>
            </a:xfrm>
            <a:custGeom>
              <a:avLst/>
              <a:gdLst/>
              <a:ahLst/>
              <a:cxnLst/>
              <a:rect l="l" t="t" r="r" b="b"/>
              <a:pathLst>
                <a:path w="435" h="354" extrusionOk="0">
                  <a:moveTo>
                    <a:pt x="218" y="1"/>
                  </a:moveTo>
                  <a:lnTo>
                    <a:pt x="1" y="164"/>
                  </a:lnTo>
                  <a:lnTo>
                    <a:pt x="136" y="164"/>
                  </a:lnTo>
                  <a:cubicBezTo>
                    <a:pt x="136" y="164"/>
                    <a:pt x="272" y="353"/>
                    <a:pt x="272" y="353"/>
                  </a:cubicBezTo>
                  <a:lnTo>
                    <a:pt x="326" y="353"/>
                  </a:lnTo>
                  <a:cubicBezTo>
                    <a:pt x="326" y="164"/>
                    <a:pt x="380" y="218"/>
                    <a:pt x="435" y="191"/>
                  </a:cubicBezTo>
                  <a:cubicBezTo>
                    <a:pt x="407" y="164"/>
                    <a:pt x="272" y="164"/>
                    <a:pt x="272" y="109"/>
                  </a:cubicBezTo>
                  <a:cubicBezTo>
                    <a:pt x="245" y="82"/>
                    <a:pt x="245" y="28"/>
                    <a:pt x="21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9"/>
            <p:cNvSpPr/>
            <p:nvPr/>
          </p:nvSpPr>
          <p:spPr>
            <a:xfrm>
              <a:off x="8378279" y="3595340"/>
              <a:ext cx="5045" cy="3343"/>
            </a:xfrm>
            <a:custGeom>
              <a:avLst/>
              <a:gdLst/>
              <a:ahLst/>
              <a:cxnLst/>
              <a:rect l="l" t="t" r="r" b="b"/>
              <a:pathLst>
                <a:path w="83" h="55" extrusionOk="0">
                  <a:moveTo>
                    <a:pt x="1" y="1"/>
                  </a:moveTo>
                  <a:cubicBezTo>
                    <a:pt x="28" y="28"/>
                    <a:pt x="28" y="28"/>
                    <a:pt x="55" y="55"/>
                  </a:cubicBezTo>
                  <a:lnTo>
                    <a:pt x="82" y="28"/>
                  </a:lnTo>
                  <a:cubicBezTo>
                    <a:pt x="55" y="1"/>
                    <a:pt x="28" y="1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9"/>
            <p:cNvSpPr/>
            <p:nvPr/>
          </p:nvSpPr>
          <p:spPr>
            <a:xfrm>
              <a:off x="8394812" y="3608531"/>
              <a:ext cx="11549" cy="13981"/>
            </a:xfrm>
            <a:custGeom>
              <a:avLst/>
              <a:gdLst/>
              <a:ahLst/>
              <a:cxnLst/>
              <a:rect l="l" t="t" r="r" b="b"/>
              <a:pathLst>
                <a:path w="190" h="230" extrusionOk="0">
                  <a:moveTo>
                    <a:pt x="27" y="1"/>
                  </a:moveTo>
                  <a:lnTo>
                    <a:pt x="0" y="28"/>
                  </a:lnTo>
                  <a:cubicBezTo>
                    <a:pt x="27" y="28"/>
                    <a:pt x="27" y="55"/>
                    <a:pt x="81" y="82"/>
                  </a:cubicBezTo>
                  <a:cubicBezTo>
                    <a:pt x="54" y="136"/>
                    <a:pt x="54" y="190"/>
                    <a:pt x="136" y="218"/>
                  </a:cubicBezTo>
                  <a:cubicBezTo>
                    <a:pt x="145" y="227"/>
                    <a:pt x="154" y="230"/>
                    <a:pt x="162" y="230"/>
                  </a:cubicBezTo>
                  <a:cubicBezTo>
                    <a:pt x="178" y="230"/>
                    <a:pt x="190" y="218"/>
                    <a:pt x="190" y="218"/>
                  </a:cubicBezTo>
                  <a:cubicBezTo>
                    <a:pt x="190" y="190"/>
                    <a:pt x="190" y="190"/>
                    <a:pt x="190" y="163"/>
                  </a:cubicBezTo>
                  <a:cubicBezTo>
                    <a:pt x="190" y="55"/>
                    <a:pt x="109" y="82"/>
                    <a:pt x="5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9"/>
            <p:cNvSpPr/>
            <p:nvPr/>
          </p:nvSpPr>
          <p:spPr>
            <a:xfrm>
              <a:off x="8429399" y="3634912"/>
              <a:ext cx="8328" cy="9969"/>
            </a:xfrm>
            <a:custGeom>
              <a:avLst/>
              <a:gdLst/>
              <a:ahLst/>
              <a:cxnLst/>
              <a:rect l="l" t="t" r="r" b="b"/>
              <a:pathLst>
                <a:path w="137" h="164" extrusionOk="0">
                  <a:moveTo>
                    <a:pt x="28" y="1"/>
                  </a:moveTo>
                  <a:cubicBezTo>
                    <a:pt x="1" y="55"/>
                    <a:pt x="55" y="109"/>
                    <a:pt x="109" y="163"/>
                  </a:cubicBezTo>
                  <a:lnTo>
                    <a:pt x="136" y="109"/>
                  </a:lnTo>
                  <a:cubicBezTo>
                    <a:pt x="109" y="55"/>
                    <a:pt x="55" y="1"/>
                    <a:pt x="2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9"/>
            <p:cNvSpPr/>
            <p:nvPr/>
          </p:nvSpPr>
          <p:spPr>
            <a:xfrm>
              <a:off x="8521731" y="3699226"/>
              <a:ext cx="6686" cy="6626"/>
            </a:xfrm>
            <a:custGeom>
              <a:avLst/>
              <a:gdLst/>
              <a:ahLst/>
              <a:cxnLst/>
              <a:rect l="l" t="t" r="r" b="b"/>
              <a:pathLst>
                <a:path w="110" h="109" extrusionOk="0">
                  <a:moveTo>
                    <a:pt x="1" y="0"/>
                  </a:moveTo>
                  <a:cubicBezTo>
                    <a:pt x="1" y="27"/>
                    <a:pt x="1" y="82"/>
                    <a:pt x="55" y="109"/>
                  </a:cubicBezTo>
                  <a:lnTo>
                    <a:pt x="109" y="55"/>
                  </a:lnTo>
                  <a:cubicBezTo>
                    <a:pt x="82" y="27"/>
                    <a:pt x="28" y="27"/>
                    <a:pt x="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9"/>
            <p:cNvSpPr/>
            <p:nvPr/>
          </p:nvSpPr>
          <p:spPr>
            <a:xfrm>
              <a:off x="8506900" y="3692600"/>
              <a:ext cx="9969" cy="6687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82" y="1"/>
                  </a:moveTo>
                  <a:lnTo>
                    <a:pt x="0" y="82"/>
                  </a:lnTo>
                  <a:cubicBezTo>
                    <a:pt x="28" y="109"/>
                    <a:pt x="82" y="109"/>
                    <a:pt x="109" y="109"/>
                  </a:cubicBezTo>
                  <a:cubicBezTo>
                    <a:pt x="136" y="109"/>
                    <a:pt x="136" y="82"/>
                    <a:pt x="163" y="82"/>
                  </a:cubicBezTo>
                  <a:cubicBezTo>
                    <a:pt x="136" y="55"/>
                    <a:pt x="109" y="28"/>
                    <a:pt x="8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9"/>
            <p:cNvSpPr/>
            <p:nvPr/>
          </p:nvSpPr>
          <p:spPr>
            <a:xfrm>
              <a:off x="8503617" y="3672844"/>
              <a:ext cx="3343" cy="3343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0" y="0"/>
                  </a:moveTo>
                  <a:cubicBezTo>
                    <a:pt x="0" y="0"/>
                    <a:pt x="0" y="27"/>
                    <a:pt x="0" y="55"/>
                  </a:cubicBezTo>
                  <a:lnTo>
                    <a:pt x="54" y="27"/>
                  </a:lnTo>
                  <a:cubicBezTo>
                    <a:pt x="27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9"/>
            <p:cNvSpPr/>
            <p:nvPr/>
          </p:nvSpPr>
          <p:spPr>
            <a:xfrm>
              <a:off x="8485443" y="3666218"/>
              <a:ext cx="6686" cy="3404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55" y="1"/>
                  </a:moveTo>
                  <a:lnTo>
                    <a:pt x="1" y="55"/>
                  </a:lnTo>
                  <a:lnTo>
                    <a:pt x="109" y="55"/>
                  </a:lnTo>
                  <a:cubicBezTo>
                    <a:pt x="109" y="28"/>
                    <a:pt x="82" y="1"/>
                    <a:pt x="5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9"/>
            <p:cNvSpPr/>
            <p:nvPr/>
          </p:nvSpPr>
          <p:spPr>
            <a:xfrm>
              <a:off x="8452497" y="3649745"/>
              <a:ext cx="11610" cy="504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27" y="1"/>
                  </a:moveTo>
                  <a:lnTo>
                    <a:pt x="0" y="28"/>
                  </a:lnTo>
                  <a:lnTo>
                    <a:pt x="109" y="82"/>
                  </a:lnTo>
                  <a:lnTo>
                    <a:pt x="190" y="82"/>
                  </a:lnTo>
                  <a:cubicBezTo>
                    <a:pt x="136" y="28"/>
                    <a:pt x="109" y="28"/>
                    <a:pt x="2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9"/>
            <p:cNvSpPr/>
            <p:nvPr/>
          </p:nvSpPr>
          <p:spPr>
            <a:xfrm>
              <a:off x="8289289" y="4152640"/>
              <a:ext cx="37930" cy="31366"/>
            </a:xfrm>
            <a:custGeom>
              <a:avLst/>
              <a:gdLst/>
              <a:ahLst/>
              <a:cxnLst/>
              <a:rect l="l" t="t" r="r" b="b"/>
              <a:pathLst>
                <a:path w="624" h="516" extrusionOk="0">
                  <a:moveTo>
                    <a:pt x="624" y="0"/>
                  </a:moveTo>
                  <a:lnTo>
                    <a:pt x="624" y="0"/>
                  </a:lnTo>
                  <a:cubicBezTo>
                    <a:pt x="543" y="28"/>
                    <a:pt x="461" y="55"/>
                    <a:pt x="380" y="55"/>
                  </a:cubicBezTo>
                  <a:cubicBezTo>
                    <a:pt x="380" y="55"/>
                    <a:pt x="298" y="55"/>
                    <a:pt x="190" y="28"/>
                  </a:cubicBezTo>
                  <a:lnTo>
                    <a:pt x="0" y="217"/>
                  </a:lnTo>
                  <a:cubicBezTo>
                    <a:pt x="27" y="326"/>
                    <a:pt x="81" y="407"/>
                    <a:pt x="136" y="516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9"/>
            <p:cNvSpPr/>
            <p:nvPr/>
          </p:nvSpPr>
          <p:spPr>
            <a:xfrm>
              <a:off x="8307403" y="4165830"/>
              <a:ext cx="31365" cy="36351"/>
            </a:xfrm>
            <a:custGeom>
              <a:avLst/>
              <a:gdLst/>
              <a:ahLst/>
              <a:cxnLst/>
              <a:rect l="l" t="t" r="r" b="b"/>
              <a:pathLst>
                <a:path w="516" h="598" extrusionOk="0">
                  <a:moveTo>
                    <a:pt x="516" y="0"/>
                  </a:moveTo>
                  <a:lnTo>
                    <a:pt x="0" y="516"/>
                  </a:lnTo>
                  <a:cubicBezTo>
                    <a:pt x="55" y="570"/>
                    <a:pt x="109" y="597"/>
                    <a:pt x="163" y="597"/>
                  </a:cubicBezTo>
                  <a:cubicBezTo>
                    <a:pt x="326" y="597"/>
                    <a:pt x="516" y="190"/>
                    <a:pt x="51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9"/>
            <p:cNvSpPr/>
            <p:nvPr/>
          </p:nvSpPr>
          <p:spPr>
            <a:xfrm>
              <a:off x="8332143" y="4137807"/>
              <a:ext cx="6626" cy="8267"/>
            </a:xfrm>
            <a:custGeom>
              <a:avLst/>
              <a:gdLst/>
              <a:ahLst/>
              <a:cxnLst/>
              <a:rect l="l" t="t" r="r" b="b"/>
              <a:pathLst>
                <a:path w="109" h="136" extrusionOk="0">
                  <a:moveTo>
                    <a:pt x="109" y="0"/>
                  </a:moveTo>
                  <a:cubicBezTo>
                    <a:pt x="95" y="14"/>
                    <a:pt x="75" y="21"/>
                    <a:pt x="55" y="21"/>
                  </a:cubicBezTo>
                  <a:cubicBezTo>
                    <a:pt x="34" y="21"/>
                    <a:pt x="14" y="14"/>
                    <a:pt x="0" y="0"/>
                  </a:cubicBezTo>
                  <a:lnTo>
                    <a:pt x="0" y="0"/>
                  </a:lnTo>
                  <a:cubicBezTo>
                    <a:pt x="0" y="55"/>
                    <a:pt x="0" y="109"/>
                    <a:pt x="55" y="136"/>
                  </a:cubicBezTo>
                  <a:lnTo>
                    <a:pt x="109" y="82"/>
                  </a:lnTo>
                  <a:cubicBezTo>
                    <a:pt x="109" y="82"/>
                    <a:pt x="109" y="55"/>
                    <a:pt x="10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9"/>
            <p:cNvSpPr/>
            <p:nvPr/>
          </p:nvSpPr>
          <p:spPr>
            <a:xfrm>
              <a:off x="8177141" y="4072826"/>
              <a:ext cx="14892" cy="5836"/>
            </a:xfrm>
            <a:custGeom>
              <a:avLst/>
              <a:gdLst/>
              <a:ahLst/>
              <a:cxnLst/>
              <a:rect l="l" t="t" r="r" b="b"/>
              <a:pathLst>
                <a:path w="245" h="96" extrusionOk="0">
                  <a:moveTo>
                    <a:pt x="125" y="0"/>
                  </a:moveTo>
                  <a:cubicBezTo>
                    <a:pt x="112" y="0"/>
                    <a:pt x="98" y="4"/>
                    <a:pt x="82" y="11"/>
                  </a:cubicBezTo>
                  <a:lnTo>
                    <a:pt x="1" y="66"/>
                  </a:lnTo>
                  <a:cubicBezTo>
                    <a:pt x="32" y="86"/>
                    <a:pt x="67" y="95"/>
                    <a:pt x="101" y="95"/>
                  </a:cubicBezTo>
                  <a:cubicBezTo>
                    <a:pt x="157" y="95"/>
                    <a:pt x="211" y="72"/>
                    <a:pt x="245" y="39"/>
                  </a:cubicBezTo>
                  <a:cubicBezTo>
                    <a:pt x="187" y="19"/>
                    <a:pt x="157" y="0"/>
                    <a:pt x="125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9"/>
            <p:cNvSpPr/>
            <p:nvPr/>
          </p:nvSpPr>
          <p:spPr>
            <a:xfrm>
              <a:off x="8642086" y="4150998"/>
              <a:ext cx="31365" cy="37992"/>
            </a:xfrm>
            <a:custGeom>
              <a:avLst/>
              <a:gdLst/>
              <a:ahLst/>
              <a:cxnLst/>
              <a:rect l="l" t="t" r="r" b="b"/>
              <a:pathLst>
                <a:path w="516" h="625" extrusionOk="0">
                  <a:moveTo>
                    <a:pt x="462" y="0"/>
                  </a:moveTo>
                  <a:cubicBezTo>
                    <a:pt x="380" y="27"/>
                    <a:pt x="272" y="136"/>
                    <a:pt x="272" y="272"/>
                  </a:cubicBezTo>
                  <a:cubicBezTo>
                    <a:pt x="272" y="272"/>
                    <a:pt x="272" y="299"/>
                    <a:pt x="272" y="326"/>
                  </a:cubicBezTo>
                  <a:cubicBezTo>
                    <a:pt x="190" y="326"/>
                    <a:pt x="163" y="326"/>
                    <a:pt x="109" y="407"/>
                  </a:cubicBezTo>
                  <a:cubicBezTo>
                    <a:pt x="109" y="434"/>
                    <a:pt x="109" y="489"/>
                    <a:pt x="109" y="489"/>
                  </a:cubicBezTo>
                  <a:cubicBezTo>
                    <a:pt x="109" y="489"/>
                    <a:pt x="55" y="570"/>
                    <a:pt x="1" y="624"/>
                  </a:cubicBezTo>
                  <a:lnTo>
                    <a:pt x="516" y="109"/>
                  </a:lnTo>
                  <a:cubicBezTo>
                    <a:pt x="516" y="109"/>
                    <a:pt x="516" y="82"/>
                    <a:pt x="516" y="82"/>
                  </a:cubicBezTo>
                  <a:cubicBezTo>
                    <a:pt x="489" y="82"/>
                    <a:pt x="462" y="55"/>
                    <a:pt x="46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9"/>
            <p:cNvSpPr/>
            <p:nvPr/>
          </p:nvSpPr>
          <p:spPr>
            <a:xfrm>
              <a:off x="8586042" y="4190571"/>
              <a:ext cx="54463" cy="52824"/>
            </a:xfrm>
            <a:custGeom>
              <a:avLst/>
              <a:gdLst/>
              <a:ahLst/>
              <a:cxnLst/>
              <a:rect l="l" t="t" r="r" b="b"/>
              <a:pathLst>
                <a:path w="896" h="869" extrusionOk="0">
                  <a:moveTo>
                    <a:pt x="895" y="0"/>
                  </a:moveTo>
                  <a:lnTo>
                    <a:pt x="843" y="54"/>
                  </a:lnTo>
                  <a:lnTo>
                    <a:pt x="843" y="54"/>
                  </a:lnTo>
                  <a:cubicBezTo>
                    <a:pt x="861" y="44"/>
                    <a:pt x="878" y="34"/>
                    <a:pt x="895" y="27"/>
                  </a:cubicBezTo>
                  <a:cubicBezTo>
                    <a:pt x="895" y="27"/>
                    <a:pt x="895" y="0"/>
                    <a:pt x="895" y="0"/>
                  </a:cubicBezTo>
                  <a:close/>
                  <a:moveTo>
                    <a:pt x="843" y="54"/>
                  </a:moveTo>
                  <a:lnTo>
                    <a:pt x="843" y="54"/>
                  </a:lnTo>
                  <a:cubicBezTo>
                    <a:pt x="724" y="127"/>
                    <a:pt x="600" y="271"/>
                    <a:pt x="434" y="271"/>
                  </a:cubicBezTo>
                  <a:cubicBezTo>
                    <a:pt x="380" y="271"/>
                    <a:pt x="353" y="326"/>
                    <a:pt x="326" y="380"/>
                  </a:cubicBezTo>
                  <a:cubicBezTo>
                    <a:pt x="245" y="488"/>
                    <a:pt x="0" y="624"/>
                    <a:pt x="0" y="814"/>
                  </a:cubicBezTo>
                  <a:cubicBezTo>
                    <a:pt x="0" y="841"/>
                    <a:pt x="28" y="841"/>
                    <a:pt x="28" y="841"/>
                  </a:cubicBezTo>
                  <a:cubicBezTo>
                    <a:pt x="28" y="841"/>
                    <a:pt x="55" y="868"/>
                    <a:pt x="55" y="868"/>
                  </a:cubicBezTo>
                  <a:lnTo>
                    <a:pt x="843" y="54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9"/>
            <p:cNvSpPr/>
            <p:nvPr/>
          </p:nvSpPr>
          <p:spPr>
            <a:xfrm>
              <a:off x="8605797" y="4167472"/>
              <a:ext cx="84187" cy="87473"/>
            </a:xfrm>
            <a:custGeom>
              <a:avLst/>
              <a:gdLst/>
              <a:ahLst/>
              <a:cxnLst/>
              <a:rect l="l" t="t" r="r" b="b"/>
              <a:pathLst>
                <a:path w="1385" h="1439" extrusionOk="0">
                  <a:moveTo>
                    <a:pt x="1384" y="1"/>
                  </a:moveTo>
                  <a:lnTo>
                    <a:pt x="1" y="1357"/>
                  </a:lnTo>
                  <a:cubicBezTo>
                    <a:pt x="28" y="1384"/>
                    <a:pt x="55" y="1384"/>
                    <a:pt x="82" y="1384"/>
                  </a:cubicBezTo>
                  <a:cubicBezTo>
                    <a:pt x="109" y="1384"/>
                    <a:pt x="218" y="1438"/>
                    <a:pt x="245" y="1438"/>
                  </a:cubicBezTo>
                  <a:cubicBezTo>
                    <a:pt x="326" y="1438"/>
                    <a:pt x="462" y="1302"/>
                    <a:pt x="543" y="1248"/>
                  </a:cubicBezTo>
                  <a:cubicBezTo>
                    <a:pt x="543" y="1248"/>
                    <a:pt x="760" y="787"/>
                    <a:pt x="787" y="679"/>
                  </a:cubicBezTo>
                  <a:cubicBezTo>
                    <a:pt x="842" y="679"/>
                    <a:pt x="1032" y="651"/>
                    <a:pt x="1086" y="651"/>
                  </a:cubicBezTo>
                  <a:cubicBezTo>
                    <a:pt x="1113" y="543"/>
                    <a:pt x="1059" y="516"/>
                    <a:pt x="1086" y="407"/>
                  </a:cubicBezTo>
                  <a:cubicBezTo>
                    <a:pt x="1221" y="407"/>
                    <a:pt x="1357" y="109"/>
                    <a:pt x="138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9"/>
            <p:cNvSpPr/>
            <p:nvPr/>
          </p:nvSpPr>
          <p:spPr>
            <a:xfrm>
              <a:off x="8671749" y="4052036"/>
              <a:ext cx="3404" cy="6687"/>
            </a:xfrm>
            <a:custGeom>
              <a:avLst/>
              <a:gdLst/>
              <a:ahLst/>
              <a:cxnLst/>
              <a:rect l="l" t="t" r="r" b="b"/>
              <a:pathLst>
                <a:path w="56" h="110" extrusionOk="0">
                  <a:moveTo>
                    <a:pt x="1" y="1"/>
                  </a:moveTo>
                  <a:cubicBezTo>
                    <a:pt x="1" y="28"/>
                    <a:pt x="1" y="82"/>
                    <a:pt x="28" y="109"/>
                  </a:cubicBezTo>
                  <a:lnTo>
                    <a:pt x="55" y="82"/>
                  </a:lnTo>
                  <a:cubicBezTo>
                    <a:pt x="28" y="55"/>
                    <a:pt x="1" y="28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9"/>
            <p:cNvSpPr/>
            <p:nvPr/>
          </p:nvSpPr>
          <p:spPr>
            <a:xfrm>
              <a:off x="8681657" y="4065227"/>
              <a:ext cx="14892" cy="24801"/>
            </a:xfrm>
            <a:custGeom>
              <a:avLst/>
              <a:gdLst/>
              <a:ahLst/>
              <a:cxnLst/>
              <a:rect l="l" t="t" r="r" b="b"/>
              <a:pathLst>
                <a:path w="245" h="408" extrusionOk="0">
                  <a:moveTo>
                    <a:pt x="136" y="1"/>
                  </a:moveTo>
                  <a:lnTo>
                    <a:pt x="1" y="164"/>
                  </a:lnTo>
                  <a:cubicBezTo>
                    <a:pt x="55" y="218"/>
                    <a:pt x="109" y="245"/>
                    <a:pt x="163" y="272"/>
                  </a:cubicBezTo>
                  <a:cubicBezTo>
                    <a:pt x="163" y="299"/>
                    <a:pt x="136" y="326"/>
                    <a:pt x="136" y="353"/>
                  </a:cubicBezTo>
                  <a:cubicBezTo>
                    <a:pt x="136" y="381"/>
                    <a:pt x="136" y="408"/>
                    <a:pt x="163" y="408"/>
                  </a:cubicBezTo>
                  <a:lnTo>
                    <a:pt x="245" y="326"/>
                  </a:lnTo>
                  <a:cubicBezTo>
                    <a:pt x="218" y="272"/>
                    <a:pt x="190" y="218"/>
                    <a:pt x="190" y="191"/>
                  </a:cubicBezTo>
                  <a:cubicBezTo>
                    <a:pt x="190" y="164"/>
                    <a:pt x="218" y="164"/>
                    <a:pt x="218" y="136"/>
                  </a:cubicBezTo>
                  <a:cubicBezTo>
                    <a:pt x="190" y="109"/>
                    <a:pt x="163" y="55"/>
                    <a:pt x="13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9"/>
            <p:cNvSpPr/>
            <p:nvPr/>
          </p:nvSpPr>
          <p:spPr>
            <a:xfrm>
              <a:off x="8684939" y="4093250"/>
              <a:ext cx="39632" cy="44618"/>
            </a:xfrm>
            <a:custGeom>
              <a:avLst/>
              <a:gdLst/>
              <a:ahLst/>
              <a:cxnLst/>
              <a:rect l="l" t="t" r="r" b="b"/>
              <a:pathLst>
                <a:path w="652" h="734" extrusionOk="0">
                  <a:moveTo>
                    <a:pt x="435" y="1"/>
                  </a:moveTo>
                  <a:lnTo>
                    <a:pt x="191" y="272"/>
                  </a:lnTo>
                  <a:cubicBezTo>
                    <a:pt x="191" y="354"/>
                    <a:pt x="164" y="435"/>
                    <a:pt x="109" y="489"/>
                  </a:cubicBezTo>
                  <a:cubicBezTo>
                    <a:pt x="55" y="543"/>
                    <a:pt x="1" y="543"/>
                    <a:pt x="1" y="625"/>
                  </a:cubicBezTo>
                  <a:cubicBezTo>
                    <a:pt x="1" y="706"/>
                    <a:pt x="82" y="706"/>
                    <a:pt x="136" y="733"/>
                  </a:cubicBezTo>
                  <a:lnTo>
                    <a:pt x="652" y="218"/>
                  </a:lnTo>
                  <a:cubicBezTo>
                    <a:pt x="543" y="218"/>
                    <a:pt x="462" y="137"/>
                    <a:pt x="43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9"/>
            <p:cNvSpPr/>
            <p:nvPr/>
          </p:nvSpPr>
          <p:spPr>
            <a:xfrm>
              <a:off x="8696488" y="4109784"/>
              <a:ext cx="49540" cy="56107"/>
            </a:xfrm>
            <a:custGeom>
              <a:avLst/>
              <a:gdLst/>
              <a:ahLst/>
              <a:cxnLst/>
              <a:rect l="l" t="t" r="r" b="b"/>
              <a:pathLst>
                <a:path w="815" h="923" extrusionOk="0">
                  <a:moveTo>
                    <a:pt x="814" y="0"/>
                  </a:moveTo>
                  <a:lnTo>
                    <a:pt x="1" y="814"/>
                  </a:lnTo>
                  <a:cubicBezTo>
                    <a:pt x="1" y="868"/>
                    <a:pt x="55" y="922"/>
                    <a:pt x="136" y="922"/>
                  </a:cubicBezTo>
                  <a:cubicBezTo>
                    <a:pt x="299" y="922"/>
                    <a:pt x="353" y="760"/>
                    <a:pt x="435" y="651"/>
                  </a:cubicBezTo>
                  <a:cubicBezTo>
                    <a:pt x="435" y="624"/>
                    <a:pt x="543" y="543"/>
                    <a:pt x="543" y="488"/>
                  </a:cubicBezTo>
                  <a:cubicBezTo>
                    <a:pt x="543" y="461"/>
                    <a:pt x="489" y="434"/>
                    <a:pt x="489" y="407"/>
                  </a:cubicBezTo>
                  <a:cubicBezTo>
                    <a:pt x="489" y="353"/>
                    <a:pt x="570" y="326"/>
                    <a:pt x="652" y="299"/>
                  </a:cubicBezTo>
                  <a:cubicBezTo>
                    <a:pt x="679" y="299"/>
                    <a:pt x="679" y="271"/>
                    <a:pt x="679" y="271"/>
                  </a:cubicBezTo>
                  <a:lnTo>
                    <a:pt x="706" y="326"/>
                  </a:lnTo>
                  <a:cubicBezTo>
                    <a:pt x="787" y="217"/>
                    <a:pt x="760" y="109"/>
                    <a:pt x="81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9"/>
            <p:cNvSpPr/>
            <p:nvPr/>
          </p:nvSpPr>
          <p:spPr>
            <a:xfrm>
              <a:off x="8744326" y="3806394"/>
              <a:ext cx="4984" cy="4985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82" y="0"/>
                  </a:moveTo>
                  <a:lnTo>
                    <a:pt x="0" y="82"/>
                  </a:lnTo>
                  <a:cubicBezTo>
                    <a:pt x="0" y="82"/>
                    <a:pt x="27" y="82"/>
                    <a:pt x="82" y="5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9"/>
            <p:cNvSpPr/>
            <p:nvPr/>
          </p:nvSpPr>
          <p:spPr>
            <a:xfrm>
              <a:off x="8764081" y="3788279"/>
              <a:ext cx="3404" cy="3343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55" y="0"/>
                  </a:moveTo>
                  <a:lnTo>
                    <a:pt x="1" y="54"/>
                  </a:lnTo>
                  <a:cubicBezTo>
                    <a:pt x="1" y="54"/>
                    <a:pt x="28" y="27"/>
                    <a:pt x="55" y="27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9"/>
            <p:cNvSpPr/>
            <p:nvPr/>
          </p:nvSpPr>
          <p:spPr>
            <a:xfrm>
              <a:off x="8093075" y="3608531"/>
              <a:ext cx="3343" cy="2432"/>
            </a:xfrm>
            <a:custGeom>
              <a:avLst/>
              <a:gdLst/>
              <a:ahLst/>
              <a:cxnLst/>
              <a:rect l="l" t="t" r="r" b="b"/>
              <a:pathLst>
                <a:path w="55" h="40" extrusionOk="0">
                  <a:moveTo>
                    <a:pt x="55" y="1"/>
                  </a:moveTo>
                  <a:lnTo>
                    <a:pt x="0" y="28"/>
                  </a:lnTo>
                  <a:cubicBezTo>
                    <a:pt x="18" y="28"/>
                    <a:pt x="37" y="40"/>
                    <a:pt x="47" y="40"/>
                  </a:cubicBezTo>
                  <a:cubicBezTo>
                    <a:pt x="52" y="40"/>
                    <a:pt x="55" y="37"/>
                    <a:pt x="55" y="28"/>
                  </a:cubicBezTo>
                  <a:cubicBezTo>
                    <a:pt x="55" y="28"/>
                    <a:pt x="55" y="1"/>
                    <a:pt x="5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9"/>
            <p:cNvSpPr/>
            <p:nvPr/>
          </p:nvSpPr>
          <p:spPr>
            <a:xfrm>
              <a:off x="8088091" y="3715699"/>
              <a:ext cx="19877" cy="13252"/>
            </a:xfrm>
            <a:custGeom>
              <a:avLst/>
              <a:gdLst/>
              <a:ahLst/>
              <a:cxnLst/>
              <a:rect l="l" t="t" r="r" b="b"/>
              <a:pathLst>
                <a:path w="327" h="218" extrusionOk="0">
                  <a:moveTo>
                    <a:pt x="326" y="1"/>
                  </a:moveTo>
                  <a:cubicBezTo>
                    <a:pt x="272" y="1"/>
                    <a:pt x="137" y="55"/>
                    <a:pt x="1" y="82"/>
                  </a:cubicBezTo>
                  <a:cubicBezTo>
                    <a:pt x="28" y="109"/>
                    <a:pt x="109" y="218"/>
                    <a:pt x="191" y="218"/>
                  </a:cubicBezTo>
                  <a:lnTo>
                    <a:pt x="218" y="218"/>
                  </a:lnTo>
                  <a:lnTo>
                    <a:pt x="326" y="136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9"/>
            <p:cNvSpPr/>
            <p:nvPr/>
          </p:nvSpPr>
          <p:spPr>
            <a:xfrm>
              <a:off x="7847382" y="3531027"/>
              <a:ext cx="87470" cy="77565"/>
            </a:xfrm>
            <a:custGeom>
              <a:avLst/>
              <a:gdLst/>
              <a:ahLst/>
              <a:cxnLst/>
              <a:rect l="l" t="t" r="r" b="b"/>
              <a:pathLst>
                <a:path w="1439" h="1276" extrusionOk="0">
                  <a:moveTo>
                    <a:pt x="1221" y="1"/>
                  </a:moveTo>
                  <a:lnTo>
                    <a:pt x="1" y="1248"/>
                  </a:lnTo>
                  <a:cubicBezTo>
                    <a:pt x="28" y="1221"/>
                    <a:pt x="82" y="1167"/>
                    <a:pt x="109" y="1167"/>
                  </a:cubicBezTo>
                  <a:cubicBezTo>
                    <a:pt x="218" y="1167"/>
                    <a:pt x="299" y="1248"/>
                    <a:pt x="381" y="1276"/>
                  </a:cubicBezTo>
                  <a:lnTo>
                    <a:pt x="1059" y="597"/>
                  </a:lnTo>
                  <a:lnTo>
                    <a:pt x="1384" y="272"/>
                  </a:lnTo>
                  <a:lnTo>
                    <a:pt x="1411" y="245"/>
                  </a:lnTo>
                  <a:cubicBezTo>
                    <a:pt x="1438" y="218"/>
                    <a:pt x="1438" y="218"/>
                    <a:pt x="1438" y="191"/>
                  </a:cubicBezTo>
                  <a:cubicBezTo>
                    <a:pt x="1357" y="191"/>
                    <a:pt x="1303" y="109"/>
                    <a:pt x="122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9"/>
            <p:cNvSpPr/>
            <p:nvPr/>
          </p:nvSpPr>
          <p:spPr>
            <a:xfrm>
              <a:off x="7638039" y="3499721"/>
              <a:ext cx="29724" cy="297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lnTo>
                    <a:pt x="0" y="244"/>
                  </a:lnTo>
                  <a:cubicBezTo>
                    <a:pt x="27" y="299"/>
                    <a:pt x="27" y="353"/>
                    <a:pt x="82" y="407"/>
                  </a:cubicBezTo>
                  <a:cubicBezTo>
                    <a:pt x="82" y="461"/>
                    <a:pt x="136" y="489"/>
                    <a:pt x="190" y="489"/>
                  </a:cubicBezTo>
                  <a:lnTo>
                    <a:pt x="488" y="190"/>
                  </a:lnTo>
                  <a:cubicBezTo>
                    <a:pt x="461" y="163"/>
                    <a:pt x="434" y="136"/>
                    <a:pt x="407" y="136"/>
                  </a:cubicBezTo>
                  <a:cubicBezTo>
                    <a:pt x="353" y="136"/>
                    <a:pt x="326" y="136"/>
                    <a:pt x="299" y="82"/>
                  </a:cubicBezTo>
                  <a:cubicBezTo>
                    <a:pt x="299" y="55"/>
                    <a:pt x="271" y="27"/>
                    <a:pt x="24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9"/>
            <p:cNvSpPr/>
            <p:nvPr/>
          </p:nvSpPr>
          <p:spPr>
            <a:xfrm>
              <a:off x="7661076" y="3522820"/>
              <a:ext cx="33067" cy="36290"/>
            </a:xfrm>
            <a:custGeom>
              <a:avLst/>
              <a:gdLst/>
              <a:ahLst/>
              <a:cxnLst/>
              <a:rect l="l" t="t" r="r" b="b"/>
              <a:pathLst>
                <a:path w="544" h="597" extrusionOk="0">
                  <a:moveTo>
                    <a:pt x="299" y="0"/>
                  </a:moveTo>
                  <a:lnTo>
                    <a:pt x="1" y="326"/>
                  </a:lnTo>
                  <a:cubicBezTo>
                    <a:pt x="1" y="407"/>
                    <a:pt x="55" y="543"/>
                    <a:pt x="82" y="570"/>
                  </a:cubicBezTo>
                  <a:cubicBezTo>
                    <a:pt x="109" y="570"/>
                    <a:pt x="137" y="570"/>
                    <a:pt x="164" y="597"/>
                  </a:cubicBezTo>
                  <a:lnTo>
                    <a:pt x="543" y="190"/>
                  </a:lnTo>
                  <a:cubicBezTo>
                    <a:pt x="462" y="136"/>
                    <a:pt x="381" y="81"/>
                    <a:pt x="29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9"/>
            <p:cNvSpPr/>
            <p:nvPr/>
          </p:nvSpPr>
          <p:spPr>
            <a:xfrm>
              <a:off x="7680892" y="3544217"/>
              <a:ext cx="44555" cy="44618"/>
            </a:xfrm>
            <a:custGeom>
              <a:avLst/>
              <a:gdLst/>
              <a:ahLst/>
              <a:cxnLst/>
              <a:rect l="l" t="t" r="r" b="b"/>
              <a:pathLst>
                <a:path w="733" h="734" extrusionOk="0">
                  <a:moveTo>
                    <a:pt x="730" y="210"/>
                  </a:moveTo>
                  <a:cubicBezTo>
                    <a:pt x="725" y="210"/>
                    <a:pt x="713" y="230"/>
                    <a:pt x="708" y="240"/>
                  </a:cubicBezTo>
                  <a:lnTo>
                    <a:pt x="708" y="240"/>
                  </a:lnTo>
                  <a:lnTo>
                    <a:pt x="733" y="218"/>
                  </a:lnTo>
                  <a:cubicBezTo>
                    <a:pt x="733" y="212"/>
                    <a:pt x="732" y="210"/>
                    <a:pt x="730" y="210"/>
                  </a:cubicBezTo>
                  <a:close/>
                  <a:moveTo>
                    <a:pt x="708" y="240"/>
                  </a:moveTo>
                  <a:lnTo>
                    <a:pt x="703" y="245"/>
                  </a:lnTo>
                  <a:lnTo>
                    <a:pt x="706" y="245"/>
                  </a:lnTo>
                  <a:cubicBezTo>
                    <a:pt x="706" y="245"/>
                    <a:pt x="707" y="243"/>
                    <a:pt x="708" y="240"/>
                  </a:cubicBezTo>
                  <a:close/>
                  <a:moveTo>
                    <a:pt x="516" y="1"/>
                  </a:moveTo>
                  <a:lnTo>
                    <a:pt x="0" y="462"/>
                  </a:lnTo>
                  <a:cubicBezTo>
                    <a:pt x="28" y="489"/>
                    <a:pt x="28" y="516"/>
                    <a:pt x="55" y="543"/>
                  </a:cubicBezTo>
                  <a:cubicBezTo>
                    <a:pt x="82" y="597"/>
                    <a:pt x="109" y="679"/>
                    <a:pt x="163" y="733"/>
                  </a:cubicBezTo>
                  <a:lnTo>
                    <a:pt x="703" y="245"/>
                  </a:lnTo>
                  <a:lnTo>
                    <a:pt x="651" y="245"/>
                  </a:lnTo>
                  <a:cubicBezTo>
                    <a:pt x="651" y="245"/>
                    <a:pt x="651" y="163"/>
                    <a:pt x="651" y="163"/>
                  </a:cubicBezTo>
                  <a:cubicBezTo>
                    <a:pt x="651" y="82"/>
                    <a:pt x="597" y="28"/>
                    <a:pt x="51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9"/>
            <p:cNvSpPr/>
            <p:nvPr/>
          </p:nvSpPr>
          <p:spPr>
            <a:xfrm>
              <a:off x="7700647" y="3572240"/>
              <a:ext cx="41273" cy="42977"/>
            </a:xfrm>
            <a:custGeom>
              <a:avLst/>
              <a:gdLst/>
              <a:ahLst/>
              <a:cxnLst/>
              <a:rect l="l" t="t" r="r" b="b"/>
              <a:pathLst>
                <a:path w="679" h="707" extrusionOk="0">
                  <a:moveTo>
                    <a:pt x="516" y="1"/>
                  </a:moveTo>
                  <a:lnTo>
                    <a:pt x="1" y="516"/>
                  </a:lnTo>
                  <a:cubicBezTo>
                    <a:pt x="1" y="516"/>
                    <a:pt x="28" y="543"/>
                    <a:pt x="28" y="543"/>
                  </a:cubicBezTo>
                  <a:cubicBezTo>
                    <a:pt x="82" y="598"/>
                    <a:pt x="164" y="652"/>
                    <a:pt x="218" y="706"/>
                  </a:cubicBezTo>
                  <a:lnTo>
                    <a:pt x="679" y="245"/>
                  </a:lnTo>
                  <a:cubicBezTo>
                    <a:pt x="625" y="191"/>
                    <a:pt x="570" y="109"/>
                    <a:pt x="57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9"/>
            <p:cNvSpPr/>
            <p:nvPr/>
          </p:nvSpPr>
          <p:spPr>
            <a:xfrm>
              <a:off x="7730371" y="3596981"/>
              <a:ext cx="34647" cy="42916"/>
            </a:xfrm>
            <a:custGeom>
              <a:avLst/>
              <a:gdLst/>
              <a:ahLst/>
              <a:cxnLst/>
              <a:rect l="l" t="t" r="r" b="b"/>
              <a:pathLst>
                <a:path w="570" h="706" extrusionOk="0">
                  <a:moveTo>
                    <a:pt x="488" y="1"/>
                  </a:moveTo>
                  <a:lnTo>
                    <a:pt x="0" y="489"/>
                  </a:lnTo>
                  <a:cubicBezTo>
                    <a:pt x="0" y="516"/>
                    <a:pt x="109" y="679"/>
                    <a:pt x="163" y="706"/>
                  </a:cubicBezTo>
                  <a:lnTo>
                    <a:pt x="461" y="489"/>
                  </a:lnTo>
                  <a:cubicBezTo>
                    <a:pt x="461" y="435"/>
                    <a:pt x="244" y="408"/>
                    <a:pt x="570" y="380"/>
                  </a:cubicBezTo>
                  <a:lnTo>
                    <a:pt x="570" y="28"/>
                  </a:lnTo>
                  <a:cubicBezTo>
                    <a:pt x="570" y="28"/>
                    <a:pt x="488" y="28"/>
                    <a:pt x="48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9"/>
            <p:cNvSpPr/>
            <p:nvPr/>
          </p:nvSpPr>
          <p:spPr>
            <a:xfrm>
              <a:off x="7891938" y="3606889"/>
              <a:ext cx="4984" cy="4985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82" y="0"/>
                  </a:moveTo>
                  <a:lnTo>
                    <a:pt x="0" y="82"/>
                  </a:lnTo>
                  <a:cubicBezTo>
                    <a:pt x="27" y="55"/>
                    <a:pt x="54" y="55"/>
                    <a:pt x="82" y="55"/>
                  </a:cubicBezTo>
                  <a:cubicBezTo>
                    <a:pt x="82" y="28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9"/>
            <p:cNvSpPr/>
            <p:nvPr/>
          </p:nvSpPr>
          <p:spPr>
            <a:xfrm>
              <a:off x="7933150" y="3540935"/>
              <a:ext cx="51181" cy="54466"/>
            </a:xfrm>
            <a:custGeom>
              <a:avLst/>
              <a:gdLst/>
              <a:ahLst/>
              <a:cxnLst/>
              <a:rect l="l" t="t" r="r" b="b"/>
              <a:pathLst>
                <a:path w="842" h="896" extrusionOk="0">
                  <a:moveTo>
                    <a:pt x="489" y="0"/>
                  </a:moveTo>
                  <a:lnTo>
                    <a:pt x="244" y="245"/>
                  </a:lnTo>
                  <a:cubicBezTo>
                    <a:pt x="217" y="326"/>
                    <a:pt x="190" y="407"/>
                    <a:pt x="190" y="462"/>
                  </a:cubicBezTo>
                  <a:cubicBezTo>
                    <a:pt x="190" y="516"/>
                    <a:pt x="136" y="543"/>
                    <a:pt x="136" y="597"/>
                  </a:cubicBezTo>
                  <a:cubicBezTo>
                    <a:pt x="82" y="733"/>
                    <a:pt x="27" y="787"/>
                    <a:pt x="0" y="896"/>
                  </a:cubicBezTo>
                  <a:lnTo>
                    <a:pt x="353" y="543"/>
                  </a:lnTo>
                  <a:cubicBezTo>
                    <a:pt x="326" y="489"/>
                    <a:pt x="299" y="407"/>
                    <a:pt x="299" y="353"/>
                  </a:cubicBezTo>
                  <a:cubicBezTo>
                    <a:pt x="299" y="231"/>
                    <a:pt x="375" y="216"/>
                    <a:pt x="470" y="216"/>
                  </a:cubicBezTo>
                  <a:cubicBezTo>
                    <a:pt x="502" y="216"/>
                    <a:pt x="536" y="217"/>
                    <a:pt x="570" y="217"/>
                  </a:cubicBezTo>
                  <a:lnTo>
                    <a:pt x="706" y="217"/>
                  </a:lnTo>
                  <a:lnTo>
                    <a:pt x="841" y="5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9"/>
            <p:cNvSpPr/>
            <p:nvPr/>
          </p:nvSpPr>
          <p:spPr>
            <a:xfrm>
              <a:off x="7997461" y="3537652"/>
              <a:ext cx="21457" cy="18175"/>
            </a:xfrm>
            <a:custGeom>
              <a:avLst/>
              <a:gdLst/>
              <a:ahLst/>
              <a:cxnLst/>
              <a:rect l="l" t="t" r="r" b="b"/>
              <a:pathLst>
                <a:path w="353" h="299" extrusionOk="0">
                  <a:moveTo>
                    <a:pt x="326" y="0"/>
                  </a:moveTo>
                  <a:lnTo>
                    <a:pt x="0" y="299"/>
                  </a:lnTo>
                  <a:lnTo>
                    <a:pt x="82" y="299"/>
                  </a:lnTo>
                  <a:cubicBezTo>
                    <a:pt x="244" y="299"/>
                    <a:pt x="299" y="163"/>
                    <a:pt x="326" y="54"/>
                  </a:cubicBezTo>
                  <a:cubicBezTo>
                    <a:pt x="353" y="54"/>
                    <a:pt x="353" y="0"/>
                    <a:pt x="35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9"/>
            <p:cNvSpPr/>
            <p:nvPr/>
          </p:nvSpPr>
          <p:spPr>
            <a:xfrm>
              <a:off x="7956248" y="3567317"/>
              <a:ext cx="36289" cy="46199"/>
            </a:xfrm>
            <a:custGeom>
              <a:avLst/>
              <a:gdLst/>
              <a:ahLst/>
              <a:cxnLst/>
              <a:rect l="l" t="t" r="r" b="b"/>
              <a:pathLst>
                <a:path w="597" h="760" extrusionOk="0">
                  <a:moveTo>
                    <a:pt x="597" y="0"/>
                  </a:moveTo>
                  <a:cubicBezTo>
                    <a:pt x="597" y="0"/>
                    <a:pt x="543" y="28"/>
                    <a:pt x="407" y="55"/>
                  </a:cubicBezTo>
                  <a:lnTo>
                    <a:pt x="0" y="489"/>
                  </a:lnTo>
                  <a:lnTo>
                    <a:pt x="109" y="489"/>
                  </a:lnTo>
                  <a:lnTo>
                    <a:pt x="81" y="651"/>
                  </a:lnTo>
                  <a:cubicBezTo>
                    <a:pt x="81" y="706"/>
                    <a:pt x="109" y="733"/>
                    <a:pt x="136" y="760"/>
                  </a:cubicBezTo>
                  <a:lnTo>
                    <a:pt x="353" y="570"/>
                  </a:lnTo>
                  <a:cubicBezTo>
                    <a:pt x="298" y="462"/>
                    <a:pt x="190" y="299"/>
                    <a:pt x="190" y="299"/>
                  </a:cubicBezTo>
                  <a:cubicBezTo>
                    <a:pt x="407" y="299"/>
                    <a:pt x="597" y="109"/>
                    <a:pt x="597" y="55"/>
                  </a:cubicBezTo>
                  <a:lnTo>
                    <a:pt x="597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9"/>
            <p:cNvSpPr/>
            <p:nvPr/>
          </p:nvSpPr>
          <p:spPr>
            <a:xfrm>
              <a:off x="7944699" y="3603607"/>
              <a:ext cx="13251" cy="31366"/>
            </a:xfrm>
            <a:custGeom>
              <a:avLst/>
              <a:gdLst/>
              <a:ahLst/>
              <a:cxnLst/>
              <a:rect l="l" t="t" r="r" b="b"/>
              <a:pathLst>
                <a:path w="218" h="516" extrusionOk="0">
                  <a:moveTo>
                    <a:pt x="136" y="0"/>
                  </a:moveTo>
                  <a:lnTo>
                    <a:pt x="0" y="136"/>
                  </a:lnTo>
                  <a:lnTo>
                    <a:pt x="0" y="461"/>
                  </a:lnTo>
                  <a:cubicBezTo>
                    <a:pt x="0" y="488"/>
                    <a:pt x="0" y="516"/>
                    <a:pt x="0" y="516"/>
                  </a:cubicBezTo>
                  <a:lnTo>
                    <a:pt x="217" y="326"/>
                  </a:lnTo>
                  <a:cubicBezTo>
                    <a:pt x="217" y="299"/>
                    <a:pt x="217" y="271"/>
                    <a:pt x="217" y="244"/>
                  </a:cubicBezTo>
                  <a:cubicBezTo>
                    <a:pt x="217" y="163"/>
                    <a:pt x="136" y="82"/>
                    <a:pt x="13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9"/>
            <p:cNvSpPr/>
            <p:nvPr/>
          </p:nvSpPr>
          <p:spPr>
            <a:xfrm>
              <a:off x="7952905" y="3596981"/>
              <a:ext cx="5045" cy="6687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82" y="1"/>
                  </a:lnTo>
                  <a:cubicBezTo>
                    <a:pt x="28" y="28"/>
                    <a:pt x="1" y="55"/>
                    <a:pt x="1" y="109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9"/>
            <p:cNvSpPr/>
            <p:nvPr/>
          </p:nvSpPr>
          <p:spPr>
            <a:xfrm>
              <a:off x="7980927" y="3618439"/>
              <a:ext cx="5045" cy="4985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82" y="0"/>
                  </a:moveTo>
                  <a:lnTo>
                    <a:pt x="1" y="82"/>
                  </a:lnTo>
                  <a:cubicBezTo>
                    <a:pt x="28" y="55"/>
                    <a:pt x="82" y="27"/>
                    <a:pt x="8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9"/>
            <p:cNvSpPr/>
            <p:nvPr/>
          </p:nvSpPr>
          <p:spPr>
            <a:xfrm>
              <a:off x="7751768" y="3639836"/>
              <a:ext cx="33067" cy="23160"/>
            </a:xfrm>
            <a:custGeom>
              <a:avLst/>
              <a:gdLst/>
              <a:ahLst/>
              <a:cxnLst/>
              <a:rect l="l" t="t" r="r" b="b"/>
              <a:pathLst>
                <a:path w="544" h="381" extrusionOk="0">
                  <a:moveTo>
                    <a:pt x="353" y="1"/>
                  </a:moveTo>
                  <a:cubicBezTo>
                    <a:pt x="326" y="1"/>
                    <a:pt x="299" y="55"/>
                    <a:pt x="245" y="55"/>
                  </a:cubicBezTo>
                  <a:cubicBezTo>
                    <a:pt x="218" y="55"/>
                    <a:pt x="191" y="28"/>
                    <a:pt x="163" y="28"/>
                  </a:cubicBezTo>
                  <a:lnTo>
                    <a:pt x="1" y="191"/>
                  </a:lnTo>
                  <a:cubicBezTo>
                    <a:pt x="109" y="191"/>
                    <a:pt x="163" y="299"/>
                    <a:pt x="245" y="354"/>
                  </a:cubicBezTo>
                  <a:cubicBezTo>
                    <a:pt x="245" y="354"/>
                    <a:pt x="245" y="354"/>
                    <a:pt x="245" y="381"/>
                  </a:cubicBezTo>
                  <a:lnTo>
                    <a:pt x="543" y="55"/>
                  </a:lnTo>
                  <a:cubicBezTo>
                    <a:pt x="489" y="28"/>
                    <a:pt x="435" y="1"/>
                    <a:pt x="35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9"/>
            <p:cNvSpPr/>
            <p:nvPr/>
          </p:nvSpPr>
          <p:spPr>
            <a:xfrm>
              <a:off x="7788056" y="3648103"/>
              <a:ext cx="41273" cy="19817"/>
            </a:xfrm>
            <a:custGeom>
              <a:avLst/>
              <a:gdLst/>
              <a:ahLst/>
              <a:cxnLst/>
              <a:rect l="l" t="t" r="r" b="b"/>
              <a:pathLst>
                <a:path w="679" h="326" extrusionOk="0">
                  <a:moveTo>
                    <a:pt x="597" y="1"/>
                  </a:moveTo>
                  <a:cubicBezTo>
                    <a:pt x="516" y="1"/>
                    <a:pt x="489" y="136"/>
                    <a:pt x="380" y="136"/>
                  </a:cubicBezTo>
                  <a:cubicBezTo>
                    <a:pt x="299" y="136"/>
                    <a:pt x="245" y="109"/>
                    <a:pt x="190" y="82"/>
                  </a:cubicBezTo>
                  <a:lnTo>
                    <a:pt x="0" y="272"/>
                  </a:lnTo>
                  <a:cubicBezTo>
                    <a:pt x="136" y="299"/>
                    <a:pt x="245" y="326"/>
                    <a:pt x="380" y="326"/>
                  </a:cubicBezTo>
                  <a:lnTo>
                    <a:pt x="679" y="28"/>
                  </a:lnTo>
                  <a:cubicBezTo>
                    <a:pt x="651" y="1"/>
                    <a:pt x="651" y="1"/>
                    <a:pt x="59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9"/>
            <p:cNvSpPr/>
            <p:nvPr/>
          </p:nvSpPr>
          <p:spPr>
            <a:xfrm>
              <a:off x="7829269" y="3651386"/>
              <a:ext cx="36349" cy="23160"/>
            </a:xfrm>
            <a:custGeom>
              <a:avLst/>
              <a:gdLst/>
              <a:ahLst/>
              <a:cxnLst/>
              <a:rect l="l" t="t" r="r" b="b"/>
              <a:pathLst>
                <a:path w="598" h="381" extrusionOk="0">
                  <a:moveTo>
                    <a:pt x="272" y="1"/>
                  </a:moveTo>
                  <a:lnTo>
                    <a:pt x="1" y="326"/>
                  </a:lnTo>
                  <a:cubicBezTo>
                    <a:pt x="136" y="326"/>
                    <a:pt x="272" y="353"/>
                    <a:pt x="407" y="380"/>
                  </a:cubicBezTo>
                  <a:lnTo>
                    <a:pt x="597" y="191"/>
                  </a:lnTo>
                  <a:cubicBezTo>
                    <a:pt x="462" y="191"/>
                    <a:pt x="380" y="164"/>
                    <a:pt x="299" y="82"/>
                  </a:cubicBezTo>
                  <a:cubicBezTo>
                    <a:pt x="299" y="82"/>
                    <a:pt x="570" y="1"/>
                    <a:pt x="59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9"/>
            <p:cNvSpPr/>
            <p:nvPr/>
          </p:nvSpPr>
          <p:spPr>
            <a:xfrm>
              <a:off x="7877106" y="3669561"/>
              <a:ext cx="13251" cy="9908"/>
            </a:xfrm>
            <a:custGeom>
              <a:avLst/>
              <a:gdLst/>
              <a:ahLst/>
              <a:cxnLst/>
              <a:rect l="l" t="t" r="r" b="b"/>
              <a:pathLst>
                <a:path w="218" h="163" extrusionOk="0">
                  <a:moveTo>
                    <a:pt x="109" y="0"/>
                  </a:moveTo>
                  <a:lnTo>
                    <a:pt x="0" y="109"/>
                  </a:lnTo>
                  <a:cubicBezTo>
                    <a:pt x="54" y="136"/>
                    <a:pt x="54" y="163"/>
                    <a:pt x="136" y="163"/>
                  </a:cubicBezTo>
                  <a:cubicBezTo>
                    <a:pt x="136" y="163"/>
                    <a:pt x="190" y="109"/>
                    <a:pt x="217" y="81"/>
                  </a:cubicBezTo>
                  <a:cubicBezTo>
                    <a:pt x="163" y="54"/>
                    <a:pt x="163" y="27"/>
                    <a:pt x="10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9"/>
            <p:cNvSpPr/>
            <p:nvPr/>
          </p:nvSpPr>
          <p:spPr>
            <a:xfrm>
              <a:off x="7873763" y="3679409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cubicBezTo>
                    <a:pt x="28" y="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9"/>
            <p:cNvSpPr/>
            <p:nvPr/>
          </p:nvSpPr>
          <p:spPr>
            <a:xfrm>
              <a:off x="7947982" y="3674485"/>
              <a:ext cx="6626" cy="6626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109" y="0"/>
                  </a:moveTo>
                  <a:cubicBezTo>
                    <a:pt x="55" y="0"/>
                    <a:pt x="0" y="0"/>
                    <a:pt x="0" y="55"/>
                  </a:cubicBezTo>
                  <a:cubicBezTo>
                    <a:pt x="0" y="82"/>
                    <a:pt x="0" y="82"/>
                    <a:pt x="28" y="109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9"/>
            <p:cNvSpPr/>
            <p:nvPr/>
          </p:nvSpPr>
          <p:spPr>
            <a:xfrm>
              <a:off x="7971080" y="3672844"/>
              <a:ext cx="18175" cy="9969"/>
            </a:xfrm>
            <a:custGeom>
              <a:avLst/>
              <a:gdLst/>
              <a:ahLst/>
              <a:cxnLst/>
              <a:rect l="l" t="t" r="r" b="b"/>
              <a:pathLst>
                <a:path w="299" h="164" extrusionOk="0">
                  <a:moveTo>
                    <a:pt x="299" y="0"/>
                  </a:moveTo>
                  <a:cubicBezTo>
                    <a:pt x="244" y="27"/>
                    <a:pt x="190" y="82"/>
                    <a:pt x="82" y="82"/>
                  </a:cubicBezTo>
                  <a:lnTo>
                    <a:pt x="0" y="163"/>
                  </a:lnTo>
                  <a:lnTo>
                    <a:pt x="82" y="163"/>
                  </a:lnTo>
                  <a:cubicBezTo>
                    <a:pt x="190" y="163"/>
                    <a:pt x="244" y="109"/>
                    <a:pt x="29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9"/>
            <p:cNvSpPr/>
            <p:nvPr/>
          </p:nvSpPr>
          <p:spPr>
            <a:xfrm>
              <a:off x="7919960" y="3672844"/>
              <a:ext cx="14892" cy="11610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63" y="0"/>
                  </a:moveTo>
                  <a:lnTo>
                    <a:pt x="0" y="190"/>
                  </a:lnTo>
                  <a:cubicBezTo>
                    <a:pt x="27" y="163"/>
                    <a:pt x="82" y="136"/>
                    <a:pt x="136" y="136"/>
                  </a:cubicBezTo>
                  <a:lnTo>
                    <a:pt x="190" y="163"/>
                  </a:lnTo>
                  <a:lnTo>
                    <a:pt x="244" y="16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9"/>
            <p:cNvSpPr/>
            <p:nvPr/>
          </p:nvSpPr>
          <p:spPr>
            <a:xfrm>
              <a:off x="7938074" y="3690958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9"/>
            <p:cNvSpPr/>
            <p:nvPr/>
          </p:nvSpPr>
          <p:spPr>
            <a:xfrm>
              <a:off x="7951264" y="3697584"/>
              <a:ext cx="6686" cy="8267"/>
            </a:xfrm>
            <a:custGeom>
              <a:avLst/>
              <a:gdLst/>
              <a:ahLst/>
              <a:cxnLst/>
              <a:rect l="l" t="t" r="r" b="b"/>
              <a:pathLst>
                <a:path w="110" h="136" extrusionOk="0">
                  <a:moveTo>
                    <a:pt x="82" y="0"/>
                  </a:moveTo>
                  <a:lnTo>
                    <a:pt x="1" y="82"/>
                  </a:lnTo>
                  <a:cubicBezTo>
                    <a:pt x="1" y="109"/>
                    <a:pt x="1" y="136"/>
                    <a:pt x="28" y="136"/>
                  </a:cubicBezTo>
                  <a:lnTo>
                    <a:pt x="55" y="136"/>
                  </a:lnTo>
                  <a:cubicBezTo>
                    <a:pt x="82" y="136"/>
                    <a:pt x="109" y="109"/>
                    <a:pt x="109" y="82"/>
                  </a:cubicBezTo>
                  <a:cubicBezTo>
                    <a:pt x="109" y="54"/>
                    <a:pt x="109" y="27"/>
                    <a:pt x="8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9"/>
            <p:cNvSpPr/>
            <p:nvPr/>
          </p:nvSpPr>
          <p:spPr>
            <a:xfrm>
              <a:off x="7895220" y="3672844"/>
              <a:ext cx="8328" cy="8267"/>
            </a:xfrm>
            <a:custGeom>
              <a:avLst/>
              <a:gdLst/>
              <a:ahLst/>
              <a:cxnLst/>
              <a:rect l="l" t="t" r="r" b="b"/>
              <a:pathLst>
                <a:path w="137" h="136" extrusionOk="0">
                  <a:moveTo>
                    <a:pt x="0" y="0"/>
                  </a:moveTo>
                  <a:lnTo>
                    <a:pt x="0" y="109"/>
                  </a:lnTo>
                  <a:cubicBezTo>
                    <a:pt x="0" y="109"/>
                    <a:pt x="28" y="136"/>
                    <a:pt x="28" y="136"/>
                  </a:cubicBezTo>
                  <a:lnTo>
                    <a:pt x="136" y="55"/>
                  </a:lnTo>
                  <a:cubicBezTo>
                    <a:pt x="109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9"/>
            <p:cNvSpPr/>
            <p:nvPr/>
          </p:nvSpPr>
          <p:spPr>
            <a:xfrm>
              <a:off x="8000743" y="3676552"/>
              <a:ext cx="46197" cy="27658"/>
            </a:xfrm>
            <a:custGeom>
              <a:avLst/>
              <a:gdLst/>
              <a:ahLst/>
              <a:cxnLst/>
              <a:rect l="l" t="t" r="r" b="b"/>
              <a:pathLst>
                <a:path w="760" h="455" extrusionOk="0">
                  <a:moveTo>
                    <a:pt x="614" y="0"/>
                  </a:moveTo>
                  <a:cubicBezTo>
                    <a:pt x="550" y="0"/>
                    <a:pt x="475" y="7"/>
                    <a:pt x="407" y="21"/>
                  </a:cubicBezTo>
                  <a:lnTo>
                    <a:pt x="0" y="455"/>
                  </a:lnTo>
                  <a:cubicBezTo>
                    <a:pt x="82" y="455"/>
                    <a:pt x="217" y="346"/>
                    <a:pt x="272" y="319"/>
                  </a:cubicBezTo>
                  <a:cubicBezTo>
                    <a:pt x="299" y="292"/>
                    <a:pt x="245" y="211"/>
                    <a:pt x="299" y="211"/>
                  </a:cubicBezTo>
                  <a:cubicBezTo>
                    <a:pt x="407" y="211"/>
                    <a:pt x="679" y="156"/>
                    <a:pt x="760" y="21"/>
                  </a:cubicBezTo>
                  <a:cubicBezTo>
                    <a:pt x="733" y="7"/>
                    <a:pt x="679" y="0"/>
                    <a:pt x="61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9"/>
            <p:cNvSpPr/>
            <p:nvPr/>
          </p:nvSpPr>
          <p:spPr>
            <a:xfrm>
              <a:off x="8040314" y="3608531"/>
              <a:ext cx="4984" cy="4985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82" y="1"/>
                  </a:moveTo>
                  <a:lnTo>
                    <a:pt x="0" y="82"/>
                  </a:lnTo>
                  <a:cubicBezTo>
                    <a:pt x="28" y="82"/>
                    <a:pt x="55" y="28"/>
                    <a:pt x="8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9"/>
            <p:cNvSpPr/>
            <p:nvPr/>
          </p:nvSpPr>
          <p:spPr>
            <a:xfrm>
              <a:off x="8056787" y="3600264"/>
              <a:ext cx="21518" cy="5045"/>
            </a:xfrm>
            <a:custGeom>
              <a:avLst/>
              <a:gdLst/>
              <a:ahLst/>
              <a:cxnLst/>
              <a:rect l="l" t="t" r="r" b="b"/>
              <a:pathLst>
                <a:path w="354" h="83" extrusionOk="0">
                  <a:moveTo>
                    <a:pt x="55" y="1"/>
                  </a:moveTo>
                  <a:cubicBezTo>
                    <a:pt x="55" y="1"/>
                    <a:pt x="1" y="28"/>
                    <a:pt x="1" y="55"/>
                  </a:cubicBezTo>
                  <a:cubicBezTo>
                    <a:pt x="1" y="55"/>
                    <a:pt x="109" y="82"/>
                    <a:pt x="136" y="82"/>
                  </a:cubicBezTo>
                  <a:lnTo>
                    <a:pt x="299" y="82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9"/>
            <p:cNvSpPr/>
            <p:nvPr/>
          </p:nvSpPr>
          <p:spPr>
            <a:xfrm>
              <a:off x="8056787" y="3559050"/>
              <a:ext cx="4984" cy="8328"/>
            </a:xfrm>
            <a:custGeom>
              <a:avLst/>
              <a:gdLst/>
              <a:ahLst/>
              <a:cxnLst/>
              <a:rect l="l" t="t" r="r" b="b"/>
              <a:pathLst>
                <a:path w="82" h="137" extrusionOk="0">
                  <a:moveTo>
                    <a:pt x="1" y="1"/>
                  </a:moveTo>
                  <a:cubicBezTo>
                    <a:pt x="1" y="55"/>
                    <a:pt x="28" y="136"/>
                    <a:pt x="82" y="136"/>
                  </a:cubicBezTo>
                  <a:cubicBezTo>
                    <a:pt x="55" y="82"/>
                    <a:pt x="1" y="55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9"/>
            <p:cNvSpPr/>
            <p:nvPr/>
          </p:nvSpPr>
          <p:spPr>
            <a:xfrm>
              <a:off x="8056787" y="3557408"/>
              <a:ext cx="61" cy="1702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1"/>
                  </a:moveTo>
                  <a:lnTo>
                    <a:pt x="1" y="28"/>
                  </a:ln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9"/>
            <p:cNvSpPr/>
            <p:nvPr/>
          </p:nvSpPr>
          <p:spPr>
            <a:xfrm>
              <a:off x="8056787" y="3539294"/>
              <a:ext cx="11610" cy="16534"/>
            </a:xfrm>
            <a:custGeom>
              <a:avLst/>
              <a:gdLst/>
              <a:ahLst/>
              <a:cxnLst/>
              <a:rect l="l" t="t" r="r" b="b"/>
              <a:pathLst>
                <a:path w="191" h="272" extrusionOk="0">
                  <a:moveTo>
                    <a:pt x="136" y="0"/>
                  </a:moveTo>
                  <a:lnTo>
                    <a:pt x="1" y="136"/>
                  </a:lnTo>
                  <a:cubicBezTo>
                    <a:pt x="1" y="163"/>
                    <a:pt x="28" y="163"/>
                    <a:pt x="28" y="190"/>
                  </a:cubicBezTo>
                  <a:lnTo>
                    <a:pt x="28" y="272"/>
                  </a:lnTo>
                  <a:cubicBezTo>
                    <a:pt x="109" y="272"/>
                    <a:pt x="163" y="244"/>
                    <a:pt x="191" y="244"/>
                  </a:cubicBezTo>
                  <a:cubicBezTo>
                    <a:pt x="191" y="190"/>
                    <a:pt x="109" y="163"/>
                    <a:pt x="109" y="136"/>
                  </a:cubicBezTo>
                  <a:cubicBezTo>
                    <a:pt x="109" y="82"/>
                    <a:pt x="191" y="82"/>
                    <a:pt x="191" y="27"/>
                  </a:cubicBezTo>
                  <a:cubicBezTo>
                    <a:pt x="163" y="27"/>
                    <a:pt x="136" y="0"/>
                    <a:pt x="13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9"/>
            <p:cNvSpPr/>
            <p:nvPr/>
          </p:nvSpPr>
          <p:spPr>
            <a:xfrm>
              <a:off x="7758393" y="3590416"/>
              <a:ext cx="11610" cy="9908"/>
            </a:xfrm>
            <a:custGeom>
              <a:avLst/>
              <a:gdLst/>
              <a:ahLst/>
              <a:cxnLst/>
              <a:rect l="l" t="t" r="r" b="b"/>
              <a:pathLst>
                <a:path w="191" h="163" extrusionOk="0">
                  <a:moveTo>
                    <a:pt x="54" y="0"/>
                  </a:moveTo>
                  <a:lnTo>
                    <a:pt x="0" y="82"/>
                  </a:lnTo>
                  <a:cubicBezTo>
                    <a:pt x="0" y="109"/>
                    <a:pt x="27" y="109"/>
                    <a:pt x="27" y="109"/>
                  </a:cubicBezTo>
                  <a:cubicBezTo>
                    <a:pt x="54" y="109"/>
                    <a:pt x="82" y="163"/>
                    <a:pt x="136" y="163"/>
                  </a:cubicBezTo>
                  <a:lnTo>
                    <a:pt x="190" y="163"/>
                  </a:lnTo>
                  <a:cubicBezTo>
                    <a:pt x="190" y="163"/>
                    <a:pt x="190" y="109"/>
                    <a:pt x="190" y="82"/>
                  </a:cubicBezTo>
                  <a:cubicBezTo>
                    <a:pt x="136" y="82"/>
                    <a:pt x="82" y="54"/>
                    <a:pt x="5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9"/>
            <p:cNvSpPr/>
            <p:nvPr/>
          </p:nvSpPr>
          <p:spPr>
            <a:xfrm>
              <a:off x="7651229" y="3550843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0"/>
                  </a:moveTo>
                  <a:lnTo>
                    <a:pt x="0" y="27"/>
                  </a:lnTo>
                  <a:cubicBezTo>
                    <a:pt x="27" y="27"/>
                    <a:pt x="27" y="27"/>
                    <a:pt x="2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9"/>
            <p:cNvSpPr/>
            <p:nvPr/>
          </p:nvSpPr>
          <p:spPr>
            <a:xfrm>
              <a:off x="7717181" y="3522820"/>
              <a:ext cx="18175" cy="18175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217" y="0"/>
                  </a:moveTo>
                  <a:lnTo>
                    <a:pt x="0" y="217"/>
                  </a:lnTo>
                  <a:cubicBezTo>
                    <a:pt x="54" y="217"/>
                    <a:pt x="54" y="298"/>
                    <a:pt x="136" y="298"/>
                  </a:cubicBezTo>
                  <a:cubicBezTo>
                    <a:pt x="163" y="298"/>
                    <a:pt x="163" y="244"/>
                    <a:pt x="190" y="244"/>
                  </a:cubicBezTo>
                  <a:lnTo>
                    <a:pt x="298" y="244"/>
                  </a:lnTo>
                  <a:cubicBezTo>
                    <a:pt x="244" y="163"/>
                    <a:pt x="244" y="109"/>
                    <a:pt x="217" y="27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9"/>
            <p:cNvSpPr/>
            <p:nvPr/>
          </p:nvSpPr>
          <p:spPr>
            <a:xfrm>
              <a:off x="6706509" y="2464267"/>
              <a:ext cx="1702" cy="3343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7" y="55"/>
                  </a:moveTo>
                  <a:lnTo>
                    <a:pt x="27" y="55"/>
                  </a:lnTo>
                  <a:cubicBezTo>
                    <a:pt x="27" y="28"/>
                    <a:pt x="0" y="1"/>
                    <a:pt x="0" y="1"/>
                  </a:cubicBezTo>
                  <a:cubicBezTo>
                    <a:pt x="0" y="1"/>
                    <a:pt x="27" y="28"/>
                    <a:pt x="27" y="55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9"/>
            <p:cNvSpPr/>
            <p:nvPr/>
          </p:nvSpPr>
          <p:spPr>
            <a:xfrm>
              <a:off x="6711432" y="2502198"/>
              <a:ext cx="3343" cy="8328"/>
            </a:xfrm>
            <a:custGeom>
              <a:avLst/>
              <a:gdLst/>
              <a:ahLst/>
              <a:cxnLst/>
              <a:rect l="l" t="t" r="r" b="b"/>
              <a:pathLst>
                <a:path w="55" h="137" extrusionOk="0">
                  <a:moveTo>
                    <a:pt x="55" y="136"/>
                  </a:moveTo>
                  <a:cubicBezTo>
                    <a:pt x="28" y="82"/>
                    <a:pt x="1" y="55"/>
                    <a:pt x="1" y="0"/>
                  </a:cubicBezTo>
                  <a:cubicBezTo>
                    <a:pt x="1" y="55"/>
                    <a:pt x="28" y="82"/>
                    <a:pt x="55" y="136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6779025" y="2482381"/>
              <a:ext cx="14892" cy="9969"/>
            </a:xfrm>
            <a:custGeom>
              <a:avLst/>
              <a:gdLst/>
              <a:ahLst/>
              <a:cxnLst/>
              <a:rect l="l" t="t" r="r" b="b"/>
              <a:pathLst>
                <a:path w="245" h="164" extrusionOk="0">
                  <a:moveTo>
                    <a:pt x="1" y="1"/>
                  </a:moveTo>
                  <a:cubicBezTo>
                    <a:pt x="28" y="28"/>
                    <a:pt x="55" y="109"/>
                    <a:pt x="55" y="164"/>
                  </a:cubicBezTo>
                  <a:lnTo>
                    <a:pt x="245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9"/>
            <p:cNvSpPr/>
            <p:nvPr/>
          </p:nvSpPr>
          <p:spPr>
            <a:xfrm>
              <a:off x="7037909" y="2304335"/>
              <a:ext cx="8267" cy="8328"/>
            </a:xfrm>
            <a:custGeom>
              <a:avLst/>
              <a:gdLst/>
              <a:ahLst/>
              <a:cxnLst/>
              <a:rect l="l" t="t" r="r" b="b"/>
              <a:pathLst>
                <a:path w="136" h="137" extrusionOk="0">
                  <a:moveTo>
                    <a:pt x="109" y="1"/>
                  </a:moveTo>
                  <a:lnTo>
                    <a:pt x="0" y="136"/>
                  </a:lnTo>
                  <a:cubicBezTo>
                    <a:pt x="54" y="109"/>
                    <a:pt x="109" y="109"/>
                    <a:pt x="136" y="82"/>
                  </a:cubicBezTo>
                  <a:cubicBezTo>
                    <a:pt x="136" y="55"/>
                    <a:pt x="136" y="28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6729546" y="2319167"/>
              <a:ext cx="570528" cy="560643"/>
            </a:xfrm>
            <a:custGeom>
              <a:avLst/>
              <a:gdLst/>
              <a:ahLst/>
              <a:cxnLst/>
              <a:rect l="l" t="t" r="r" b="b"/>
              <a:pathLst>
                <a:path w="9386" h="9223" extrusionOk="0">
                  <a:moveTo>
                    <a:pt x="9087" y="1"/>
                  </a:moveTo>
                  <a:lnTo>
                    <a:pt x="8084" y="1004"/>
                  </a:lnTo>
                  <a:lnTo>
                    <a:pt x="7596" y="1465"/>
                  </a:lnTo>
                  <a:lnTo>
                    <a:pt x="1" y="9087"/>
                  </a:lnTo>
                  <a:cubicBezTo>
                    <a:pt x="28" y="9060"/>
                    <a:pt x="55" y="9060"/>
                    <a:pt x="82" y="9060"/>
                  </a:cubicBezTo>
                  <a:cubicBezTo>
                    <a:pt x="109" y="9060"/>
                    <a:pt x="191" y="9141"/>
                    <a:pt x="272" y="9223"/>
                  </a:cubicBezTo>
                  <a:lnTo>
                    <a:pt x="7894" y="1601"/>
                  </a:lnTo>
                  <a:lnTo>
                    <a:pt x="8192" y="1303"/>
                  </a:lnTo>
                  <a:lnTo>
                    <a:pt x="9386" y="109"/>
                  </a:lnTo>
                  <a:cubicBezTo>
                    <a:pt x="9359" y="55"/>
                    <a:pt x="9250" y="28"/>
                    <a:pt x="908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9"/>
            <p:cNvSpPr/>
            <p:nvPr/>
          </p:nvSpPr>
          <p:spPr>
            <a:xfrm>
              <a:off x="6808688" y="2332358"/>
              <a:ext cx="582077" cy="573834"/>
            </a:xfrm>
            <a:custGeom>
              <a:avLst/>
              <a:gdLst/>
              <a:ahLst/>
              <a:cxnLst/>
              <a:rect l="l" t="t" r="r" b="b"/>
              <a:pathLst>
                <a:path w="9576" h="9440" extrusionOk="0">
                  <a:moveTo>
                    <a:pt x="9196" y="1"/>
                  </a:moveTo>
                  <a:lnTo>
                    <a:pt x="8409" y="787"/>
                  </a:lnTo>
                  <a:lnTo>
                    <a:pt x="8084" y="1140"/>
                  </a:lnTo>
                  <a:lnTo>
                    <a:pt x="272" y="8924"/>
                  </a:lnTo>
                  <a:lnTo>
                    <a:pt x="1" y="9196"/>
                  </a:lnTo>
                  <a:cubicBezTo>
                    <a:pt x="28" y="9304"/>
                    <a:pt x="109" y="9358"/>
                    <a:pt x="191" y="9440"/>
                  </a:cubicBezTo>
                  <a:lnTo>
                    <a:pt x="8165" y="1465"/>
                  </a:lnTo>
                  <a:lnTo>
                    <a:pt x="8355" y="1276"/>
                  </a:lnTo>
                  <a:lnTo>
                    <a:pt x="9576" y="28"/>
                  </a:lnTo>
                  <a:cubicBezTo>
                    <a:pt x="9494" y="28"/>
                    <a:pt x="9359" y="1"/>
                    <a:pt x="919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9"/>
            <p:cNvSpPr/>
            <p:nvPr/>
          </p:nvSpPr>
          <p:spPr>
            <a:xfrm>
              <a:off x="6836710" y="2248289"/>
              <a:ext cx="690882" cy="674437"/>
            </a:xfrm>
            <a:custGeom>
              <a:avLst/>
              <a:gdLst/>
              <a:ahLst/>
              <a:cxnLst/>
              <a:rect l="l" t="t" r="r" b="b"/>
              <a:pathLst>
                <a:path w="11366" h="11095" extrusionOk="0">
                  <a:moveTo>
                    <a:pt x="11366" y="0"/>
                  </a:moveTo>
                  <a:lnTo>
                    <a:pt x="11366" y="0"/>
                  </a:lnTo>
                  <a:cubicBezTo>
                    <a:pt x="11203" y="82"/>
                    <a:pt x="11040" y="163"/>
                    <a:pt x="10932" y="299"/>
                  </a:cubicBezTo>
                  <a:cubicBezTo>
                    <a:pt x="10844" y="369"/>
                    <a:pt x="10802" y="530"/>
                    <a:pt x="10732" y="635"/>
                  </a:cubicBezTo>
                  <a:lnTo>
                    <a:pt x="10732" y="635"/>
                  </a:lnTo>
                  <a:lnTo>
                    <a:pt x="11366" y="0"/>
                  </a:lnTo>
                  <a:close/>
                  <a:moveTo>
                    <a:pt x="10732" y="635"/>
                  </a:moveTo>
                  <a:lnTo>
                    <a:pt x="10652" y="714"/>
                  </a:lnTo>
                  <a:lnTo>
                    <a:pt x="10652" y="714"/>
                  </a:lnTo>
                  <a:cubicBezTo>
                    <a:pt x="10683" y="697"/>
                    <a:pt x="10709" y="669"/>
                    <a:pt x="10732" y="635"/>
                  </a:cubicBezTo>
                  <a:close/>
                  <a:moveTo>
                    <a:pt x="10227" y="706"/>
                  </a:moveTo>
                  <a:lnTo>
                    <a:pt x="8003" y="2957"/>
                  </a:lnTo>
                  <a:lnTo>
                    <a:pt x="7867" y="3093"/>
                  </a:lnTo>
                  <a:lnTo>
                    <a:pt x="1" y="10958"/>
                  </a:lnTo>
                  <a:cubicBezTo>
                    <a:pt x="82" y="10986"/>
                    <a:pt x="191" y="11040"/>
                    <a:pt x="272" y="11094"/>
                  </a:cubicBezTo>
                  <a:lnTo>
                    <a:pt x="10652" y="714"/>
                  </a:lnTo>
                  <a:lnTo>
                    <a:pt x="10652" y="714"/>
                  </a:lnTo>
                  <a:cubicBezTo>
                    <a:pt x="10631" y="726"/>
                    <a:pt x="10607" y="733"/>
                    <a:pt x="10579" y="733"/>
                  </a:cubicBezTo>
                  <a:cubicBezTo>
                    <a:pt x="10498" y="733"/>
                    <a:pt x="10389" y="706"/>
                    <a:pt x="10227" y="706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9"/>
            <p:cNvSpPr/>
            <p:nvPr/>
          </p:nvSpPr>
          <p:spPr>
            <a:xfrm>
              <a:off x="6784010" y="2230174"/>
              <a:ext cx="860655" cy="862331"/>
            </a:xfrm>
            <a:custGeom>
              <a:avLst/>
              <a:gdLst/>
              <a:ahLst/>
              <a:cxnLst/>
              <a:rect l="l" t="t" r="r" b="b"/>
              <a:pathLst>
                <a:path w="14159" h="14186" extrusionOk="0">
                  <a:moveTo>
                    <a:pt x="13752" y="0"/>
                  </a:moveTo>
                  <a:lnTo>
                    <a:pt x="3282" y="10470"/>
                  </a:lnTo>
                  <a:lnTo>
                    <a:pt x="2685" y="11067"/>
                  </a:lnTo>
                  <a:lnTo>
                    <a:pt x="244" y="13535"/>
                  </a:lnTo>
                  <a:cubicBezTo>
                    <a:pt x="244" y="13562"/>
                    <a:pt x="244" y="13616"/>
                    <a:pt x="244" y="13670"/>
                  </a:cubicBezTo>
                  <a:cubicBezTo>
                    <a:pt x="244" y="13833"/>
                    <a:pt x="81" y="13887"/>
                    <a:pt x="54" y="14050"/>
                  </a:cubicBezTo>
                  <a:cubicBezTo>
                    <a:pt x="27" y="14104"/>
                    <a:pt x="0" y="14132"/>
                    <a:pt x="0" y="14186"/>
                  </a:cubicBezTo>
                  <a:lnTo>
                    <a:pt x="2848" y="11338"/>
                  </a:lnTo>
                  <a:lnTo>
                    <a:pt x="3797" y="10388"/>
                  </a:lnTo>
                  <a:lnTo>
                    <a:pt x="14159" y="27"/>
                  </a:lnTo>
                  <a:lnTo>
                    <a:pt x="14159" y="27"/>
                  </a:lnTo>
                  <a:cubicBezTo>
                    <a:pt x="14073" y="52"/>
                    <a:pt x="13993" y="65"/>
                    <a:pt x="13926" y="65"/>
                  </a:cubicBezTo>
                  <a:cubicBezTo>
                    <a:pt x="13844" y="65"/>
                    <a:pt x="13782" y="45"/>
                    <a:pt x="1375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9"/>
            <p:cNvSpPr/>
            <p:nvPr/>
          </p:nvSpPr>
          <p:spPr>
            <a:xfrm>
              <a:off x="6785651" y="2195525"/>
              <a:ext cx="981009" cy="986034"/>
            </a:xfrm>
            <a:custGeom>
              <a:avLst/>
              <a:gdLst/>
              <a:ahLst/>
              <a:cxnLst/>
              <a:rect l="l" t="t" r="r" b="b"/>
              <a:pathLst>
                <a:path w="16139" h="16221" extrusionOk="0">
                  <a:moveTo>
                    <a:pt x="15949" y="0"/>
                  </a:moveTo>
                  <a:lnTo>
                    <a:pt x="3825" y="12125"/>
                  </a:lnTo>
                  <a:lnTo>
                    <a:pt x="3255" y="12694"/>
                  </a:lnTo>
                  <a:lnTo>
                    <a:pt x="0" y="15949"/>
                  </a:lnTo>
                  <a:cubicBezTo>
                    <a:pt x="27" y="16003"/>
                    <a:pt x="54" y="16058"/>
                    <a:pt x="82" y="16058"/>
                  </a:cubicBezTo>
                  <a:cubicBezTo>
                    <a:pt x="109" y="16112"/>
                    <a:pt x="136" y="16166"/>
                    <a:pt x="163" y="16220"/>
                  </a:cubicBezTo>
                  <a:lnTo>
                    <a:pt x="3119" y="13264"/>
                  </a:lnTo>
                  <a:lnTo>
                    <a:pt x="3960" y="12423"/>
                  </a:lnTo>
                  <a:lnTo>
                    <a:pt x="16139" y="245"/>
                  </a:lnTo>
                  <a:cubicBezTo>
                    <a:pt x="16085" y="136"/>
                    <a:pt x="16030" y="55"/>
                    <a:pt x="1594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9"/>
            <p:cNvSpPr/>
            <p:nvPr/>
          </p:nvSpPr>
          <p:spPr>
            <a:xfrm>
              <a:off x="6805406" y="2220266"/>
              <a:ext cx="1004168" cy="992599"/>
            </a:xfrm>
            <a:custGeom>
              <a:avLst/>
              <a:gdLst/>
              <a:ahLst/>
              <a:cxnLst/>
              <a:rect l="l" t="t" r="r" b="b"/>
              <a:pathLst>
                <a:path w="16520" h="16329" extrusionOk="0">
                  <a:moveTo>
                    <a:pt x="16112" y="0"/>
                  </a:moveTo>
                  <a:lnTo>
                    <a:pt x="3934" y="12125"/>
                  </a:lnTo>
                  <a:lnTo>
                    <a:pt x="2876" y="13155"/>
                  </a:lnTo>
                  <a:lnTo>
                    <a:pt x="1" y="16030"/>
                  </a:lnTo>
                  <a:cubicBezTo>
                    <a:pt x="1" y="16058"/>
                    <a:pt x="1" y="16058"/>
                    <a:pt x="1" y="16058"/>
                  </a:cubicBezTo>
                  <a:cubicBezTo>
                    <a:pt x="55" y="16112"/>
                    <a:pt x="109" y="16166"/>
                    <a:pt x="136" y="16247"/>
                  </a:cubicBezTo>
                  <a:cubicBezTo>
                    <a:pt x="136" y="16275"/>
                    <a:pt x="136" y="16302"/>
                    <a:pt x="136" y="16329"/>
                  </a:cubicBezTo>
                  <a:lnTo>
                    <a:pt x="3174" y="13291"/>
                  </a:lnTo>
                  <a:lnTo>
                    <a:pt x="3852" y="12640"/>
                  </a:lnTo>
                  <a:lnTo>
                    <a:pt x="16519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9"/>
            <p:cNvSpPr/>
            <p:nvPr/>
          </p:nvSpPr>
          <p:spPr>
            <a:xfrm>
              <a:off x="7028001" y="2304335"/>
              <a:ext cx="890379" cy="880507"/>
            </a:xfrm>
            <a:custGeom>
              <a:avLst/>
              <a:gdLst/>
              <a:ahLst/>
              <a:cxnLst/>
              <a:rect l="l" t="t" r="r" b="b"/>
              <a:pathLst>
                <a:path w="14648" h="14485" extrusionOk="0">
                  <a:moveTo>
                    <a:pt x="14295" y="1"/>
                  </a:moveTo>
                  <a:lnTo>
                    <a:pt x="2062" y="12233"/>
                  </a:lnTo>
                  <a:lnTo>
                    <a:pt x="2035" y="12261"/>
                  </a:lnTo>
                  <a:lnTo>
                    <a:pt x="0" y="14295"/>
                  </a:lnTo>
                  <a:cubicBezTo>
                    <a:pt x="55" y="14376"/>
                    <a:pt x="109" y="14430"/>
                    <a:pt x="217" y="14485"/>
                  </a:cubicBezTo>
                  <a:lnTo>
                    <a:pt x="14647" y="55"/>
                  </a:lnTo>
                  <a:cubicBezTo>
                    <a:pt x="14539" y="55"/>
                    <a:pt x="14430" y="28"/>
                    <a:pt x="1429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9"/>
            <p:cNvSpPr/>
            <p:nvPr/>
          </p:nvSpPr>
          <p:spPr>
            <a:xfrm>
              <a:off x="7575370" y="2370289"/>
              <a:ext cx="918401" cy="920080"/>
            </a:xfrm>
            <a:custGeom>
              <a:avLst/>
              <a:gdLst/>
              <a:ahLst/>
              <a:cxnLst/>
              <a:rect l="l" t="t" r="r" b="b"/>
              <a:pathLst>
                <a:path w="15109" h="15136" extrusionOk="0">
                  <a:moveTo>
                    <a:pt x="14919" y="1"/>
                  </a:moveTo>
                  <a:lnTo>
                    <a:pt x="0" y="14919"/>
                  </a:lnTo>
                  <a:cubicBezTo>
                    <a:pt x="28" y="14973"/>
                    <a:pt x="82" y="15000"/>
                    <a:pt x="136" y="15054"/>
                  </a:cubicBezTo>
                  <a:cubicBezTo>
                    <a:pt x="163" y="15081"/>
                    <a:pt x="190" y="15109"/>
                    <a:pt x="190" y="15136"/>
                  </a:cubicBezTo>
                  <a:lnTo>
                    <a:pt x="9819" y="5534"/>
                  </a:lnTo>
                  <a:lnTo>
                    <a:pt x="10063" y="5290"/>
                  </a:lnTo>
                  <a:lnTo>
                    <a:pt x="15108" y="218"/>
                  </a:lnTo>
                  <a:cubicBezTo>
                    <a:pt x="15054" y="136"/>
                    <a:pt x="15000" y="55"/>
                    <a:pt x="1491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9"/>
            <p:cNvSpPr/>
            <p:nvPr/>
          </p:nvSpPr>
          <p:spPr>
            <a:xfrm>
              <a:off x="6686693" y="2955612"/>
              <a:ext cx="14892" cy="9057"/>
            </a:xfrm>
            <a:custGeom>
              <a:avLst/>
              <a:gdLst/>
              <a:ahLst/>
              <a:cxnLst/>
              <a:rect l="l" t="t" r="r" b="b"/>
              <a:pathLst>
                <a:path w="245" h="149" extrusionOk="0">
                  <a:moveTo>
                    <a:pt x="136" y="1"/>
                  </a:moveTo>
                  <a:lnTo>
                    <a:pt x="1" y="136"/>
                  </a:lnTo>
                  <a:cubicBezTo>
                    <a:pt x="19" y="136"/>
                    <a:pt x="49" y="148"/>
                    <a:pt x="83" y="148"/>
                  </a:cubicBezTo>
                  <a:cubicBezTo>
                    <a:pt x="100" y="148"/>
                    <a:pt x="118" y="145"/>
                    <a:pt x="136" y="136"/>
                  </a:cubicBezTo>
                  <a:cubicBezTo>
                    <a:pt x="191" y="136"/>
                    <a:pt x="218" y="136"/>
                    <a:pt x="245" y="109"/>
                  </a:cubicBezTo>
                  <a:cubicBezTo>
                    <a:pt x="218" y="82"/>
                    <a:pt x="191" y="28"/>
                    <a:pt x="13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9"/>
            <p:cNvSpPr/>
            <p:nvPr/>
          </p:nvSpPr>
          <p:spPr>
            <a:xfrm>
              <a:off x="6711432" y="2381839"/>
              <a:ext cx="4984" cy="4985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82" y="0"/>
                  </a:moveTo>
                  <a:lnTo>
                    <a:pt x="1" y="82"/>
                  </a:lnTo>
                  <a:cubicBezTo>
                    <a:pt x="28" y="82"/>
                    <a:pt x="55" y="55"/>
                    <a:pt x="8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9"/>
            <p:cNvSpPr/>
            <p:nvPr/>
          </p:nvSpPr>
          <p:spPr>
            <a:xfrm>
              <a:off x="7397330" y="3438690"/>
              <a:ext cx="26441" cy="37992"/>
            </a:xfrm>
            <a:custGeom>
              <a:avLst/>
              <a:gdLst/>
              <a:ahLst/>
              <a:cxnLst/>
              <a:rect l="l" t="t" r="r" b="b"/>
              <a:pathLst>
                <a:path w="435" h="625" extrusionOk="0">
                  <a:moveTo>
                    <a:pt x="271" y="1"/>
                  </a:moveTo>
                  <a:lnTo>
                    <a:pt x="0" y="245"/>
                  </a:lnTo>
                  <a:cubicBezTo>
                    <a:pt x="0" y="326"/>
                    <a:pt x="0" y="381"/>
                    <a:pt x="0" y="462"/>
                  </a:cubicBezTo>
                  <a:cubicBezTo>
                    <a:pt x="0" y="516"/>
                    <a:pt x="27" y="570"/>
                    <a:pt x="81" y="625"/>
                  </a:cubicBezTo>
                  <a:lnTo>
                    <a:pt x="434" y="272"/>
                  </a:lnTo>
                  <a:cubicBezTo>
                    <a:pt x="407" y="164"/>
                    <a:pt x="326" y="82"/>
                    <a:pt x="27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9"/>
            <p:cNvSpPr/>
            <p:nvPr/>
          </p:nvSpPr>
          <p:spPr>
            <a:xfrm>
              <a:off x="7614941" y="3486530"/>
              <a:ext cx="26441" cy="19817"/>
            </a:xfrm>
            <a:custGeom>
              <a:avLst/>
              <a:gdLst/>
              <a:ahLst/>
              <a:cxnLst/>
              <a:rect l="l" t="t" r="r" b="b"/>
              <a:pathLst>
                <a:path w="435" h="326" extrusionOk="0">
                  <a:moveTo>
                    <a:pt x="434" y="82"/>
                  </a:moveTo>
                  <a:cubicBezTo>
                    <a:pt x="415" y="82"/>
                    <a:pt x="410" y="95"/>
                    <a:pt x="408" y="103"/>
                  </a:cubicBezTo>
                  <a:lnTo>
                    <a:pt x="408" y="103"/>
                  </a:lnTo>
                  <a:lnTo>
                    <a:pt x="434" y="82"/>
                  </a:lnTo>
                  <a:close/>
                  <a:moveTo>
                    <a:pt x="408" y="103"/>
                  </a:moveTo>
                  <a:lnTo>
                    <a:pt x="401" y="109"/>
                  </a:lnTo>
                  <a:lnTo>
                    <a:pt x="407" y="109"/>
                  </a:lnTo>
                  <a:cubicBezTo>
                    <a:pt x="407" y="109"/>
                    <a:pt x="407" y="107"/>
                    <a:pt x="408" y="103"/>
                  </a:cubicBezTo>
                  <a:close/>
                  <a:moveTo>
                    <a:pt x="55" y="0"/>
                  </a:moveTo>
                  <a:lnTo>
                    <a:pt x="0" y="55"/>
                  </a:lnTo>
                  <a:cubicBezTo>
                    <a:pt x="0" y="136"/>
                    <a:pt x="82" y="272"/>
                    <a:pt x="136" y="326"/>
                  </a:cubicBezTo>
                  <a:lnTo>
                    <a:pt x="401" y="109"/>
                  </a:lnTo>
                  <a:lnTo>
                    <a:pt x="136" y="109"/>
                  </a:lnTo>
                  <a:cubicBezTo>
                    <a:pt x="109" y="109"/>
                    <a:pt x="82" y="28"/>
                    <a:pt x="55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9"/>
            <p:cNvSpPr/>
            <p:nvPr/>
          </p:nvSpPr>
          <p:spPr>
            <a:xfrm>
              <a:off x="7799605" y="3463431"/>
              <a:ext cx="115431" cy="107229"/>
            </a:xfrm>
            <a:custGeom>
              <a:avLst/>
              <a:gdLst/>
              <a:ahLst/>
              <a:cxnLst/>
              <a:rect l="l" t="t" r="r" b="b"/>
              <a:pathLst>
                <a:path w="1899" h="1764" extrusionOk="0">
                  <a:moveTo>
                    <a:pt x="1818" y="1"/>
                  </a:moveTo>
                  <a:cubicBezTo>
                    <a:pt x="1682" y="1"/>
                    <a:pt x="1519" y="299"/>
                    <a:pt x="1438" y="435"/>
                  </a:cubicBezTo>
                  <a:cubicBezTo>
                    <a:pt x="1411" y="489"/>
                    <a:pt x="1221" y="435"/>
                    <a:pt x="1167" y="516"/>
                  </a:cubicBezTo>
                  <a:cubicBezTo>
                    <a:pt x="1140" y="543"/>
                    <a:pt x="1140" y="570"/>
                    <a:pt x="1112" y="570"/>
                  </a:cubicBezTo>
                  <a:cubicBezTo>
                    <a:pt x="1085" y="597"/>
                    <a:pt x="1085" y="624"/>
                    <a:pt x="1031" y="624"/>
                  </a:cubicBezTo>
                  <a:cubicBezTo>
                    <a:pt x="1031" y="624"/>
                    <a:pt x="950" y="706"/>
                    <a:pt x="977" y="733"/>
                  </a:cubicBezTo>
                  <a:cubicBezTo>
                    <a:pt x="923" y="787"/>
                    <a:pt x="923" y="869"/>
                    <a:pt x="787" y="896"/>
                  </a:cubicBezTo>
                  <a:cubicBezTo>
                    <a:pt x="706" y="923"/>
                    <a:pt x="624" y="923"/>
                    <a:pt x="570" y="977"/>
                  </a:cubicBezTo>
                  <a:cubicBezTo>
                    <a:pt x="461" y="1086"/>
                    <a:pt x="489" y="1330"/>
                    <a:pt x="244" y="1330"/>
                  </a:cubicBezTo>
                  <a:lnTo>
                    <a:pt x="163" y="1330"/>
                  </a:lnTo>
                  <a:lnTo>
                    <a:pt x="0" y="1492"/>
                  </a:lnTo>
                  <a:cubicBezTo>
                    <a:pt x="27" y="1601"/>
                    <a:pt x="55" y="1737"/>
                    <a:pt x="82" y="1737"/>
                  </a:cubicBezTo>
                  <a:cubicBezTo>
                    <a:pt x="109" y="1737"/>
                    <a:pt x="136" y="1737"/>
                    <a:pt x="163" y="1764"/>
                  </a:cubicBezTo>
                  <a:lnTo>
                    <a:pt x="1899" y="28"/>
                  </a:lnTo>
                  <a:cubicBezTo>
                    <a:pt x="1872" y="1"/>
                    <a:pt x="1845" y="1"/>
                    <a:pt x="181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9"/>
            <p:cNvSpPr/>
            <p:nvPr/>
          </p:nvSpPr>
          <p:spPr>
            <a:xfrm>
              <a:off x="7814437" y="3481606"/>
              <a:ext cx="122056" cy="118718"/>
            </a:xfrm>
            <a:custGeom>
              <a:avLst/>
              <a:gdLst/>
              <a:ahLst/>
              <a:cxnLst/>
              <a:rect l="l" t="t" r="r" b="b"/>
              <a:pathLst>
                <a:path w="2008" h="1953" extrusionOk="0">
                  <a:moveTo>
                    <a:pt x="1763" y="0"/>
                  </a:moveTo>
                  <a:lnTo>
                    <a:pt x="0" y="1763"/>
                  </a:lnTo>
                  <a:cubicBezTo>
                    <a:pt x="28" y="1872"/>
                    <a:pt x="55" y="1953"/>
                    <a:pt x="217" y="1953"/>
                  </a:cubicBezTo>
                  <a:lnTo>
                    <a:pt x="245" y="1953"/>
                  </a:lnTo>
                  <a:lnTo>
                    <a:pt x="1628" y="570"/>
                  </a:lnTo>
                  <a:cubicBezTo>
                    <a:pt x="1628" y="542"/>
                    <a:pt x="1628" y="515"/>
                    <a:pt x="1628" y="488"/>
                  </a:cubicBezTo>
                  <a:cubicBezTo>
                    <a:pt x="1628" y="461"/>
                    <a:pt x="1655" y="461"/>
                    <a:pt x="1682" y="434"/>
                  </a:cubicBezTo>
                  <a:cubicBezTo>
                    <a:pt x="1682" y="407"/>
                    <a:pt x="1655" y="380"/>
                    <a:pt x="1655" y="380"/>
                  </a:cubicBezTo>
                  <a:cubicBezTo>
                    <a:pt x="1655" y="380"/>
                    <a:pt x="1872" y="271"/>
                    <a:pt x="1872" y="271"/>
                  </a:cubicBezTo>
                  <a:cubicBezTo>
                    <a:pt x="1872" y="271"/>
                    <a:pt x="1845" y="244"/>
                    <a:pt x="1845" y="217"/>
                  </a:cubicBezTo>
                  <a:cubicBezTo>
                    <a:pt x="1845" y="136"/>
                    <a:pt x="2008" y="190"/>
                    <a:pt x="2008" y="136"/>
                  </a:cubicBezTo>
                  <a:cubicBezTo>
                    <a:pt x="2008" y="27"/>
                    <a:pt x="1872" y="27"/>
                    <a:pt x="176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9"/>
            <p:cNvSpPr/>
            <p:nvPr/>
          </p:nvSpPr>
          <p:spPr>
            <a:xfrm>
              <a:off x="7994117" y="3425499"/>
              <a:ext cx="42975" cy="46259"/>
            </a:xfrm>
            <a:custGeom>
              <a:avLst/>
              <a:gdLst/>
              <a:ahLst/>
              <a:cxnLst/>
              <a:rect l="l" t="t" r="r" b="b"/>
              <a:pathLst>
                <a:path w="707" h="761" extrusionOk="0">
                  <a:moveTo>
                    <a:pt x="543" y="1"/>
                  </a:moveTo>
                  <a:lnTo>
                    <a:pt x="489" y="82"/>
                  </a:lnTo>
                  <a:lnTo>
                    <a:pt x="381" y="191"/>
                  </a:lnTo>
                  <a:lnTo>
                    <a:pt x="326" y="245"/>
                  </a:lnTo>
                  <a:lnTo>
                    <a:pt x="299" y="272"/>
                  </a:lnTo>
                  <a:lnTo>
                    <a:pt x="272" y="299"/>
                  </a:lnTo>
                  <a:lnTo>
                    <a:pt x="218" y="353"/>
                  </a:lnTo>
                  <a:lnTo>
                    <a:pt x="1" y="543"/>
                  </a:lnTo>
                  <a:lnTo>
                    <a:pt x="28" y="543"/>
                  </a:lnTo>
                  <a:cubicBezTo>
                    <a:pt x="28" y="543"/>
                    <a:pt x="55" y="516"/>
                    <a:pt x="55" y="516"/>
                  </a:cubicBezTo>
                  <a:cubicBezTo>
                    <a:pt x="55" y="543"/>
                    <a:pt x="82" y="543"/>
                    <a:pt x="109" y="543"/>
                  </a:cubicBezTo>
                  <a:cubicBezTo>
                    <a:pt x="109" y="543"/>
                    <a:pt x="109" y="516"/>
                    <a:pt x="109" y="489"/>
                  </a:cubicBezTo>
                  <a:lnTo>
                    <a:pt x="218" y="489"/>
                  </a:lnTo>
                  <a:cubicBezTo>
                    <a:pt x="218" y="516"/>
                    <a:pt x="245" y="543"/>
                    <a:pt x="245" y="570"/>
                  </a:cubicBezTo>
                  <a:cubicBezTo>
                    <a:pt x="218" y="570"/>
                    <a:pt x="218" y="598"/>
                    <a:pt x="218" y="652"/>
                  </a:cubicBezTo>
                  <a:cubicBezTo>
                    <a:pt x="218" y="679"/>
                    <a:pt x="218" y="733"/>
                    <a:pt x="218" y="760"/>
                  </a:cubicBezTo>
                  <a:lnTo>
                    <a:pt x="706" y="272"/>
                  </a:lnTo>
                  <a:cubicBezTo>
                    <a:pt x="679" y="164"/>
                    <a:pt x="625" y="82"/>
                    <a:pt x="598" y="55"/>
                  </a:cubicBezTo>
                  <a:cubicBezTo>
                    <a:pt x="598" y="28"/>
                    <a:pt x="571" y="28"/>
                    <a:pt x="54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9"/>
            <p:cNvSpPr/>
            <p:nvPr/>
          </p:nvSpPr>
          <p:spPr>
            <a:xfrm>
              <a:off x="7980927" y="3466713"/>
              <a:ext cx="5045" cy="6687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1" y="82"/>
                  </a:lnTo>
                  <a:cubicBezTo>
                    <a:pt x="1" y="109"/>
                    <a:pt x="1" y="109"/>
                    <a:pt x="28" y="109"/>
                  </a:cubicBezTo>
                  <a:cubicBezTo>
                    <a:pt x="55" y="109"/>
                    <a:pt x="82" y="55"/>
                    <a:pt x="8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9"/>
            <p:cNvSpPr/>
            <p:nvPr/>
          </p:nvSpPr>
          <p:spPr>
            <a:xfrm>
              <a:off x="8033688" y="3463431"/>
              <a:ext cx="6686" cy="11610"/>
            </a:xfrm>
            <a:custGeom>
              <a:avLst/>
              <a:gdLst/>
              <a:ahLst/>
              <a:cxnLst/>
              <a:rect l="l" t="t" r="r" b="b"/>
              <a:pathLst>
                <a:path w="110" h="191" extrusionOk="0">
                  <a:moveTo>
                    <a:pt x="109" y="1"/>
                  </a:moveTo>
                  <a:lnTo>
                    <a:pt x="1" y="109"/>
                  </a:lnTo>
                  <a:cubicBezTo>
                    <a:pt x="1" y="136"/>
                    <a:pt x="28" y="191"/>
                    <a:pt x="28" y="191"/>
                  </a:cubicBezTo>
                  <a:cubicBezTo>
                    <a:pt x="28" y="82"/>
                    <a:pt x="109" y="55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9"/>
            <p:cNvSpPr/>
            <p:nvPr/>
          </p:nvSpPr>
          <p:spPr>
            <a:xfrm>
              <a:off x="8022200" y="3474980"/>
              <a:ext cx="6626" cy="8328"/>
            </a:xfrm>
            <a:custGeom>
              <a:avLst/>
              <a:gdLst/>
              <a:ahLst/>
              <a:cxnLst/>
              <a:rect l="l" t="t" r="r" b="b"/>
              <a:pathLst>
                <a:path w="109" h="137" extrusionOk="0">
                  <a:moveTo>
                    <a:pt x="109" y="1"/>
                  </a:moveTo>
                  <a:lnTo>
                    <a:pt x="0" y="109"/>
                  </a:lnTo>
                  <a:cubicBezTo>
                    <a:pt x="27" y="109"/>
                    <a:pt x="27" y="136"/>
                    <a:pt x="27" y="136"/>
                  </a:cubicBezTo>
                  <a:cubicBezTo>
                    <a:pt x="81" y="136"/>
                    <a:pt x="109" y="82"/>
                    <a:pt x="109" y="28"/>
                  </a:cubicBezTo>
                  <a:cubicBezTo>
                    <a:pt x="109" y="28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9"/>
            <p:cNvSpPr/>
            <p:nvPr/>
          </p:nvSpPr>
          <p:spPr>
            <a:xfrm>
              <a:off x="7921601" y="3409026"/>
              <a:ext cx="31365" cy="31366"/>
            </a:xfrm>
            <a:custGeom>
              <a:avLst/>
              <a:gdLst/>
              <a:ahLst/>
              <a:cxnLst/>
              <a:rect l="l" t="t" r="r" b="b"/>
              <a:pathLst>
                <a:path w="516" h="516" extrusionOk="0">
                  <a:moveTo>
                    <a:pt x="434" y="1"/>
                  </a:moveTo>
                  <a:cubicBezTo>
                    <a:pt x="407" y="28"/>
                    <a:pt x="407" y="55"/>
                    <a:pt x="407" y="82"/>
                  </a:cubicBezTo>
                  <a:cubicBezTo>
                    <a:pt x="326" y="245"/>
                    <a:pt x="82" y="326"/>
                    <a:pt x="0" y="516"/>
                  </a:cubicBezTo>
                  <a:lnTo>
                    <a:pt x="55" y="516"/>
                  </a:lnTo>
                  <a:cubicBezTo>
                    <a:pt x="136" y="462"/>
                    <a:pt x="272" y="380"/>
                    <a:pt x="299" y="218"/>
                  </a:cubicBezTo>
                  <a:cubicBezTo>
                    <a:pt x="353" y="218"/>
                    <a:pt x="407" y="218"/>
                    <a:pt x="434" y="163"/>
                  </a:cubicBezTo>
                  <a:cubicBezTo>
                    <a:pt x="462" y="163"/>
                    <a:pt x="489" y="136"/>
                    <a:pt x="516" y="109"/>
                  </a:cubicBezTo>
                  <a:cubicBezTo>
                    <a:pt x="489" y="82"/>
                    <a:pt x="434" y="82"/>
                    <a:pt x="43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9"/>
            <p:cNvSpPr/>
            <p:nvPr/>
          </p:nvSpPr>
          <p:spPr>
            <a:xfrm>
              <a:off x="7949623" y="3303499"/>
              <a:ext cx="19877" cy="23160"/>
            </a:xfrm>
            <a:custGeom>
              <a:avLst/>
              <a:gdLst/>
              <a:ahLst/>
              <a:cxnLst/>
              <a:rect l="l" t="t" r="r" b="b"/>
              <a:pathLst>
                <a:path w="327" h="381" extrusionOk="0">
                  <a:moveTo>
                    <a:pt x="82" y="1"/>
                  </a:moveTo>
                  <a:cubicBezTo>
                    <a:pt x="28" y="1"/>
                    <a:pt x="1" y="82"/>
                    <a:pt x="1" y="136"/>
                  </a:cubicBezTo>
                  <a:cubicBezTo>
                    <a:pt x="1" y="218"/>
                    <a:pt x="28" y="272"/>
                    <a:pt x="28" y="353"/>
                  </a:cubicBezTo>
                  <a:cubicBezTo>
                    <a:pt x="28" y="380"/>
                    <a:pt x="28" y="380"/>
                    <a:pt x="28" y="380"/>
                  </a:cubicBezTo>
                  <a:lnTo>
                    <a:pt x="326" y="109"/>
                  </a:lnTo>
                  <a:lnTo>
                    <a:pt x="299" y="109"/>
                  </a:lnTo>
                  <a:cubicBezTo>
                    <a:pt x="326" y="82"/>
                    <a:pt x="299" y="82"/>
                    <a:pt x="299" y="55"/>
                  </a:cubicBezTo>
                  <a:cubicBezTo>
                    <a:pt x="272" y="82"/>
                    <a:pt x="245" y="136"/>
                    <a:pt x="190" y="136"/>
                  </a:cubicBezTo>
                  <a:cubicBezTo>
                    <a:pt x="136" y="136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9"/>
            <p:cNvSpPr/>
            <p:nvPr/>
          </p:nvSpPr>
          <p:spPr>
            <a:xfrm>
              <a:off x="7947982" y="3328239"/>
              <a:ext cx="26441" cy="41275"/>
            </a:xfrm>
            <a:custGeom>
              <a:avLst/>
              <a:gdLst/>
              <a:ahLst/>
              <a:cxnLst/>
              <a:rect l="l" t="t" r="r" b="b"/>
              <a:pathLst>
                <a:path w="435" h="679" extrusionOk="0">
                  <a:moveTo>
                    <a:pt x="434" y="1"/>
                  </a:moveTo>
                  <a:lnTo>
                    <a:pt x="0" y="462"/>
                  </a:lnTo>
                  <a:cubicBezTo>
                    <a:pt x="28" y="489"/>
                    <a:pt x="109" y="543"/>
                    <a:pt x="136" y="543"/>
                  </a:cubicBezTo>
                  <a:cubicBezTo>
                    <a:pt x="136" y="543"/>
                    <a:pt x="163" y="516"/>
                    <a:pt x="163" y="489"/>
                  </a:cubicBezTo>
                  <a:lnTo>
                    <a:pt x="217" y="489"/>
                  </a:lnTo>
                  <a:lnTo>
                    <a:pt x="217" y="543"/>
                  </a:lnTo>
                  <a:cubicBezTo>
                    <a:pt x="190" y="570"/>
                    <a:pt x="163" y="597"/>
                    <a:pt x="163" y="624"/>
                  </a:cubicBezTo>
                  <a:cubicBezTo>
                    <a:pt x="163" y="651"/>
                    <a:pt x="190" y="651"/>
                    <a:pt x="190" y="679"/>
                  </a:cubicBezTo>
                  <a:lnTo>
                    <a:pt x="353" y="516"/>
                  </a:lnTo>
                  <a:cubicBezTo>
                    <a:pt x="326" y="462"/>
                    <a:pt x="299" y="407"/>
                    <a:pt x="299" y="353"/>
                  </a:cubicBezTo>
                  <a:cubicBezTo>
                    <a:pt x="299" y="217"/>
                    <a:pt x="434" y="217"/>
                    <a:pt x="434" y="55"/>
                  </a:cubicBezTo>
                  <a:cubicBezTo>
                    <a:pt x="434" y="28"/>
                    <a:pt x="434" y="28"/>
                    <a:pt x="43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9"/>
            <p:cNvSpPr/>
            <p:nvPr/>
          </p:nvSpPr>
          <p:spPr>
            <a:xfrm>
              <a:off x="7977645" y="3366171"/>
              <a:ext cx="21518" cy="14893"/>
            </a:xfrm>
            <a:custGeom>
              <a:avLst/>
              <a:gdLst/>
              <a:ahLst/>
              <a:cxnLst/>
              <a:rect l="l" t="t" r="r" b="b"/>
              <a:pathLst>
                <a:path w="354" h="245" extrusionOk="0">
                  <a:moveTo>
                    <a:pt x="136" y="0"/>
                  </a:moveTo>
                  <a:lnTo>
                    <a:pt x="1" y="136"/>
                  </a:lnTo>
                  <a:cubicBezTo>
                    <a:pt x="28" y="190"/>
                    <a:pt x="55" y="217"/>
                    <a:pt x="109" y="217"/>
                  </a:cubicBezTo>
                  <a:cubicBezTo>
                    <a:pt x="82" y="163"/>
                    <a:pt x="82" y="136"/>
                    <a:pt x="109" y="82"/>
                  </a:cubicBezTo>
                  <a:cubicBezTo>
                    <a:pt x="136" y="136"/>
                    <a:pt x="272" y="190"/>
                    <a:pt x="326" y="244"/>
                  </a:cubicBezTo>
                  <a:lnTo>
                    <a:pt x="353" y="217"/>
                  </a:lnTo>
                  <a:cubicBezTo>
                    <a:pt x="353" y="217"/>
                    <a:pt x="326" y="190"/>
                    <a:pt x="326" y="163"/>
                  </a:cubicBezTo>
                  <a:cubicBezTo>
                    <a:pt x="326" y="177"/>
                    <a:pt x="319" y="183"/>
                    <a:pt x="313" y="183"/>
                  </a:cubicBezTo>
                  <a:cubicBezTo>
                    <a:pt x="306" y="183"/>
                    <a:pt x="299" y="177"/>
                    <a:pt x="299" y="163"/>
                  </a:cubicBezTo>
                  <a:cubicBezTo>
                    <a:pt x="299" y="136"/>
                    <a:pt x="326" y="136"/>
                    <a:pt x="326" y="82"/>
                  </a:cubicBezTo>
                  <a:lnTo>
                    <a:pt x="299" y="82"/>
                  </a:lnTo>
                  <a:cubicBezTo>
                    <a:pt x="272" y="82"/>
                    <a:pt x="245" y="136"/>
                    <a:pt x="218" y="136"/>
                  </a:cubicBezTo>
                  <a:cubicBezTo>
                    <a:pt x="191" y="136"/>
                    <a:pt x="191" y="55"/>
                    <a:pt x="13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9"/>
            <p:cNvSpPr/>
            <p:nvPr/>
          </p:nvSpPr>
          <p:spPr>
            <a:xfrm>
              <a:off x="8007308" y="3389270"/>
              <a:ext cx="16594" cy="24741"/>
            </a:xfrm>
            <a:custGeom>
              <a:avLst/>
              <a:gdLst/>
              <a:ahLst/>
              <a:cxnLst/>
              <a:rect l="l" t="t" r="r" b="b"/>
              <a:pathLst>
                <a:path w="273" h="407" extrusionOk="0">
                  <a:moveTo>
                    <a:pt x="109" y="0"/>
                  </a:moveTo>
                  <a:lnTo>
                    <a:pt x="28" y="81"/>
                  </a:lnTo>
                  <a:cubicBezTo>
                    <a:pt x="82" y="109"/>
                    <a:pt x="137" y="163"/>
                    <a:pt x="137" y="217"/>
                  </a:cubicBezTo>
                  <a:cubicBezTo>
                    <a:pt x="137" y="244"/>
                    <a:pt x="109" y="271"/>
                    <a:pt x="109" y="271"/>
                  </a:cubicBezTo>
                  <a:lnTo>
                    <a:pt x="28" y="271"/>
                  </a:lnTo>
                  <a:lnTo>
                    <a:pt x="1" y="298"/>
                  </a:lnTo>
                  <a:cubicBezTo>
                    <a:pt x="28" y="326"/>
                    <a:pt x="82" y="380"/>
                    <a:pt x="109" y="380"/>
                  </a:cubicBezTo>
                  <a:lnTo>
                    <a:pt x="109" y="407"/>
                  </a:lnTo>
                  <a:lnTo>
                    <a:pt x="164" y="380"/>
                  </a:lnTo>
                  <a:lnTo>
                    <a:pt x="191" y="353"/>
                  </a:lnTo>
                  <a:lnTo>
                    <a:pt x="272" y="244"/>
                  </a:lnTo>
                  <a:cubicBezTo>
                    <a:pt x="272" y="244"/>
                    <a:pt x="245" y="190"/>
                    <a:pt x="245" y="190"/>
                  </a:cubicBezTo>
                  <a:cubicBezTo>
                    <a:pt x="245" y="190"/>
                    <a:pt x="245" y="136"/>
                    <a:pt x="245" y="81"/>
                  </a:cubicBezTo>
                  <a:lnTo>
                    <a:pt x="191" y="81"/>
                  </a:lnTo>
                  <a:cubicBezTo>
                    <a:pt x="218" y="81"/>
                    <a:pt x="191" y="54"/>
                    <a:pt x="191" y="27"/>
                  </a:cubicBezTo>
                  <a:cubicBezTo>
                    <a:pt x="164" y="27"/>
                    <a:pt x="137" y="0"/>
                    <a:pt x="10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9"/>
            <p:cNvSpPr/>
            <p:nvPr/>
          </p:nvSpPr>
          <p:spPr>
            <a:xfrm>
              <a:off x="7977645" y="3397476"/>
              <a:ext cx="3343" cy="5045"/>
            </a:xfrm>
            <a:custGeom>
              <a:avLst/>
              <a:gdLst/>
              <a:ahLst/>
              <a:cxnLst/>
              <a:rect l="l" t="t" r="r" b="b"/>
              <a:pathLst>
                <a:path w="55" h="83" extrusionOk="0">
                  <a:moveTo>
                    <a:pt x="28" y="1"/>
                  </a:moveTo>
                  <a:cubicBezTo>
                    <a:pt x="28" y="1"/>
                    <a:pt x="1" y="28"/>
                    <a:pt x="1" y="28"/>
                  </a:cubicBezTo>
                  <a:cubicBezTo>
                    <a:pt x="1" y="55"/>
                    <a:pt x="1" y="55"/>
                    <a:pt x="1" y="82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9"/>
            <p:cNvSpPr/>
            <p:nvPr/>
          </p:nvSpPr>
          <p:spPr>
            <a:xfrm>
              <a:off x="7985911" y="3410363"/>
              <a:ext cx="14892" cy="25105"/>
            </a:xfrm>
            <a:custGeom>
              <a:avLst/>
              <a:gdLst/>
              <a:ahLst/>
              <a:cxnLst/>
              <a:rect l="l" t="t" r="r" b="b"/>
              <a:pathLst>
                <a:path w="245" h="413" extrusionOk="0">
                  <a:moveTo>
                    <a:pt x="167" y="0"/>
                  </a:moveTo>
                  <a:cubicBezTo>
                    <a:pt x="158" y="0"/>
                    <a:pt x="147" y="2"/>
                    <a:pt x="136" y="6"/>
                  </a:cubicBezTo>
                  <a:cubicBezTo>
                    <a:pt x="109" y="6"/>
                    <a:pt x="82" y="196"/>
                    <a:pt x="82" y="196"/>
                  </a:cubicBezTo>
                  <a:cubicBezTo>
                    <a:pt x="55" y="196"/>
                    <a:pt x="0" y="223"/>
                    <a:pt x="0" y="250"/>
                  </a:cubicBezTo>
                  <a:cubicBezTo>
                    <a:pt x="0" y="277"/>
                    <a:pt x="82" y="385"/>
                    <a:pt x="136" y="413"/>
                  </a:cubicBezTo>
                  <a:lnTo>
                    <a:pt x="190" y="358"/>
                  </a:lnTo>
                  <a:cubicBezTo>
                    <a:pt x="190" y="358"/>
                    <a:pt x="163" y="331"/>
                    <a:pt x="163" y="304"/>
                  </a:cubicBezTo>
                  <a:cubicBezTo>
                    <a:pt x="163" y="223"/>
                    <a:pt x="244" y="168"/>
                    <a:pt x="244" y="87"/>
                  </a:cubicBezTo>
                  <a:cubicBezTo>
                    <a:pt x="244" y="64"/>
                    <a:pt x="224" y="0"/>
                    <a:pt x="16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9"/>
            <p:cNvSpPr/>
            <p:nvPr/>
          </p:nvSpPr>
          <p:spPr>
            <a:xfrm>
              <a:off x="7999102" y="3412309"/>
              <a:ext cx="8267" cy="14893"/>
            </a:xfrm>
            <a:custGeom>
              <a:avLst/>
              <a:gdLst/>
              <a:ahLst/>
              <a:cxnLst/>
              <a:rect l="l" t="t" r="r" b="b"/>
              <a:pathLst>
                <a:path w="136" h="245" extrusionOk="0">
                  <a:moveTo>
                    <a:pt x="82" y="1"/>
                  </a:moveTo>
                  <a:cubicBezTo>
                    <a:pt x="55" y="109"/>
                    <a:pt x="27" y="164"/>
                    <a:pt x="0" y="245"/>
                  </a:cubicBezTo>
                  <a:lnTo>
                    <a:pt x="27" y="245"/>
                  </a:lnTo>
                  <a:cubicBezTo>
                    <a:pt x="27" y="136"/>
                    <a:pt x="136" y="109"/>
                    <a:pt x="13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9"/>
            <p:cNvSpPr/>
            <p:nvPr/>
          </p:nvSpPr>
          <p:spPr>
            <a:xfrm>
              <a:off x="8007308" y="3422217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9"/>
            <p:cNvSpPr/>
            <p:nvPr/>
          </p:nvSpPr>
          <p:spPr>
            <a:xfrm>
              <a:off x="7964454" y="3382644"/>
              <a:ext cx="8328" cy="8328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09" y="1"/>
                  </a:moveTo>
                  <a:lnTo>
                    <a:pt x="1" y="82"/>
                  </a:lnTo>
                  <a:cubicBezTo>
                    <a:pt x="28" y="109"/>
                    <a:pt x="55" y="136"/>
                    <a:pt x="55" y="136"/>
                  </a:cubicBezTo>
                  <a:cubicBezTo>
                    <a:pt x="109" y="136"/>
                    <a:pt x="136" y="55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9"/>
            <p:cNvSpPr/>
            <p:nvPr/>
          </p:nvSpPr>
          <p:spPr>
            <a:xfrm>
              <a:off x="7974362" y="3377720"/>
              <a:ext cx="3343" cy="61"/>
            </a:xfrm>
            <a:custGeom>
              <a:avLst/>
              <a:gdLst/>
              <a:ahLst/>
              <a:cxnLst/>
              <a:rect l="l" t="t" r="r" b="b"/>
              <a:pathLst>
                <a:path w="55" h="1" extrusionOk="0">
                  <a:moveTo>
                    <a:pt x="28" y="0"/>
                  </a:moveTo>
                  <a:lnTo>
                    <a:pt x="0" y="0"/>
                  </a:lnTo>
                  <a:cubicBezTo>
                    <a:pt x="28" y="0"/>
                    <a:pt x="55" y="0"/>
                    <a:pt x="55" y="0"/>
                  </a:cubicBezTo>
                  <a:cubicBezTo>
                    <a:pt x="55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9"/>
            <p:cNvSpPr/>
            <p:nvPr/>
          </p:nvSpPr>
          <p:spPr>
            <a:xfrm>
              <a:off x="7951264" y="3204598"/>
              <a:ext cx="19877" cy="23099"/>
            </a:xfrm>
            <a:custGeom>
              <a:avLst/>
              <a:gdLst/>
              <a:ahLst/>
              <a:cxnLst/>
              <a:rect l="l" t="t" r="r" b="b"/>
              <a:pathLst>
                <a:path w="327" h="380" extrusionOk="0">
                  <a:moveTo>
                    <a:pt x="245" y="0"/>
                  </a:moveTo>
                  <a:cubicBezTo>
                    <a:pt x="163" y="0"/>
                    <a:pt x="28" y="217"/>
                    <a:pt x="1" y="380"/>
                  </a:cubicBezTo>
                  <a:lnTo>
                    <a:pt x="326" y="54"/>
                  </a:lnTo>
                  <a:cubicBezTo>
                    <a:pt x="326" y="0"/>
                    <a:pt x="299" y="0"/>
                    <a:pt x="245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9"/>
            <p:cNvSpPr/>
            <p:nvPr/>
          </p:nvSpPr>
          <p:spPr>
            <a:xfrm>
              <a:off x="7956248" y="3235903"/>
              <a:ext cx="9908" cy="9969"/>
            </a:xfrm>
            <a:custGeom>
              <a:avLst/>
              <a:gdLst/>
              <a:ahLst/>
              <a:cxnLst/>
              <a:rect l="l" t="t" r="r" b="b"/>
              <a:pathLst>
                <a:path w="163" h="164" extrusionOk="0">
                  <a:moveTo>
                    <a:pt x="163" y="1"/>
                  </a:moveTo>
                  <a:lnTo>
                    <a:pt x="0" y="163"/>
                  </a:lnTo>
                  <a:lnTo>
                    <a:pt x="27" y="163"/>
                  </a:lnTo>
                  <a:cubicBezTo>
                    <a:pt x="81" y="163"/>
                    <a:pt x="136" y="109"/>
                    <a:pt x="16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9"/>
            <p:cNvSpPr/>
            <p:nvPr/>
          </p:nvSpPr>
          <p:spPr>
            <a:xfrm>
              <a:off x="7797964" y="3280400"/>
              <a:ext cx="26441" cy="26443"/>
            </a:xfrm>
            <a:custGeom>
              <a:avLst/>
              <a:gdLst/>
              <a:ahLst/>
              <a:cxnLst/>
              <a:rect l="l" t="t" r="r" b="b"/>
              <a:pathLst>
                <a:path w="435" h="435" extrusionOk="0">
                  <a:moveTo>
                    <a:pt x="407" y="1"/>
                  </a:moveTo>
                  <a:lnTo>
                    <a:pt x="0" y="408"/>
                  </a:lnTo>
                  <a:cubicBezTo>
                    <a:pt x="27" y="435"/>
                    <a:pt x="54" y="435"/>
                    <a:pt x="136" y="435"/>
                  </a:cubicBezTo>
                  <a:cubicBezTo>
                    <a:pt x="244" y="435"/>
                    <a:pt x="434" y="191"/>
                    <a:pt x="434" y="82"/>
                  </a:cubicBezTo>
                  <a:cubicBezTo>
                    <a:pt x="434" y="55"/>
                    <a:pt x="434" y="1"/>
                    <a:pt x="40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9"/>
            <p:cNvSpPr/>
            <p:nvPr/>
          </p:nvSpPr>
          <p:spPr>
            <a:xfrm>
              <a:off x="8081526" y="3075971"/>
              <a:ext cx="19816" cy="16534"/>
            </a:xfrm>
            <a:custGeom>
              <a:avLst/>
              <a:gdLst/>
              <a:ahLst/>
              <a:cxnLst/>
              <a:rect l="l" t="t" r="r" b="b"/>
              <a:pathLst>
                <a:path w="326" h="272" extrusionOk="0">
                  <a:moveTo>
                    <a:pt x="245" y="1"/>
                  </a:moveTo>
                  <a:cubicBezTo>
                    <a:pt x="217" y="1"/>
                    <a:pt x="0" y="136"/>
                    <a:pt x="0" y="190"/>
                  </a:cubicBezTo>
                  <a:cubicBezTo>
                    <a:pt x="0" y="218"/>
                    <a:pt x="28" y="272"/>
                    <a:pt x="82" y="272"/>
                  </a:cubicBezTo>
                  <a:lnTo>
                    <a:pt x="163" y="190"/>
                  </a:lnTo>
                  <a:lnTo>
                    <a:pt x="326" y="28"/>
                  </a:lnTo>
                  <a:cubicBezTo>
                    <a:pt x="299" y="1"/>
                    <a:pt x="272" y="1"/>
                    <a:pt x="24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9"/>
            <p:cNvSpPr/>
            <p:nvPr/>
          </p:nvSpPr>
          <p:spPr>
            <a:xfrm>
              <a:off x="8109548" y="3089162"/>
              <a:ext cx="3343" cy="3343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55" y="1"/>
                  </a:moveTo>
                  <a:lnTo>
                    <a:pt x="1" y="55"/>
                  </a:lnTo>
                  <a:lnTo>
                    <a:pt x="55" y="55"/>
                  </a:lnTo>
                  <a:cubicBezTo>
                    <a:pt x="55" y="55"/>
                    <a:pt x="55" y="28"/>
                    <a:pt x="5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9"/>
            <p:cNvSpPr/>
            <p:nvPr/>
          </p:nvSpPr>
          <p:spPr>
            <a:xfrm>
              <a:off x="8093075" y="3094086"/>
              <a:ext cx="16534" cy="21519"/>
            </a:xfrm>
            <a:custGeom>
              <a:avLst/>
              <a:gdLst/>
              <a:ahLst/>
              <a:cxnLst/>
              <a:rect l="l" t="t" r="r" b="b"/>
              <a:pathLst>
                <a:path w="272" h="354" extrusionOk="0">
                  <a:moveTo>
                    <a:pt x="272" y="1"/>
                  </a:moveTo>
                  <a:lnTo>
                    <a:pt x="0" y="272"/>
                  </a:lnTo>
                  <a:cubicBezTo>
                    <a:pt x="0" y="299"/>
                    <a:pt x="27" y="326"/>
                    <a:pt x="55" y="326"/>
                  </a:cubicBezTo>
                  <a:lnTo>
                    <a:pt x="82" y="326"/>
                  </a:lnTo>
                  <a:cubicBezTo>
                    <a:pt x="82" y="326"/>
                    <a:pt x="109" y="299"/>
                    <a:pt x="109" y="299"/>
                  </a:cubicBezTo>
                  <a:lnTo>
                    <a:pt x="109" y="326"/>
                  </a:lnTo>
                  <a:lnTo>
                    <a:pt x="82" y="326"/>
                  </a:lnTo>
                  <a:cubicBezTo>
                    <a:pt x="82" y="354"/>
                    <a:pt x="82" y="354"/>
                    <a:pt x="82" y="354"/>
                  </a:cubicBezTo>
                  <a:cubicBezTo>
                    <a:pt x="190" y="354"/>
                    <a:pt x="244" y="137"/>
                    <a:pt x="27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9"/>
            <p:cNvSpPr/>
            <p:nvPr/>
          </p:nvSpPr>
          <p:spPr>
            <a:xfrm>
              <a:off x="8121097" y="3066063"/>
              <a:ext cx="33006" cy="24801"/>
            </a:xfrm>
            <a:custGeom>
              <a:avLst/>
              <a:gdLst/>
              <a:ahLst/>
              <a:cxnLst/>
              <a:rect l="l" t="t" r="r" b="b"/>
              <a:pathLst>
                <a:path w="543" h="408" extrusionOk="0">
                  <a:moveTo>
                    <a:pt x="353" y="1"/>
                  </a:moveTo>
                  <a:cubicBezTo>
                    <a:pt x="353" y="1"/>
                    <a:pt x="245" y="82"/>
                    <a:pt x="163" y="82"/>
                  </a:cubicBezTo>
                  <a:lnTo>
                    <a:pt x="0" y="272"/>
                  </a:lnTo>
                  <a:cubicBezTo>
                    <a:pt x="0" y="272"/>
                    <a:pt x="0" y="272"/>
                    <a:pt x="28" y="299"/>
                  </a:cubicBezTo>
                  <a:cubicBezTo>
                    <a:pt x="0" y="326"/>
                    <a:pt x="28" y="408"/>
                    <a:pt x="82" y="408"/>
                  </a:cubicBezTo>
                  <a:cubicBezTo>
                    <a:pt x="163" y="408"/>
                    <a:pt x="190" y="272"/>
                    <a:pt x="245" y="218"/>
                  </a:cubicBezTo>
                  <a:cubicBezTo>
                    <a:pt x="272" y="218"/>
                    <a:pt x="353" y="272"/>
                    <a:pt x="353" y="272"/>
                  </a:cubicBezTo>
                  <a:cubicBezTo>
                    <a:pt x="543" y="272"/>
                    <a:pt x="543" y="1"/>
                    <a:pt x="35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9"/>
            <p:cNvSpPr/>
            <p:nvPr/>
          </p:nvSpPr>
          <p:spPr>
            <a:xfrm>
              <a:off x="8099640" y="3049590"/>
              <a:ext cx="29785" cy="21883"/>
            </a:xfrm>
            <a:custGeom>
              <a:avLst/>
              <a:gdLst/>
              <a:ahLst/>
              <a:cxnLst/>
              <a:rect l="l" t="t" r="r" b="b"/>
              <a:pathLst>
                <a:path w="490" h="360" extrusionOk="0">
                  <a:moveTo>
                    <a:pt x="489" y="1"/>
                  </a:moveTo>
                  <a:lnTo>
                    <a:pt x="489" y="1"/>
                  </a:lnTo>
                  <a:cubicBezTo>
                    <a:pt x="326" y="28"/>
                    <a:pt x="245" y="190"/>
                    <a:pt x="82" y="299"/>
                  </a:cubicBezTo>
                  <a:cubicBezTo>
                    <a:pt x="55" y="299"/>
                    <a:pt x="1" y="326"/>
                    <a:pt x="1" y="326"/>
                  </a:cubicBezTo>
                  <a:cubicBezTo>
                    <a:pt x="1" y="353"/>
                    <a:pt x="14" y="360"/>
                    <a:pt x="35" y="360"/>
                  </a:cubicBezTo>
                  <a:cubicBezTo>
                    <a:pt x="55" y="360"/>
                    <a:pt x="82" y="353"/>
                    <a:pt x="109" y="353"/>
                  </a:cubicBezTo>
                  <a:lnTo>
                    <a:pt x="136" y="353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9"/>
            <p:cNvSpPr/>
            <p:nvPr/>
          </p:nvSpPr>
          <p:spPr>
            <a:xfrm>
              <a:off x="8139211" y="2958895"/>
              <a:ext cx="112209" cy="112214"/>
            </a:xfrm>
            <a:custGeom>
              <a:avLst/>
              <a:gdLst/>
              <a:ahLst/>
              <a:cxnLst/>
              <a:rect l="l" t="t" r="r" b="b"/>
              <a:pathLst>
                <a:path w="1846" h="1846" extrusionOk="0">
                  <a:moveTo>
                    <a:pt x="760" y="1004"/>
                  </a:moveTo>
                  <a:cubicBezTo>
                    <a:pt x="744" y="1021"/>
                    <a:pt x="737" y="1037"/>
                    <a:pt x="735" y="1054"/>
                  </a:cubicBezTo>
                  <a:lnTo>
                    <a:pt x="735" y="1054"/>
                  </a:lnTo>
                  <a:cubicBezTo>
                    <a:pt x="746" y="1028"/>
                    <a:pt x="755" y="1010"/>
                    <a:pt x="760" y="1004"/>
                  </a:cubicBezTo>
                  <a:close/>
                  <a:moveTo>
                    <a:pt x="1737" y="1"/>
                  </a:moveTo>
                  <a:lnTo>
                    <a:pt x="1411" y="326"/>
                  </a:lnTo>
                  <a:cubicBezTo>
                    <a:pt x="1411" y="326"/>
                    <a:pt x="1438" y="353"/>
                    <a:pt x="1438" y="381"/>
                  </a:cubicBezTo>
                  <a:cubicBezTo>
                    <a:pt x="1438" y="652"/>
                    <a:pt x="1167" y="977"/>
                    <a:pt x="1004" y="1031"/>
                  </a:cubicBezTo>
                  <a:cubicBezTo>
                    <a:pt x="896" y="1059"/>
                    <a:pt x="869" y="1140"/>
                    <a:pt x="760" y="1140"/>
                  </a:cubicBezTo>
                  <a:cubicBezTo>
                    <a:pt x="760" y="1140"/>
                    <a:pt x="733" y="1113"/>
                    <a:pt x="733" y="1086"/>
                  </a:cubicBezTo>
                  <a:cubicBezTo>
                    <a:pt x="733" y="1075"/>
                    <a:pt x="733" y="1064"/>
                    <a:pt x="735" y="1054"/>
                  </a:cubicBezTo>
                  <a:lnTo>
                    <a:pt x="735" y="1054"/>
                  </a:lnTo>
                  <a:cubicBezTo>
                    <a:pt x="693" y="1152"/>
                    <a:pt x="625" y="1357"/>
                    <a:pt x="625" y="1357"/>
                  </a:cubicBezTo>
                  <a:cubicBezTo>
                    <a:pt x="584" y="1357"/>
                    <a:pt x="543" y="1574"/>
                    <a:pt x="466" y="1680"/>
                  </a:cubicBezTo>
                  <a:lnTo>
                    <a:pt x="466" y="1680"/>
                  </a:lnTo>
                  <a:lnTo>
                    <a:pt x="1845" y="326"/>
                  </a:lnTo>
                  <a:cubicBezTo>
                    <a:pt x="1818" y="272"/>
                    <a:pt x="1764" y="218"/>
                    <a:pt x="1764" y="136"/>
                  </a:cubicBezTo>
                  <a:cubicBezTo>
                    <a:pt x="1764" y="82"/>
                    <a:pt x="1764" y="55"/>
                    <a:pt x="1737" y="1"/>
                  </a:cubicBezTo>
                  <a:close/>
                  <a:moveTo>
                    <a:pt x="466" y="1680"/>
                  </a:moveTo>
                  <a:lnTo>
                    <a:pt x="420" y="1725"/>
                  </a:lnTo>
                  <a:lnTo>
                    <a:pt x="420" y="1725"/>
                  </a:lnTo>
                  <a:cubicBezTo>
                    <a:pt x="437" y="1715"/>
                    <a:pt x="452" y="1700"/>
                    <a:pt x="466" y="1680"/>
                  </a:cubicBezTo>
                  <a:close/>
                  <a:moveTo>
                    <a:pt x="420" y="1725"/>
                  </a:moveTo>
                  <a:cubicBezTo>
                    <a:pt x="408" y="1733"/>
                    <a:pt x="395" y="1737"/>
                    <a:pt x="381" y="1737"/>
                  </a:cubicBezTo>
                  <a:cubicBezTo>
                    <a:pt x="381" y="1764"/>
                    <a:pt x="353" y="1764"/>
                    <a:pt x="353" y="1791"/>
                  </a:cubicBezTo>
                  <a:lnTo>
                    <a:pt x="420" y="1725"/>
                  </a:lnTo>
                  <a:close/>
                  <a:moveTo>
                    <a:pt x="109" y="1682"/>
                  </a:moveTo>
                  <a:cubicBezTo>
                    <a:pt x="55" y="1682"/>
                    <a:pt x="55" y="1764"/>
                    <a:pt x="28" y="1791"/>
                  </a:cubicBezTo>
                  <a:cubicBezTo>
                    <a:pt x="28" y="1791"/>
                    <a:pt x="1" y="1845"/>
                    <a:pt x="1" y="1845"/>
                  </a:cubicBezTo>
                  <a:lnTo>
                    <a:pt x="245" y="1737"/>
                  </a:lnTo>
                  <a:lnTo>
                    <a:pt x="381" y="1737"/>
                  </a:lnTo>
                  <a:cubicBezTo>
                    <a:pt x="272" y="1710"/>
                    <a:pt x="218" y="1682"/>
                    <a:pt x="109" y="1682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9"/>
            <p:cNvSpPr/>
            <p:nvPr/>
          </p:nvSpPr>
          <p:spPr>
            <a:xfrm>
              <a:off x="8188690" y="3014941"/>
              <a:ext cx="49540" cy="52824"/>
            </a:xfrm>
            <a:custGeom>
              <a:avLst/>
              <a:gdLst/>
              <a:ahLst/>
              <a:cxnLst/>
              <a:rect l="l" t="t" r="r" b="b"/>
              <a:pathLst>
                <a:path w="815" h="869" extrusionOk="0">
                  <a:moveTo>
                    <a:pt x="814" y="1"/>
                  </a:moveTo>
                  <a:lnTo>
                    <a:pt x="1" y="815"/>
                  </a:lnTo>
                  <a:cubicBezTo>
                    <a:pt x="28" y="842"/>
                    <a:pt x="55" y="869"/>
                    <a:pt x="82" y="869"/>
                  </a:cubicBezTo>
                  <a:cubicBezTo>
                    <a:pt x="163" y="869"/>
                    <a:pt x="190" y="815"/>
                    <a:pt x="245" y="815"/>
                  </a:cubicBezTo>
                  <a:lnTo>
                    <a:pt x="380" y="815"/>
                  </a:lnTo>
                  <a:cubicBezTo>
                    <a:pt x="407" y="706"/>
                    <a:pt x="462" y="652"/>
                    <a:pt x="570" y="598"/>
                  </a:cubicBezTo>
                  <a:lnTo>
                    <a:pt x="570" y="598"/>
                  </a:lnTo>
                  <a:cubicBezTo>
                    <a:pt x="570" y="625"/>
                    <a:pt x="543" y="652"/>
                    <a:pt x="570" y="679"/>
                  </a:cubicBezTo>
                  <a:lnTo>
                    <a:pt x="733" y="489"/>
                  </a:lnTo>
                  <a:cubicBezTo>
                    <a:pt x="733" y="462"/>
                    <a:pt x="733" y="435"/>
                    <a:pt x="733" y="381"/>
                  </a:cubicBezTo>
                  <a:cubicBezTo>
                    <a:pt x="733" y="272"/>
                    <a:pt x="814" y="245"/>
                    <a:pt x="814" y="164"/>
                  </a:cubicBezTo>
                  <a:cubicBezTo>
                    <a:pt x="814" y="137"/>
                    <a:pt x="814" y="55"/>
                    <a:pt x="81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9"/>
            <p:cNvSpPr/>
            <p:nvPr/>
          </p:nvSpPr>
          <p:spPr>
            <a:xfrm>
              <a:off x="8239810" y="2920963"/>
              <a:ext cx="61" cy="1763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9"/>
            <p:cNvSpPr/>
            <p:nvPr/>
          </p:nvSpPr>
          <p:spPr>
            <a:xfrm>
              <a:off x="8233185" y="2892940"/>
              <a:ext cx="39632" cy="51183"/>
            </a:xfrm>
            <a:custGeom>
              <a:avLst/>
              <a:gdLst/>
              <a:ahLst/>
              <a:cxnLst/>
              <a:rect l="l" t="t" r="r" b="b"/>
              <a:pathLst>
                <a:path w="652" h="842" extrusionOk="0">
                  <a:moveTo>
                    <a:pt x="55" y="489"/>
                  </a:moveTo>
                  <a:lnTo>
                    <a:pt x="109" y="516"/>
                  </a:lnTo>
                  <a:cubicBezTo>
                    <a:pt x="109" y="489"/>
                    <a:pt x="55" y="489"/>
                    <a:pt x="55" y="489"/>
                  </a:cubicBezTo>
                  <a:close/>
                  <a:moveTo>
                    <a:pt x="435" y="1"/>
                  </a:moveTo>
                  <a:lnTo>
                    <a:pt x="272" y="164"/>
                  </a:lnTo>
                  <a:cubicBezTo>
                    <a:pt x="272" y="288"/>
                    <a:pt x="204" y="457"/>
                    <a:pt x="109" y="485"/>
                  </a:cubicBezTo>
                  <a:lnTo>
                    <a:pt x="109" y="485"/>
                  </a:lnTo>
                  <a:lnTo>
                    <a:pt x="109" y="462"/>
                  </a:lnTo>
                  <a:lnTo>
                    <a:pt x="28" y="462"/>
                  </a:lnTo>
                  <a:cubicBezTo>
                    <a:pt x="28" y="462"/>
                    <a:pt x="83" y="480"/>
                    <a:pt x="103" y="487"/>
                  </a:cubicBezTo>
                  <a:lnTo>
                    <a:pt x="103" y="487"/>
                  </a:lnTo>
                  <a:cubicBezTo>
                    <a:pt x="96" y="488"/>
                    <a:pt x="89" y="489"/>
                    <a:pt x="82" y="489"/>
                  </a:cubicBezTo>
                  <a:lnTo>
                    <a:pt x="109" y="489"/>
                  </a:lnTo>
                  <a:lnTo>
                    <a:pt x="109" y="516"/>
                  </a:lnTo>
                  <a:lnTo>
                    <a:pt x="109" y="543"/>
                  </a:lnTo>
                  <a:cubicBezTo>
                    <a:pt x="109" y="598"/>
                    <a:pt x="1" y="652"/>
                    <a:pt x="1" y="733"/>
                  </a:cubicBezTo>
                  <a:cubicBezTo>
                    <a:pt x="1" y="735"/>
                    <a:pt x="1" y="737"/>
                    <a:pt x="2" y="738"/>
                  </a:cubicBezTo>
                  <a:lnTo>
                    <a:pt x="2" y="738"/>
                  </a:lnTo>
                  <a:cubicBezTo>
                    <a:pt x="8" y="696"/>
                    <a:pt x="31" y="682"/>
                    <a:pt x="66" y="682"/>
                  </a:cubicBezTo>
                  <a:cubicBezTo>
                    <a:pt x="99" y="682"/>
                    <a:pt x="142" y="694"/>
                    <a:pt x="191" y="706"/>
                  </a:cubicBezTo>
                  <a:lnTo>
                    <a:pt x="652" y="218"/>
                  </a:lnTo>
                  <a:cubicBezTo>
                    <a:pt x="570" y="164"/>
                    <a:pt x="516" y="82"/>
                    <a:pt x="435" y="1"/>
                  </a:cubicBezTo>
                  <a:close/>
                  <a:moveTo>
                    <a:pt x="2" y="738"/>
                  </a:moveTo>
                  <a:cubicBezTo>
                    <a:pt x="1" y="745"/>
                    <a:pt x="1" y="752"/>
                    <a:pt x="1" y="760"/>
                  </a:cubicBezTo>
                  <a:cubicBezTo>
                    <a:pt x="1" y="815"/>
                    <a:pt x="82" y="815"/>
                    <a:pt x="109" y="842"/>
                  </a:cubicBezTo>
                  <a:lnTo>
                    <a:pt x="109" y="815"/>
                  </a:lnTo>
                  <a:cubicBezTo>
                    <a:pt x="109" y="789"/>
                    <a:pt x="14" y="764"/>
                    <a:pt x="2" y="738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9"/>
            <p:cNvSpPr/>
            <p:nvPr/>
          </p:nvSpPr>
          <p:spPr>
            <a:xfrm>
              <a:off x="8262909" y="2909474"/>
              <a:ext cx="37930" cy="33008"/>
            </a:xfrm>
            <a:custGeom>
              <a:avLst/>
              <a:gdLst/>
              <a:ahLst/>
              <a:cxnLst/>
              <a:rect l="l" t="t" r="r" b="b"/>
              <a:pathLst>
                <a:path w="624" h="543" extrusionOk="0">
                  <a:moveTo>
                    <a:pt x="488" y="0"/>
                  </a:moveTo>
                  <a:lnTo>
                    <a:pt x="0" y="488"/>
                  </a:lnTo>
                  <a:cubicBezTo>
                    <a:pt x="27" y="515"/>
                    <a:pt x="81" y="543"/>
                    <a:pt x="109" y="543"/>
                  </a:cubicBezTo>
                  <a:cubicBezTo>
                    <a:pt x="163" y="461"/>
                    <a:pt x="217" y="271"/>
                    <a:pt x="380" y="271"/>
                  </a:cubicBezTo>
                  <a:cubicBezTo>
                    <a:pt x="515" y="271"/>
                    <a:pt x="570" y="244"/>
                    <a:pt x="624" y="217"/>
                  </a:cubicBezTo>
                  <a:cubicBezTo>
                    <a:pt x="597" y="190"/>
                    <a:pt x="543" y="136"/>
                    <a:pt x="543" y="109"/>
                  </a:cubicBezTo>
                  <a:cubicBezTo>
                    <a:pt x="543" y="54"/>
                    <a:pt x="570" y="54"/>
                    <a:pt x="59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9"/>
            <p:cNvSpPr/>
            <p:nvPr/>
          </p:nvSpPr>
          <p:spPr>
            <a:xfrm>
              <a:off x="8310686" y="2902849"/>
              <a:ext cx="1702" cy="61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9"/>
            <p:cNvSpPr/>
            <p:nvPr/>
          </p:nvSpPr>
          <p:spPr>
            <a:xfrm>
              <a:off x="8299137" y="2902849"/>
              <a:ext cx="13251" cy="11610"/>
            </a:xfrm>
            <a:custGeom>
              <a:avLst/>
              <a:gdLst/>
              <a:ahLst/>
              <a:cxnLst/>
              <a:rect l="l" t="t" r="r" b="b"/>
              <a:pathLst>
                <a:path w="218" h="191" extrusionOk="0">
                  <a:moveTo>
                    <a:pt x="191" y="1"/>
                  </a:moveTo>
                  <a:cubicBezTo>
                    <a:pt x="136" y="28"/>
                    <a:pt x="55" y="82"/>
                    <a:pt x="28" y="136"/>
                  </a:cubicBezTo>
                  <a:cubicBezTo>
                    <a:pt x="1" y="163"/>
                    <a:pt x="1" y="190"/>
                    <a:pt x="28" y="190"/>
                  </a:cubicBezTo>
                  <a:cubicBezTo>
                    <a:pt x="109" y="190"/>
                    <a:pt x="191" y="82"/>
                    <a:pt x="218" y="28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9"/>
            <p:cNvSpPr/>
            <p:nvPr/>
          </p:nvSpPr>
          <p:spPr>
            <a:xfrm>
              <a:off x="8327158" y="2886375"/>
              <a:ext cx="16594" cy="13252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91" y="0"/>
                  </a:moveTo>
                  <a:cubicBezTo>
                    <a:pt x="109" y="0"/>
                    <a:pt x="1" y="163"/>
                    <a:pt x="1" y="163"/>
                  </a:cubicBezTo>
                  <a:lnTo>
                    <a:pt x="1" y="217"/>
                  </a:lnTo>
                  <a:cubicBezTo>
                    <a:pt x="82" y="217"/>
                    <a:pt x="109" y="163"/>
                    <a:pt x="164" y="109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9"/>
            <p:cNvSpPr/>
            <p:nvPr/>
          </p:nvSpPr>
          <p:spPr>
            <a:xfrm>
              <a:off x="8249718" y="2736352"/>
              <a:ext cx="19816" cy="39633"/>
            </a:xfrm>
            <a:custGeom>
              <a:avLst/>
              <a:gdLst/>
              <a:ahLst/>
              <a:cxnLst/>
              <a:rect l="l" t="t" r="r" b="b"/>
              <a:pathLst>
                <a:path w="326" h="652" extrusionOk="0">
                  <a:moveTo>
                    <a:pt x="271" y="0"/>
                  </a:moveTo>
                  <a:lnTo>
                    <a:pt x="27" y="271"/>
                  </a:lnTo>
                  <a:cubicBezTo>
                    <a:pt x="0" y="326"/>
                    <a:pt x="0" y="407"/>
                    <a:pt x="0" y="488"/>
                  </a:cubicBezTo>
                  <a:cubicBezTo>
                    <a:pt x="0" y="543"/>
                    <a:pt x="27" y="597"/>
                    <a:pt x="54" y="651"/>
                  </a:cubicBezTo>
                  <a:lnTo>
                    <a:pt x="298" y="380"/>
                  </a:lnTo>
                  <a:cubicBezTo>
                    <a:pt x="298" y="298"/>
                    <a:pt x="326" y="244"/>
                    <a:pt x="326" y="163"/>
                  </a:cubicBezTo>
                  <a:cubicBezTo>
                    <a:pt x="298" y="109"/>
                    <a:pt x="271" y="54"/>
                    <a:pt x="27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9"/>
            <p:cNvSpPr/>
            <p:nvPr/>
          </p:nvSpPr>
          <p:spPr>
            <a:xfrm>
              <a:off x="8254642" y="2782489"/>
              <a:ext cx="24800" cy="42916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299" y="1"/>
                  </a:moveTo>
                  <a:lnTo>
                    <a:pt x="82" y="218"/>
                  </a:lnTo>
                  <a:lnTo>
                    <a:pt x="82" y="489"/>
                  </a:lnTo>
                  <a:cubicBezTo>
                    <a:pt x="82" y="570"/>
                    <a:pt x="28" y="597"/>
                    <a:pt x="1" y="706"/>
                  </a:cubicBezTo>
                  <a:lnTo>
                    <a:pt x="407" y="299"/>
                  </a:lnTo>
                  <a:cubicBezTo>
                    <a:pt x="380" y="245"/>
                    <a:pt x="326" y="190"/>
                    <a:pt x="326" y="136"/>
                  </a:cubicBezTo>
                  <a:cubicBezTo>
                    <a:pt x="299" y="82"/>
                    <a:pt x="299" y="55"/>
                    <a:pt x="29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9"/>
            <p:cNvSpPr/>
            <p:nvPr/>
          </p:nvSpPr>
          <p:spPr>
            <a:xfrm>
              <a:off x="8282664" y="2817138"/>
              <a:ext cx="3343" cy="6626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28" y="0"/>
                  </a:moveTo>
                  <a:lnTo>
                    <a:pt x="1" y="54"/>
                  </a:lnTo>
                  <a:cubicBezTo>
                    <a:pt x="28" y="54"/>
                    <a:pt x="55" y="81"/>
                    <a:pt x="55" y="109"/>
                  </a:cubicBezTo>
                  <a:cubicBezTo>
                    <a:pt x="55" y="81"/>
                    <a:pt x="55" y="54"/>
                    <a:pt x="2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9"/>
            <p:cNvSpPr/>
            <p:nvPr/>
          </p:nvSpPr>
          <p:spPr>
            <a:xfrm>
              <a:off x="8253001" y="2840177"/>
              <a:ext cx="14892" cy="31427"/>
            </a:xfrm>
            <a:custGeom>
              <a:avLst/>
              <a:gdLst/>
              <a:ahLst/>
              <a:cxnLst/>
              <a:rect l="l" t="t" r="r" b="b"/>
              <a:pathLst>
                <a:path w="245" h="517" extrusionOk="0">
                  <a:moveTo>
                    <a:pt x="136" y="1"/>
                  </a:moveTo>
                  <a:lnTo>
                    <a:pt x="55" y="82"/>
                  </a:lnTo>
                  <a:cubicBezTo>
                    <a:pt x="28" y="164"/>
                    <a:pt x="0" y="245"/>
                    <a:pt x="0" y="353"/>
                  </a:cubicBezTo>
                  <a:lnTo>
                    <a:pt x="0" y="516"/>
                  </a:lnTo>
                  <a:lnTo>
                    <a:pt x="244" y="326"/>
                  </a:lnTo>
                  <a:cubicBezTo>
                    <a:pt x="163" y="245"/>
                    <a:pt x="136" y="191"/>
                    <a:pt x="136" y="82"/>
                  </a:cubicBezTo>
                  <a:cubicBezTo>
                    <a:pt x="136" y="55"/>
                    <a:pt x="136" y="28"/>
                    <a:pt x="13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9"/>
            <p:cNvSpPr/>
            <p:nvPr/>
          </p:nvSpPr>
          <p:spPr>
            <a:xfrm>
              <a:off x="7088968" y="2373572"/>
              <a:ext cx="3404" cy="3404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1" y="1"/>
                  </a:moveTo>
                  <a:lnTo>
                    <a:pt x="55" y="55"/>
                  </a:lnTo>
                  <a:cubicBezTo>
                    <a:pt x="28" y="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9"/>
            <p:cNvSpPr/>
            <p:nvPr/>
          </p:nvSpPr>
          <p:spPr>
            <a:xfrm>
              <a:off x="7092311" y="2376915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cubicBezTo>
                    <a:pt x="0" y="0"/>
                    <a:pt x="0" y="27"/>
                    <a:pt x="27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9"/>
            <p:cNvSpPr/>
            <p:nvPr/>
          </p:nvSpPr>
          <p:spPr>
            <a:xfrm>
              <a:off x="7062587" y="2256556"/>
              <a:ext cx="6686" cy="6626"/>
            </a:xfrm>
            <a:custGeom>
              <a:avLst/>
              <a:gdLst/>
              <a:ahLst/>
              <a:cxnLst/>
              <a:rect l="l" t="t" r="r" b="b"/>
              <a:pathLst>
                <a:path w="110" h="109" extrusionOk="0">
                  <a:moveTo>
                    <a:pt x="82" y="0"/>
                  </a:moveTo>
                  <a:cubicBezTo>
                    <a:pt x="1" y="0"/>
                    <a:pt x="1" y="54"/>
                    <a:pt x="1" y="81"/>
                  </a:cubicBezTo>
                  <a:cubicBezTo>
                    <a:pt x="1" y="81"/>
                    <a:pt x="1" y="109"/>
                    <a:pt x="1" y="109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9"/>
            <p:cNvSpPr/>
            <p:nvPr/>
          </p:nvSpPr>
          <p:spPr>
            <a:xfrm>
              <a:off x="7009826" y="2225189"/>
              <a:ext cx="140231" cy="133611"/>
            </a:xfrm>
            <a:custGeom>
              <a:avLst/>
              <a:gdLst/>
              <a:ahLst/>
              <a:cxnLst/>
              <a:rect l="l" t="t" r="r" b="b"/>
              <a:pathLst>
                <a:path w="2307" h="2198" extrusionOk="0">
                  <a:moveTo>
                    <a:pt x="2225" y="1"/>
                  </a:moveTo>
                  <a:cubicBezTo>
                    <a:pt x="2062" y="1"/>
                    <a:pt x="2062" y="82"/>
                    <a:pt x="1981" y="82"/>
                  </a:cubicBezTo>
                  <a:cubicBezTo>
                    <a:pt x="1873" y="82"/>
                    <a:pt x="1791" y="136"/>
                    <a:pt x="1710" y="163"/>
                  </a:cubicBezTo>
                  <a:lnTo>
                    <a:pt x="571" y="1303"/>
                  </a:lnTo>
                  <a:cubicBezTo>
                    <a:pt x="598" y="1330"/>
                    <a:pt x="598" y="1357"/>
                    <a:pt x="598" y="1384"/>
                  </a:cubicBezTo>
                  <a:cubicBezTo>
                    <a:pt x="571" y="1411"/>
                    <a:pt x="516" y="1411"/>
                    <a:pt x="462" y="1438"/>
                  </a:cubicBezTo>
                  <a:lnTo>
                    <a:pt x="218" y="1682"/>
                  </a:lnTo>
                  <a:lnTo>
                    <a:pt x="218" y="1737"/>
                  </a:lnTo>
                  <a:cubicBezTo>
                    <a:pt x="218" y="1872"/>
                    <a:pt x="1" y="1845"/>
                    <a:pt x="1" y="2035"/>
                  </a:cubicBezTo>
                  <a:cubicBezTo>
                    <a:pt x="1" y="2116"/>
                    <a:pt x="82" y="2171"/>
                    <a:pt x="137" y="2198"/>
                  </a:cubicBezTo>
                  <a:lnTo>
                    <a:pt x="2307" y="28"/>
                  </a:lnTo>
                  <a:cubicBezTo>
                    <a:pt x="2279" y="1"/>
                    <a:pt x="2252" y="1"/>
                    <a:pt x="222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9"/>
            <p:cNvSpPr/>
            <p:nvPr/>
          </p:nvSpPr>
          <p:spPr>
            <a:xfrm>
              <a:off x="7037909" y="2332358"/>
              <a:ext cx="29724" cy="45347"/>
            </a:xfrm>
            <a:custGeom>
              <a:avLst/>
              <a:gdLst/>
              <a:ahLst/>
              <a:cxnLst/>
              <a:rect l="l" t="t" r="r" b="b"/>
              <a:pathLst>
                <a:path w="489" h="746" extrusionOk="0">
                  <a:moveTo>
                    <a:pt x="488" y="1"/>
                  </a:moveTo>
                  <a:lnTo>
                    <a:pt x="0" y="489"/>
                  </a:lnTo>
                  <a:cubicBezTo>
                    <a:pt x="27" y="543"/>
                    <a:pt x="0" y="652"/>
                    <a:pt x="54" y="733"/>
                  </a:cubicBezTo>
                  <a:cubicBezTo>
                    <a:pt x="54" y="742"/>
                    <a:pt x="60" y="745"/>
                    <a:pt x="71" y="745"/>
                  </a:cubicBezTo>
                  <a:cubicBezTo>
                    <a:pt x="94" y="745"/>
                    <a:pt x="136" y="733"/>
                    <a:pt x="190" y="733"/>
                  </a:cubicBezTo>
                  <a:lnTo>
                    <a:pt x="488" y="408"/>
                  </a:lnTo>
                  <a:cubicBezTo>
                    <a:pt x="461" y="353"/>
                    <a:pt x="461" y="299"/>
                    <a:pt x="461" y="218"/>
                  </a:cubicBezTo>
                  <a:cubicBezTo>
                    <a:pt x="461" y="136"/>
                    <a:pt x="461" y="82"/>
                    <a:pt x="48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9"/>
            <p:cNvSpPr/>
            <p:nvPr/>
          </p:nvSpPr>
          <p:spPr>
            <a:xfrm>
              <a:off x="7123615" y="2205434"/>
              <a:ext cx="97317" cy="70939"/>
            </a:xfrm>
            <a:custGeom>
              <a:avLst/>
              <a:gdLst/>
              <a:ahLst/>
              <a:cxnLst/>
              <a:rect l="l" t="t" r="r" b="b"/>
              <a:pathLst>
                <a:path w="1601" h="1167" extrusionOk="0">
                  <a:moveTo>
                    <a:pt x="1601" y="0"/>
                  </a:moveTo>
                  <a:cubicBezTo>
                    <a:pt x="1330" y="54"/>
                    <a:pt x="1058" y="299"/>
                    <a:pt x="787" y="380"/>
                  </a:cubicBezTo>
                  <a:lnTo>
                    <a:pt x="1" y="1167"/>
                  </a:lnTo>
                  <a:cubicBezTo>
                    <a:pt x="136" y="1112"/>
                    <a:pt x="190" y="950"/>
                    <a:pt x="380" y="950"/>
                  </a:cubicBezTo>
                  <a:cubicBezTo>
                    <a:pt x="462" y="950"/>
                    <a:pt x="489" y="787"/>
                    <a:pt x="543" y="760"/>
                  </a:cubicBezTo>
                  <a:cubicBezTo>
                    <a:pt x="679" y="705"/>
                    <a:pt x="787" y="678"/>
                    <a:pt x="923" y="678"/>
                  </a:cubicBezTo>
                  <a:lnTo>
                    <a:pt x="1601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9"/>
            <p:cNvSpPr/>
            <p:nvPr/>
          </p:nvSpPr>
          <p:spPr>
            <a:xfrm>
              <a:off x="7069213" y="2368648"/>
              <a:ext cx="24800" cy="11610"/>
            </a:xfrm>
            <a:custGeom>
              <a:avLst/>
              <a:gdLst/>
              <a:ahLst/>
              <a:cxnLst/>
              <a:rect l="l" t="t" r="r" b="b"/>
              <a:pathLst>
                <a:path w="408" h="191" extrusionOk="0">
                  <a:moveTo>
                    <a:pt x="190" y="0"/>
                  </a:moveTo>
                  <a:lnTo>
                    <a:pt x="0" y="190"/>
                  </a:lnTo>
                  <a:lnTo>
                    <a:pt x="407" y="190"/>
                  </a:lnTo>
                  <a:cubicBezTo>
                    <a:pt x="380" y="190"/>
                    <a:pt x="380" y="163"/>
                    <a:pt x="380" y="136"/>
                  </a:cubicBezTo>
                  <a:cubicBezTo>
                    <a:pt x="326" y="109"/>
                    <a:pt x="245" y="55"/>
                    <a:pt x="19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9"/>
            <p:cNvSpPr/>
            <p:nvPr/>
          </p:nvSpPr>
          <p:spPr>
            <a:xfrm>
              <a:off x="7214307" y="2207075"/>
              <a:ext cx="36349" cy="29725"/>
            </a:xfrm>
            <a:custGeom>
              <a:avLst/>
              <a:gdLst/>
              <a:ahLst/>
              <a:cxnLst/>
              <a:rect l="l" t="t" r="r" b="b"/>
              <a:pathLst>
                <a:path w="598" h="489" extrusionOk="0">
                  <a:moveTo>
                    <a:pt x="461" y="0"/>
                  </a:moveTo>
                  <a:lnTo>
                    <a:pt x="0" y="489"/>
                  </a:lnTo>
                  <a:cubicBezTo>
                    <a:pt x="244" y="407"/>
                    <a:pt x="597" y="326"/>
                    <a:pt x="597" y="136"/>
                  </a:cubicBezTo>
                  <a:cubicBezTo>
                    <a:pt x="597" y="82"/>
                    <a:pt x="543" y="27"/>
                    <a:pt x="46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9"/>
            <p:cNvSpPr/>
            <p:nvPr/>
          </p:nvSpPr>
          <p:spPr>
            <a:xfrm>
              <a:off x="6815314" y="2508763"/>
              <a:ext cx="61" cy="1763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9"/>
            <p:cNvSpPr/>
            <p:nvPr/>
          </p:nvSpPr>
          <p:spPr>
            <a:xfrm>
              <a:off x="6577888" y="2512106"/>
              <a:ext cx="224297" cy="222604"/>
            </a:xfrm>
            <a:custGeom>
              <a:avLst/>
              <a:gdLst/>
              <a:ahLst/>
              <a:cxnLst/>
              <a:rect l="l" t="t" r="r" b="b"/>
              <a:pathLst>
                <a:path w="3690" h="3662" extrusionOk="0">
                  <a:moveTo>
                    <a:pt x="3472" y="0"/>
                  </a:moveTo>
                  <a:lnTo>
                    <a:pt x="1953" y="1519"/>
                  </a:lnTo>
                  <a:cubicBezTo>
                    <a:pt x="2008" y="1573"/>
                    <a:pt x="2062" y="1601"/>
                    <a:pt x="2089" y="1736"/>
                  </a:cubicBezTo>
                  <a:cubicBezTo>
                    <a:pt x="1981" y="1790"/>
                    <a:pt x="1764" y="1899"/>
                    <a:pt x="1655" y="1899"/>
                  </a:cubicBezTo>
                  <a:lnTo>
                    <a:pt x="1574" y="1899"/>
                  </a:lnTo>
                  <a:lnTo>
                    <a:pt x="1031" y="2414"/>
                  </a:lnTo>
                  <a:cubicBezTo>
                    <a:pt x="1085" y="2577"/>
                    <a:pt x="977" y="2631"/>
                    <a:pt x="896" y="2631"/>
                  </a:cubicBezTo>
                  <a:cubicBezTo>
                    <a:pt x="868" y="2631"/>
                    <a:pt x="841" y="2631"/>
                    <a:pt x="841" y="2604"/>
                  </a:cubicBezTo>
                  <a:lnTo>
                    <a:pt x="28" y="3445"/>
                  </a:lnTo>
                  <a:cubicBezTo>
                    <a:pt x="1" y="3472"/>
                    <a:pt x="1" y="3499"/>
                    <a:pt x="1" y="3526"/>
                  </a:cubicBezTo>
                  <a:cubicBezTo>
                    <a:pt x="82" y="3526"/>
                    <a:pt x="136" y="3499"/>
                    <a:pt x="218" y="3499"/>
                  </a:cubicBezTo>
                  <a:cubicBezTo>
                    <a:pt x="218" y="3499"/>
                    <a:pt x="218" y="3581"/>
                    <a:pt x="218" y="3581"/>
                  </a:cubicBezTo>
                  <a:cubicBezTo>
                    <a:pt x="245" y="3581"/>
                    <a:pt x="272" y="3662"/>
                    <a:pt x="272" y="3662"/>
                  </a:cubicBezTo>
                  <a:cubicBezTo>
                    <a:pt x="326" y="3662"/>
                    <a:pt x="353" y="3581"/>
                    <a:pt x="380" y="3581"/>
                  </a:cubicBezTo>
                  <a:lnTo>
                    <a:pt x="3689" y="244"/>
                  </a:lnTo>
                  <a:cubicBezTo>
                    <a:pt x="3581" y="190"/>
                    <a:pt x="3527" y="82"/>
                    <a:pt x="347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9"/>
            <p:cNvSpPr/>
            <p:nvPr/>
          </p:nvSpPr>
          <p:spPr>
            <a:xfrm>
              <a:off x="6624024" y="2437885"/>
              <a:ext cx="288607" cy="305092"/>
            </a:xfrm>
            <a:custGeom>
              <a:avLst/>
              <a:gdLst/>
              <a:ahLst/>
              <a:cxnLst/>
              <a:rect l="l" t="t" r="r" b="b"/>
              <a:pathLst>
                <a:path w="4748" h="5019" extrusionOk="0">
                  <a:moveTo>
                    <a:pt x="4748" y="1"/>
                  </a:moveTo>
                  <a:lnTo>
                    <a:pt x="3473" y="1275"/>
                  </a:lnTo>
                  <a:lnTo>
                    <a:pt x="1" y="4747"/>
                  </a:lnTo>
                  <a:cubicBezTo>
                    <a:pt x="1" y="4747"/>
                    <a:pt x="28" y="4747"/>
                    <a:pt x="28" y="4774"/>
                  </a:cubicBezTo>
                  <a:cubicBezTo>
                    <a:pt x="82" y="4802"/>
                    <a:pt x="137" y="4883"/>
                    <a:pt x="137" y="4964"/>
                  </a:cubicBezTo>
                  <a:cubicBezTo>
                    <a:pt x="137" y="4991"/>
                    <a:pt x="137" y="4991"/>
                    <a:pt x="164" y="5019"/>
                  </a:cubicBezTo>
                  <a:lnTo>
                    <a:pt x="4449" y="706"/>
                  </a:lnTo>
                  <a:lnTo>
                    <a:pt x="4693" y="462"/>
                  </a:lnTo>
                  <a:cubicBezTo>
                    <a:pt x="4666" y="408"/>
                    <a:pt x="4585" y="380"/>
                    <a:pt x="4612" y="326"/>
                  </a:cubicBezTo>
                  <a:cubicBezTo>
                    <a:pt x="4666" y="191"/>
                    <a:pt x="4693" y="82"/>
                    <a:pt x="474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9"/>
            <p:cNvSpPr/>
            <p:nvPr/>
          </p:nvSpPr>
          <p:spPr>
            <a:xfrm>
              <a:off x="6625726" y="2728084"/>
              <a:ext cx="6626" cy="11610"/>
            </a:xfrm>
            <a:custGeom>
              <a:avLst/>
              <a:gdLst/>
              <a:ahLst/>
              <a:cxnLst/>
              <a:rect l="l" t="t" r="r" b="b"/>
              <a:pathLst>
                <a:path w="109" h="191" extrusionOk="0">
                  <a:moveTo>
                    <a:pt x="0" y="0"/>
                  </a:moveTo>
                  <a:cubicBezTo>
                    <a:pt x="54" y="28"/>
                    <a:pt x="81" y="109"/>
                    <a:pt x="109" y="190"/>
                  </a:cubicBezTo>
                  <a:cubicBezTo>
                    <a:pt x="109" y="109"/>
                    <a:pt x="54" y="28"/>
                    <a:pt x="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9"/>
            <p:cNvSpPr/>
            <p:nvPr/>
          </p:nvSpPr>
          <p:spPr>
            <a:xfrm>
              <a:off x="6627367" y="2442870"/>
              <a:ext cx="356139" cy="346306"/>
            </a:xfrm>
            <a:custGeom>
              <a:avLst/>
              <a:gdLst/>
              <a:ahLst/>
              <a:cxnLst/>
              <a:rect l="l" t="t" r="r" b="b"/>
              <a:pathLst>
                <a:path w="5859" h="5697" extrusionOk="0">
                  <a:moveTo>
                    <a:pt x="5859" y="0"/>
                  </a:moveTo>
                  <a:lnTo>
                    <a:pt x="5859" y="0"/>
                  </a:lnTo>
                  <a:cubicBezTo>
                    <a:pt x="5561" y="190"/>
                    <a:pt x="5262" y="353"/>
                    <a:pt x="5154" y="353"/>
                  </a:cubicBezTo>
                  <a:lnTo>
                    <a:pt x="5072" y="353"/>
                  </a:lnTo>
                  <a:lnTo>
                    <a:pt x="0" y="5398"/>
                  </a:lnTo>
                  <a:cubicBezTo>
                    <a:pt x="27" y="5506"/>
                    <a:pt x="109" y="5615"/>
                    <a:pt x="136" y="5696"/>
                  </a:cubicBezTo>
                  <a:lnTo>
                    <a:pt x="5859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9"/>
            <p:cNvSpPr/>
            <p:nvPr/>
          </p:nvSpPr>
          <p:spPr>
            <a:xfrm>
              <a:off x="6619100" y="2421412"/>
              <a:ext cx="425434" cy="422169"/>
            </a:xfrm>
            <a:custGeom>
              <a:avLst/>
              <a:gdLst/>
              <a:ahLst/>
              <a:cxnLst/>
              <a:rect l="l" t="t" r="r" b="b"/>
              <a:pathLst>
                <a:path w="6999" h="6945" extrusionOk="0">
                  <a:moveTo>
                    <a:pt x="6727" y="0"/>
                  </a:moveTo>
                  <a:lnTo>
                    <a:pt x="1" y="6727"/>
                  </a:lnTo>
                  <a:cubicBezTo>
                    <a:pt x="1" y="6754"/>
                    <a:pt x="1" y="6754"/>
                    <a:pt x="1" y="6781"/>
                  </a:cubicBezTo>
                  <a:cubicBezTo>
                    <a:pt x="1" y="6917"/>
                    <a:pt x="82" y="6944"/>
                    <a:pt x="190" y="6944"/>
                  </a:cubicBezTo>
                  <a:lnTo>
                    <a:pt x="218" y="6944"/>
                  </a:lnTo>
                  <a:lnTo>
                    <a:pt x="6999" y="163"/>
                  </a:lnTo>
                  <a:cubicBezTo>
                    <a:pt x="6999" y="136"/>
                    <a:pt x="6971" y="136"/>
                    <a:pt x="6944" y="136"/>
                  </a:cubicBezTo>
                  <a:cubicBezTo>
                    <a:pt x="6917" y="28"/>
                    <a:pt x="6836" y="0"/>
                    <a:pt x="672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9"/>
            <p:cNvSpPr/>
            <p:nvPr/>
          </p:nvSpPr>
          <p:spPr>
            <a:xfrm>
              <a:off x="6660312" y="2385121"/>
              <a:ext cx="468288" cy="456757"/>
            </a:xfrm>
            <a:custGeom>
              <a:avLst/>
              <a:gdLst/>
              <a:ahLst/>
              <a:cxnLst/>
              <a:rect l="l" t="t" r="r" b="b"/>
              <a:pathLst>
                <a:path w="7704" h="7514" extrusionOk="0">
                  <a:moveTo>
                    <a:pt x="7487" y="1"/>
                  </a:moveTo>
                  <a:lnTo>
                    <a:pt x="7351" y="109"/>
                  </a:lnTo>
                  <a:lnTo>
                    <a:pt x="6727" y="733"/>
                  </a:lnTo>
                  <a:lnTo>
                    <a:pt x="1" y="7487"/>
                  </a:lnTo>
                  <a:cubicBezTo>
                    <a:pt x="82" y="7460"/>
                    <a:pt x="163" y="7433"/>
                    <a:pt x="245" y="7433"/>
                  </a:cubicBezTo>
                  <a:cubicBezTo>
                    <a:pt x="299" y="7433"/>
                    <a:pt x="353" y="7460"/>
                    <a:pt x="380" y="7514"/>
                  </a:cubicBezTo>
                  <a:lnTo>
                    <a:pt x="7324" y="570"/>
                  </a:lnTo>
                  <a:lnTo>
                    <a:pt x="7650" y="245"/>
                  </a:lnTo>
                  <a:lnTo>
                    <a:pt x="7704" y="191"/>
                  </a:lnTo>
                  <a:cubicBezTo>
                    <a:pt x="7704" y="109"/>
                    <a:pt x="7595" y="28"/>
                    <a:pt x="748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9"/>
            <p:cNvSpPr/>
            <p:nvPr/>
          </p:nvSpPr>
          <p:spPr>
            <a:xfrm>
              <a:off x="7227497" y="2333999"/>
              <a:ext cx="14892" cy="13252"/>
            </a:xfrm>
            <a:custGeom>
              <a:avLst/>
              <a:gdLst/>
              <a:ahLst/>
              <a:cxnLst/>
              <a:rect l="l" t="t" r="r" b="b"/>
              <a:pathLst>
                <a:path w="245" h="218" extrusionOk="0">
                  <a:moveTo>
                    <a:pt x="244" y="1"/>
                  </a:moveTo>
                  <a:lnTo>
                    <a:pt x="244" y="1"/>
                  </a:lnTo>
                  <a:cubicBezTo>
                    <a:pt x="163" y="55"/>
                    <a:pt x="82" y="136"/>
                    <a:pt x="0" y="21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9"/>
            <p:cNvSpPr/>
            <p:nvPr/>
          </p:nvSpPr>
          <p:spPr>
            <a:xfrm>
              <a:off x="6699883" y="2398312"/>
              <a:ext cx="481478" cy="478215"/>
            </a:xfrm>
            <a:custGeom>
              <a:avLst/>
              <a:gdLst/>
              <a:ahLst/>
              <a:cxnLst/>
              <a:rect l="l" t="t" r="r" b="b"/>
              <a:pathLst>
                <a:path w="7921" h="7867" extrusionOk="0">
                  <a:moveTo>
                    <a:pt x="7514" y="1"/>
                  </a:moveTo>
                  <a:lnTo>
                    <a:pt x="7189" y="272"/>
                  </a:lnTo>
                  <a:cubicBezTo>
                    <a:pt x="7161" y="462"/>
                    <a:pt x="7107" y="543"/>
                    <a:pt x="7053" y="543"/>
                  </a:cubicBezTo>
                  <a:cubicBezTo>
                    <a:pt x="7107" y="516"/>
                    <a:pt x="7134" y="462"/>
                    <a:pt x="7161" y="272"/>
                  </a:cubicBezTo>
                  <a:lnTo>
                    <a:pt x="7161" y="272"/>
                  </a:lnTo>
                  <a:lnTo>
                    <a:pt x="6944" y="489"/>
                  </a:lnTo>
                  <a:lnTo>
                    <a:pt x="1" y="7568"/>
                  </a:lnTo>
                  <a:cubicBezTo>
                    <a:pt x="28" y="7595"/>
                    <a:pt x="245" y="7622"/>
                    <a:pt x="245" y="7622"/>
                  </a:cubicBezTo>
                  <a:lnTo>
                    <a:pt x="245" y="7867"/>
                  </a:lnTo>
                  <a:lnTo>
                    <a:pt x="7921" y="55"/>
                  </a:lnTo>
                  <a:cubicBezTo>
                    <a:pt x="7785" y="28"/>
                    <a:pt x="7595" y="1"/>
                    <a:pt x="751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9"/>
            <p:cNvSpPr/>
            <p:nvPr/>
          </p:nvSpPr>
          <p:spPr>
            <a:xfrm>
              <a:off x="6663595" y="2970444"/>
              <a:ext cx="41334" cy="37992"/>
            </a:xfrm>
            <a:custGeom>
              <a:avLst/>
              <a:gdLst/>
              <a:ahLst/>
              <a:cxnLst/>
              <a:rect l="l" t="t" r="r" b="b"/>
              <a:pathLst>
                <a:path w="680" h="625" extrusionOk="0">
                  <a:moveTo>
                    <a:pt x="679" y="1"/>
                  </a:moveTo>
                  <a:lnTo>
                    <a:pt x="679" y="1"/>
                  </a:lnTo>
                  <a:cubicBezTo>
                    <a:pt x="571" y="28"/>
                    <a:pt x="326" y="28"/>
                    <a:pt x="164" y="82"/>
                  </a:cubicBezTo>
                  <a:lnTo>
                    <a:pt x="28" y="245"/>
                  </a:lnTo>
                  <a:cubicBezTo>
                    <a:pt x="28" y="299"/>
                    <a:pt x="109" y="299"/>
                    <a:pt x="164" y="299"/>
                  </a:cubicBezTo>
                  <a:cubicBezTo>
                    <a:pt x="137" y="326"/>
                    <a:pt x="164" y="326"/>
                    <a:pt x="164" y="380"/>
                  </a:cubicBezTo>
                  <a:cubicBezTo>
                    <a:pt x="164" y="543"/>
                    <a:pt x="82" y="516"/>
                    <a:pt x="1" y="597"/>
                  </a:cubicBezTo>
                  <a:cubicBezTo>
                    <a:pt x="28" y="597"/>
                    <a:pt x="55" y="624"/>
                    <a:pt x="55" y="624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9"/>
            <p:cNvSpPr/>
            <p:nvPr/>
          </p:nvSpPr>
          <p:spPr>
            <a:xfrm>
              <a:off x="6704868" y="2961812"/>
              <a:ext cx="8267" cy="7051"/>
            </a:xfrm>
            <a:custGeom>
              <a:avLst/>
              <a:gdLst/>
              <a:ahLst/>
              <a:cxnLst/>
              <a:rect l="l" t="t" r="r" b="b"/>
              <a:pathLst>
                <a:path w="136" h="116" extrusionOk="0">
                  <a:moveTo>
                    <a:pt x="48" y="0"/>
                  </a:moveTo>
                  <a:cubicBezTo>
                    <a:pt x="20" y="0"/>
                    <a:pt x="0" y="7"/>
                    <a:pt x="0" y="34"/>
                  </a:cubicBezTo>
                  <a:cubicBezTo>
                    <a:pt x="0" y="88"/>
                    <a:pt x="27" y="61"/>
                    <a:pt x="54" y="116"/>
                  </a:cubicBezTo>
                  <a:lnTo>
                    <a:pt x="136" y="7"/>
                  </a:lnTo>
                  <a:cubicBezTo>
                    <a:pt x="109" y="7"/>
                    <a:pt x="75" y="0"/>
                    <a:pt x="4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9"/>
            <p:cNvSpPr/>
            <p:nvPr/>
          </p:nvSpPr>
          <p:spPr>
            <a:xfrm>
              <a:off x="6757629" y="2319167"/>
              <a:ext cx="580375" cy="587025"/>
            </a:xfrm>
            <a:custGeom>
              <a:avLst/>
              <a:gdLst/>
              <a:ahLst/>
              <a:cxnLst/>
              <a:rect l="l" t="t" r="r" b="b"/>
              <a:pathLst>
                <a:path w="9548" h="9657" extrusionOk="0">
                  <a:moveTo>
                    <a:pt x="9412" y="1"/>
                  </a:moveTo>
                  <a:lnTo>
                    <a:pt x="8815" y="625"/>
                  </a:lnTo>
                  <a:lnTo>
                    <a:pt x="7920" y="1520"/>
                  </a:lnTo>
                  <a:lnTo>
                    <a:pt x="7703" y="1737"/>
                  </a:lnTo>
                  <a:lnTo>
                    <a:pt x="0" y="9440"/>
                  </a:lnTo>
                  <a:cubicBezTo>
                    <a:pt x="81" y="9548"/>
                    <a:pt x="163" y="9630"/>
                    <a:pt x="217" y="9657"/>
                  </a:cubicBezTo>
                  <a:lnTo>
                    <a:pt x="488" y="9358"/>
                  </a:lnTo>
                  <a:lnTo>
                    <a:pt x="787" y="9060"/>
                  </a:lnTo>
                  <a:lnTo>
                    <a:pt x="8002" y="1845"/>
                  </a:lnTo>
                  <a:lnTo>
                    <a:pt x="8056" y="1791"/>
                  </a:lnTo>
                  <a:lnTo>
                    <a:pt x="8870" y="1004"/>
                  </a:lnTo>
                  <a:lnTo>
                    <a:pt x="9141" y="706"/>
                  </a:lnTo>
                  <a:lnTo>
                    <a:pt x="9548" y="326"/>
                  </a:lnTo>
                  <a:cubicBezTo>
                    <a:pt x="9493" y="218"/>
                    <a:pt x="9466" y="55"/>
                    <a:pt x="943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9"/>
            <p:cNvSpPr/>
            <p:nvPr/>
          </p:nvSpPr>
          <p:spPr>
            <a:xfrm>
              <a:off x="6680128" y="2949047"/>
              <a:ext cx="98958" cy="95680"/>
            </a:xfrm>
            <a:custGeom>
              <a:avLst/>
              <a:gdLst/>
              <a:ahLst/>
              <a:cxnLst/>
              <a:rect l="l" t="t" r="r" b="b"/>
              <a:pathLst>
                <a:path w="1628" h="1574" extrusionOk="0">
                  <a:moveTo>
                    <a:pt x="1628" y="0"/>
                  </a:moveTo>
                  <a:cubicBezTo>
                    <a:pt x="1492" y="0"/>
                    <a:pt x="1275" y="0"/>
                    <a:pt x="1167" y="81"/>
                  </a:cubicBezTo>
                  <a:cubicBezTo>
                    <a:pt x="1112" y="109"/>
                    <a:pt x="1058" y="136"/>
                    <a:pt x="1004" y="163"/>
                  </a:cubicBezTo>
                  <a:lnTo>
                    <a:pt x="0" y="1193"/>
                  </a:lnTo>
                  <a:cubicBezTo>
                    <a:pt x="27" y="1248"/>
                    <a:pt x="163" y="1410"/>
                    <a:pt x="190" y="1438"/>
                  </a:cubicBezTo>
                  <a:cubicBezTo>
                    <a:pt x="190" y="1438"/>
                    <a:pt x="163" y="1573"/>
                    <a:pt x="136" y="1573"/>
                  </a:cubicBezTo>
                  <a:lnTo>
                    <a:pt x="163" y="1573"/>
                  </a:lnTo>
                  <a:lnTo>
                    <a:pt x="1628" y="27"/>
                  </a:lnTo>
                  <a:cubicBezTo>
                    <a:pt x="1628" y="27"/>
                    <a:pt x="1628" y="0"/>
                    <a:pt x="162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9"/>
            <p:cNvSpPr/>
            <p:nvPr/>
          </p:nvSpPr>
          <p:spPr>
            <a:xfrm>
              <a:off x="7403895" y="2292785"/>
              <a:ext cx="29724" cy="28084"/>
            </a:xfrm>
            <a:custGeom>
              <a:avLst/>
              <a:gdLst/>
              <a:ahLst/>
              <a:cxnLst/>
              <a:rect l="l" t="t" r="r" b="b"/>
              <a:pathLst>
                <a:path w="489" h="462" extrusionOk="0">
                  <a:moveTo>
                    <a:pt x="489" y="1"/>
                  </a:moveTo>
                  <a:cubicBezTo>
                    <a:pt x="218" y="28"/>
                    <a:pt x="1" y="136"/>
                    <a:pt x="1" y="353"/>
                  </a:cubicBezTo>
                  <a:cubicBezTo>
                    <a:pt x="1" y="380"/>
                    <a:pt x="28" y="408"/>
                    <a:pt x="28" y="462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9"/>
            <p:cNvSpPr/>
            <p:nvPr/>
          </p:nvSpPr>
          <p:spPr>
            <a:xfrm>
              <a:off x="6709791" y="2953971"/>
              <a:ext cx="105584" cy="89114"/>
            </a:xfrm>
            <a:custGeom>
              <a:avLst/>
              <a:gdLst/>
              <a:ahLst/>
              <a:cxnLst/>
              <a:rect l="l" t="t" r="r" b="b"/>
              <a:pathLst>
                <a:path w="1737" h="1466" extrusionOk="0">
                  <a:moveTo>
                    <a:pt x="1438" y="0"/>
                  </a:moveTo>
                  <a:lnTo>
                    <a:pt x="0" y="1438"/>
                  </a:lnTo>
                  <a:cubicBezTo>
                    <a:pt x="28" y="1465"/>
                    <a:pt x="55" y="1465"/>
                    <a:pt x="109" y="1465"/>
                  </a:cubicBezTo>
                  <a:cubicBezTo>
                    <a:pt x="245" y="1465"/>
                    <a:pt x="217" y="1275"/>
                    <a:pt x="380" y="1275"/>
                  </a:cubicBezTo>
                  <a:cubicBezTo>
                    <a:pt x="434" y="1275"/>
                    <a:pt x="489" y="1302"/>
                    <a:pt x="516" y="1329"/>
                  </a:cubicBezTo>
                  <a:lnTo>
                    <a:pt x="1736" y="109"/>
                  </a:lnTo>
                  <a:cubicBezTo>
                    <a:pt x="1628" y="82"/>
                    <a:pt x="1519" y="55"/>
                    <a:pt x="151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9"/>
            <p:cNvSpPr/>
            <p:nvPr/>
          </p:nvSpPr>
          <p:spPr>
            <a:xfrm>
              <a:off x="6868075" y="2230174"/>
              <a:ext cx="728812" cy="720575"/>
            </a:xfrm>
            <a:custGeom>
              <a:avLst/>
              <a:gdLst/>
              <a:ahLst/>
              <a:cxnLst/>
              <a:rect l="l" t="t" r="r" b="b"/>
              <a:pathLst>
                <a:path w="11990" h="11854" extrusionOk="0">
                  <a:moveTo>
                    <a:pt x="11989" y="0"/>
                  </a:moveTo>
                  <a:lnTo>
                    <a:pt x="11989" y="0"/>
                  </a:lnTo>
                  <a:cubicBezTo>
                    <a:pt x="11826" y="27"/>
                    <a:pt x="11636" y="54"/>
                    <a:pt x="11447" y="109"/>
                  </a:cubicBezTo>
                  <a:lnTo>
                    <a:pt x="0" y="11555"/>
                  </a:lnTo>
                  <a:cubicBezTo>
                    <a:pt x="55" y="11636"/>
                    <a:pt x="109" y="11718"/>
                    <a:pt x="109" y="11853"/>
                  </a:cubicBezTo>
                  <a:lnTo>
                    <a:pt x="11989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9"/>
            <p:cNvSpPr/>
            <p:nvPr/>
          </p:nvSpPr>
          <p:spPr>
            <a:xfrm>
              <a:off x="6757629" y="2962238"/>
              <a:ext cx="110507" cy="82489"/>
            </a:xfrm>
            <a:custGeom>
              <a:avLst/>
              <a:gdLst/>
              <a:ahLst/>
              <a:cxnLst/>
              <a:rect l="l" t="t" r="r" b="b"/>
              <a:pathLst>
                <a:path w="1818" h="1357" extrusionOk="0">
                  <a:moveTo>
                    <a:pt x="1302" y="0"/>
                  </a:moveTo>
                  <a:lnTo>
                    <a:pt x="0" y="1329"/>
                  </a:lnTo>
                  <a:cubicBezTo>
                    <a:pt x="217" y="1329"/>
                    <a:pt x="271" y="1302"/>
                    <a:pt x="380" y="1193"/>
                  </a:cubicBezTo>
                  <a:cubicBezTo>
                    <a:pt x="434" y="1248"/>
                    <a:pt x="461" y="1356"/>
                    <a:pt x="543" y="1356"/>
                  </a:cubicBezTo>
                  <a:lnTo>
                    <a:pt x="570" y="1356"/>
                  </a:lnTo>
                  <a:lnTo>
                    <a:pt x="1817" y="0"/>
                  </a:lnTo>
                  <a:lnTo>
                    <a:pt x="1817" y="0"/>
                  </a:lnTo>
                  <a:cubicBezTo>
                    <a:pt x="1799" y="9"/>
                    <a:pt x="1778" y="12"/>
                    <a:pt x="1754" y="12"/>
                  </a:cubicBezTo>
                  <a:cubicBezTo>
                    <a:pt x="1706" y="12"/>
                    <a:pt x="1646" y="0"/>
                    <a:pt x="157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9"/>
            <p:cNvSpPr/>
            <p:nvPr/>
          </p:nvSpPr>
          <p:spPr>
            <a:xfrm>
              <a:off x="6826863" y="2218624"/>
              <a:ext cx="1023923" cy="1022263"/>
            </a:xfrm>
            <a:custGeom>
              <a:avLst/>
              <a:gdLst/>
              <a:ahLst/>
              <a:cxnLst/>
              <a:rect l="l" t="t" r="r" b="b"/>
              <a:pathLst>
                <a:path w="16845" h="16817" extrusionOk="0">
                  <a:moveTo>
                    <a:pt x="16519" y="0"/>
                  </a:moveTo>
                  <a:lnTo>
                    <a:pt x="3526" y="13020"/>
                  </a:lnTo>
                  <a:cubicBezTo>
                    <a:pt x="3526" y="13020"/>
                    <a:pt x="3526" y="13128"/>
                    <a:pt x="3526" y="13128"/>
                  </a:cubicBezTo>
                  <a:lnTo>
                    <a:pt x="3174" y="13589"/>
                  </a:lnTo>
                  <a:lnTo>
                    <a:pt x="0" y="16654"/>
                  </a:lnTo>
                  <a:cubicBezTo>
                    <a:pt x="14" y="16668"/>
                    <a:pt x="27" y="16668"/>
                    <a:pt x="41" y="16668"/>
                  </a:cubicBezTo>
                  <a:cubicBezTo>
                    <a:pt x="54" y="16668"/>
                    <a:pt x="68" y="16668"/>
                    <a:pt x="82" y="16681"/>
                  </a:cubicBezTo>
                  <a:cubicBezTo>
                    <a:pt x="109" y="16763"/>
                    <a:pt x="136" y="16790"/>
                    <a:pt x="163" y="16817"/>
                  </a:cubicBezTo>
                  <a:lnTo>
                    <a:pt x="3608" y="13345"/>
                  </a:lnTo>
                  <a:lnTo>
                    <a:pt x="3581" y="13345"/>
                  </a:lnTo>
                  <a:lnTo>
                    <a:pt x="16844" y="109"/>
                  </a:lnTo>
                  <a:cubicBezTo>
                    <a:pt x="16763" y="82"/>
                    <a:pt x="16654" y="27"/>
                    <a:pt x="1651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9"/>
            <p:cNvSpPr/>
            <p:nvPr/>
          </p:nvSpPr>
          <p:spPr>
            <a:xfrm>
              <a:off x="6840053" y="2279594"/>
              <a:ext cx="999184" cy="999225"/>
            </a:xfrm>
            <a:custGeom>
              <a:avLst/>
              <a:gdLst/>
              <a:ahLst/>
              <a:cxnLst/>
              <a:rect l="l" t="t" r="r" b="b"/>
              <a:pathLst>
                <a:path w="16438" h="16438" extrusionOk="0">
                  <a:moveTo>
                    <a:pt x="16247" y="1"/>
                  </a:moveTo>
                  <a:cubicBezTo>
                    <a:pt x="16030" y="191"/>
                    <a:pt x="15895" y="299"/>
                    <a:pt x="15759" y="381"/>
                  </a:cubicBezTo>
                  <a:lnTo>
                    <a:pt x="0" y="16139"/>
                  </a:lnTo>
                  <a:cubicBezTo>
                    <a:pt x="27" y="16275"/>
                    <a:pt x="54" y="16356"/>
                    <a:pt x="136" y="16438"/>
                  </a:cubicBezTo>
                  <a:lnTo>
                    <a:pt x="2116" y="14458"/>
                  </a:lnTo>
                  <a:cubicBezTo>
                    <a:pt x="2089" y="14458"/>
                    <a:pt x="2089" y="14431"/>
                    <a:pt x="2089" y="14431"/>
                  </a:cubicBezTo>
                  <a:cubicBezTo>
                    <a:pt x="2089" y="14376"/>
                    <a:pt x="2089" y="14322"/>
                    <a:pt x="2089" y="14241"/>
                  </a:cubicBezTo>
                  <a:cubicBezTo>
                    <a:pt x="2089" y="14132"/>
                    <a:pt x="2116" y="13997"/>
                    <a:pt x="2224" y="13997"/>
                  </a:cubicBezTo>
                  <a:cubicBezTo>
                    <a:pt x="2333" y="13997"/>
                    <a:pt x="2414" y="14024"/>
                    <a:pt x="2468" y="14105"/>
                  </a:cubicBezTo>
                  <a:lnTo>
                    <a:pt x="16437" y="136"/>
                  </a:lnTo>
                  <a:cubicBezTo>
                    <a:pt x="16356" y="109"/>
                    <a:pt x="16275" y="55"/>
                    <a:pt x="1624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9"/>
            <p:cNvSpPr/>
            <p:nvPr/>
          </p:nvSpPr>
          <p:spPr>
            <a:xfrm>
              <a:off x="7827627" y="2235098"/>
              <a:ext cx="44555" cy="37992"/>
            </a:xfrm>
            <a:custGeom>
              <a:avLst/>
              <a:gdLst/>
              <a:ahLst/>
              <a:cxnLst/>
              <a:rect l="l" t="t" r="r" b="b"/>
              <a:pathLst>
                <a:path w="733" h="625" extrusionOk="0">
                  <a:moveTo>
                    <a:pt x="624" y="0"/>
                  </a:moveTo>
                  <a:lnTo>
                    <a:pt x="0" y="624"/>
                  </a:lnTo>
                  <a:cubicBezTo>
                    <a:pt x="380" y="434"/>
                    <a:pt x="733" y="217"/>
                    <a:pt x="62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9"/>
            <p:cNvSpPr/>
            <p:nvPr/>
          </p:nvSpPr>
          <p:spPr>
            <a:xfrm>
              <a:off x="6861450" y="3174873"/>
              <a:ext cx="127041" cy="131970"/>
            </a:xfrm>
            <a:custGeom>
              <a:avLst/>
              <a:gdLst/>
              <a:ahLst/>
              <a:cxnLst/>
              <a:rect l="l" t="t" r="r" b="b"/>
              <a:pathLst>
                <a:path w="2090" h="2171" extrusionOk="0">
                  <a:moveTo>
                    <a:pt x="1899" y="1"/>
                  </a:moveTo>
                  <a:lnTo>
                    <a:pt x="1" y="1900"/>
                  </a:lnTo>
                  <a:cubicBezTo>
                    <a:pt x="28" y="1981"/>
                    <a:pt x="82" y="2090"/>
                    <a:pt x="136" y="2171"/>
                  </a:cubicBezTo>
                  <a:lnTo>
                    <a:pt x="2089" y="218"/>
                  </a:lnTo>
                  <a:cubicBezTo>
                    <a:pt x="2008" y="164"/>
                    <a:pt x="1954" y="82"/>
                    <a:pt x="189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9"/>
            <p:cNvSpPr/>
            <p:nvPr/>
          </p:nvSpPr>
          <p:spPr>
            <a:xfrm>
              <a:off x="7001620" y="2294426"/>
              <a:ext cx="875547" cy="872301"/>
            </a:xfrm>
            <a:custGeom>
              <a:avLst/>
              <a:gdLst/>
              <a:ahLst/>
              <a:cxnLst/>
              <a:rect l="l" t="t" r="r" b="b"/>
              <a:pathLst>
                <a:path w="14404" h="14350" extrusionOk="0">
                  <a:moveTo>
                    <a:pt x="14051" y="1"/>
                  </a:moveTo>
                  <a:lnTo>
                    <a:pt x="0" y="14078"/>
                  </a:lnTo>
                  <a:cubicBezTo>
                    <a:pt x="27" y="14105"/>
                    <a:pt x="55" y="14132"/>
                    <a:pt x="55" y="14187"/>
                  </a:cubicBezTo>
                  <a:cubicBezTo>
                    <a:pt x="82" y="14214"/>
                    <a:pt x="55" y="14268"/>
                    <a:pt x="109" y="14322"/>
                  </a:cubicBezTo>
                  <a:cubicBezTo>
                    <a:pt x="109" y="14322"/>
                    <a:pt x="136" y="14349"/>
                    <a:pt x="136" y="14349"/>
                  </a:cubicBezTo>
                  <a:lnTo>
                    <a:pt x="14403" y="82"/>
                  </a:lnTo>
                  <a:cubicBezTo>
                    <a:pt x="14295" y="55"/>
                    <a:pt x="14159" y="28"/>
                    <a:pt x="1405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9"/>
            <p:cNvSpPr/>
            <p:nvPr/>
          </p:nvSpPr>
          <p:spPr>
            <a:xfrm>
              <a:off x="6881266" y="3194689"/>
              <a:ext cx="126980" cy="141878"/>
            </a:xfrm>
            <a:custGeom>
              <a:avLst/>
              <a:gdLst/>
              <a:ahLst/>
              <a:cxnLst/>
              <a:rect l="l" t="t" r="r" b="b"/>
              <a:pathLst>
                <a:path w="2089" h="2334" extrusionOk="0">
                  <a:moveTo>
                    <a:pt x="2062" y="0"/>
                  </a:moveTo>
                  <a:lnTo>
                    <a:pt x="2007" y="55"/>
                  </a:lnTo>
                  <a:lnTo>
                    <a:pt x="1926" y="136"/>
                  </a:lnTo>
                  <a:lnTo>
                    <a:pt x="0" y="2062"/>
                  </a:lnTo>
                  <a:cubicBezTo>
                    <a:pt x="82" y="2116"/>
                    <a:pt x="163" y="2198"/>
                    <a:pt x="163" y="2333"/>
                  </a:cubicBezTo>
                  <a:lnTo>
                    <a:pt x="2089" y="407"/>
                  </a:lnTo>
                  <a:cubicBezTo>
                    <a:pt x="2062" y="380"/>
                    <a:pt x="2035" y="353"/>
                    <a:pt x="2035" y="326"/>
                  </a:cubicBezTo>
                  <a:cubicBezTo>
                    <a:pt x="2035" y="245"/>
                    <a:pt x="2089" y="163"/>
                    <a:pt x="2089" y="82"/>
                  </a:cubicBezTo>
                  <a:cubicBezTo>
                    <a:pt x="2089" y="55"/>
                    <a:pt x="2089" y="28"/>
                    <a:pt x="208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9"/>
            <p:cNvSpPr/>
            <p:nvPr/>
          </p:nvSpPr>
          <p:spPr>
            <a:xfrm>
              <a:off x="7064289" y="2302694"/>
              <a:ext cx="900226" cy="885431"/>
            </a:xfrm>
            <a:custGeom>
              <a:avLst/>
              <a:gdLst/>
              <a:ahLst/>
              <a:cxnLst/>
              <a:rect l="l" t="t" r="r" b="b"/>
              <a:pathLst>
                <a:path w="14810" h="14566" extrusionOk="0">
                  <a:moveTo>
                    <a:pt x="14403" y="1"/>
                  </a:moveTo>
                  <a:lnTo>
                    <a:pt x="0" y="14566"/>
                  </a:lnTo>
                  <a:lnTo>
                    <a:pt x="54" y="14566"/>
                  </a:lnTo>
                  <a:cubicBezTo>
                    <a:pt x="81" y="14566"/>
                    <a:pt x="109" y="14430"/>
                    <a:pt x="217" y="14430"/>
                  </a:cubicBezTo>
                  <a:cubicBezTo>
                    <a:pt x="298" y="14430"/>
                    <a:pt x="353" y="14430"/>
                    <a:pt x="380" y="14512"/>
                  </a:cubicBezTo>
                  <a:lnTo>
                    <a:pt x="14810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9"/>
            <p:cNvSpPr/>
            <p:nvPr/>
          </p:nvSpPr>
          <p:spPr>
            <a:xfrm>
              <a:off x="6894456" y="3191407"/>
              <a:ext cx="191290" cy="186374"/>
            </a:xfrm>
            <a:custGeom>
              <a:avLst/>
              <a:gdLst/>
              <a:ahLst/>
              <a:cxnLst/>
              <a:rect l="l" t="t" r="r" b="b"/>
              <a:pathLst>
                <a:path w="3147" h="3066" extrusionOk="0">
                  <a:moveTo>
                    <a:pt x="3147" y="0"/>
                  </a:moveTo>
                  <a:cubicBezTo>
                    <a:pt x="2794" y="217"/>
                    <a:pt x="2740" y="543"/>
                    <a:pt x="2252" y="543"/>
                  </a:cubicBezTo>
                  <a:lnTo>
                    <a:pt x="0" y="2767"/>
                  </a:lnTo>
                  <a:cubicBezTo>
                    <a:pt x="27" y="2875"/>
                    <a:pt x="82" y="2957"/>
                    <a:pt x="136" y="3038"/>
                  </a:cubicBezTo>
                  <a:cubicBezTo>
                    <a:pt x="136" y="3038"/>
                    <a:pt x="163" y="3065"/>
                    <a:pt x="163" y="3065"/>
                  </a:cubicBezTo>
                  <a:lnTo>
                    <a:pt x="3147" y="136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9"/>
            <p:cNvSpPr/>
            <p:nvPr/>
          </p:nvSpPr>
          <p:spPr>
            <a:xfrm>
              <a:off x="6912570" y="3216147"/>
              <a:ext cx="186367" cy="171482"/>
            </a:xfrm>
            <a:custGeom>
              <a:avLst/>
              <a:gdLst/>
              <a:ahLst/>
              <a:cxnLst/>
              <a:rect l="l" t="t" r="r" b="b"/>
              <a:pathLst>
                <a:path w="3066" h="2821" extrusionOk="0">
                  <a:moveTo>
                    <a:pt x="2794" y="0"/>
                  </a:moveTo>
                  <a:lnTo>
                    <a:pt x="565" y="2251"/>
                  </a:lnTo>
                  <a:lnTo>
                    <a:pt x="652" y="2251"/>
                  </a:lnTo>
                  <a:cubicBezTo>
                    <a:pt x="679" y="2251"/>
                    <a:pt x="679" y="2414"/>
                    <a:pt x="679" y="2414"/>
                  </a:cubicBezTo>
                  <a:lnTo>
                    <a:pt x="3066" y="109"/>
                  </a:lnTo>
                  <a:cubicBezTo>
                    <a:pt x="2957" y="81"/>
                    <a:pt x="2876" y="81"/>
                    <a:pt x="2794" y="0"/>
                  </a:cubicBezTo>
                  <a:close/>
                  <a:moveTo>
                    <a:pt x="408" y="2251"/>
                  </a:moveTo>
                  <a:cubicBezTo>
                    <a:pt x="353" y="2393"/>
                    <a:pt x="320" y="2478"/>
                    <a:pt x="290" y="2528"/>
                  </a:cubicBezTo>
                  <a:lnTo>
                    <a:pt x="290" y="2528"/>
                  </a:lnTo>
                  <a:lnTo>
                    <a:pt x="565" y="2251"/>
                  </a:lnTo>
                  <a:close/>
                  <a:moveTo>
                    <a:pt x="290" y="2528"/>
                  </a:moveTo>
                  <a:lnTo>
                    <a:pt x="228" y="2591"/>
                  </a:lnTo>
                  <a:lnTo>
                    <a:pt x="228" y="2591"/>
                  </a:lnTo>
                  <a:cubicBezTo>
                    <a:pt x="252" y="2581"/>
                    <a:pt x="271" y="2562"/>
                    <a:pt x="290" y="2528"/>
                  </a:cubicBezTo>
                  <a:close/>
                  <a:moveTo>
                    <a:pt x="228" y="2591"/>
                  </a:moveTo>
                  <a:cubicBezTo>
                    <a:pt x="199" y="2604"/>
                    <a:pt x="163" y="2604"/>
                    <a:pt x="109" y="2604"/>
                  </a:cubicBezTo>
                  <a:lnTo>
                    <a:pt x="55" y="2740"/>
                  </a:lnTo>
                  <a:cubicBezTo>
                    <a:pt x="55" y="2740"/>
                    <a:pt x="47" y="2764"/>
                    <a:pt x="35" y="2787"/>
                  </a:cubicBezTo>
                  <a:lnTo>
                    <a:pt x="35" y="2787"/>
                  </a:lnTo>
                  <a:lnTo>
                    <a:pt x="228" y="2591"/>
                  </a:lnTo>
                  <a:close/>
                  <a:moveTo>
                    <a:pt x="35" y="2787"/>
                  </a:moveTo>
                  <a:lnTo>
                    <a:pt x="1" y="2821"/>
                  </a:lnTo>
                  <a:cubicBezTo>
                    <a:pt x="13" y="2821"/>
                    <a:pt x="25" y="2805"/>
                    <a:pt x="35" y="2787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9"/>
            <p:cNvSpPr/>
            <p:nvPr/>
          </p:nvSpPr>
          <p:spPr>
            <a:xfrm>
              <a:off x="7100517" y="2292785"/>
              <a:ext cx="931591" cy="911873"/>
            </a:xfrm>
            <a:custGeom>
              <a:avLst/>
              <a:gdLst/>
              <a:ahLst/>
              <a:cxnLst/>
              <a:rect l="l" t="t" r="r" b="b"/>
              <a:pathLst>
                <a:path w="15326" h="15001" extrusionOk="0">
                  <a:moveTo>
                    <a:pt x="14946" y="1"/>
                  </a:moveTo>
                  <a:lnTo>
                    <a:pt x="14648" y="299"/>
                  </a:lnTo>
                  <a:lnTo>
                    <a:pt x="14621" y="326"/>
                  </a:lnTo>
                  <a:lnTo>
                    <a:pt x="1" y="14946"/>
                  </a:lnTo>
                  <a:cubicBezTo>
                    <a:pt x="55" y="14946"/>
                    <a:pt x="109" y="14973"/>
                    <a:pt x="136" y="14973"/>
                  </a:cubicBezTo>
                  <a:cubicBezTo>
                    <a:pt x="191" y="14973"/>
                    <a:pt x="272" y="14973"/>
                    <a:pt x="353" y="15000"/>
                  </a:cubicBezTo>
                  <a:lnTo>
                    <a:pt x="15326" y="28"/>
                  </a:lnTo>
                  <a:cubicBezTo>
                    <a:pt x="15217" y="28"/>
                    <a:pt x="15109" y="1"/>
                    <a:pt x="1497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9"/>
            <p:cNvSpPr/>
            <p:nvPr/>
          </p:nvSpPr>
          <p:spPr>
            <a:xfrm>
              <a:off x="7143431" y="2299411"/>
              <a:ext cx="928248" cy="910171"/>
            </a:xfrm>
            <a:custGeom>
              <a:avLst/>
              <a:gdLst/>
              <a:ahLst/>
              <a:cxnLst/>
              <a:rect l="l" t="t" r="r" b="b"/>
              <a:pathLst>
                <a:path w="15271" h="14973" extrusionOk="0">
                  <a:moveTo>
                    <a:pt x="14972" y="0"/>
                  </a:moveTo>
                  <a:lnTo>
                    <a:pt x="0" y="14945"/>
                  </a:lnTo>
                  <a:cubicBezTo>
                    <a:pt x="54" y="14945"/>
                    <a:pt x="109" y="14973"/>
                    <a:pt x="136" y="14973"/>
                  </a:cubicBezTo>
                  <a:lnTo>
                    <a:pt x="190" y="14973"/>
                  </a:lnTo>
                  <a:lnTo>
                    <a:pt x="434" y="14945"/>
                  </a:lnTo>
                  <a:lnTo>
                    <a:pt x="15271" y="109"/>
                  </a:lnTo>
                  <a:cubicBezTo>
                    <a:pt x="15217" y="55"/>
                    <a:pt x="15108" y="27"/>
                    <a:pt x="1497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49"/>
            <p:cNvSpPr/>
            <p:nvPr/>
          </p:nvSpPr>
          <p:spPr>
            <a:xfrm>
              <a:off x="6993353" y="3237545"/>
              <a:ext cx="131964" cy="117138"/>
            </a:xfrm>
            <a:custGeom>
              <a:avLst/>
              <a:gdLst/>
              <a:ahLst/>
              <a:cxnLst/>
              <a:rect l="l" t="t" r="r" b="b"/>
              <a:pathLst>
                <a:path w="2171" h="1927" extrusionOk="0">
                  <a:moveTo>
                    <a:pt x="1899" y="1"/>
                  </a:moveTo>
                  <a:lnTo>
                    <a:pt x="1845" y="56"/>
                  </a:lnTo>
                  <a:lnTo>
                    <a:pt x="1845" y="56"/>
                  </a:lnTo>
                  <a:cubicBezTo>
                    <a:pt x="1845" y="55"/>
                    <a:pt x="1845" y="55"/>
                    <a:pt x="1845" y="55"/>
                  </a:cubicBezTo>
                  <a:lnTo>
                    <a:pt x="1845" y="56"/>
                  </a:lnTo>
                  <a:lnTo>
                    <a:pt x="1" y="1926"/>
                  </a:lnTo>
                  <a:cubicBezTo>
                    <a:pt x="163" y="1899"/>
                    <a:pt x="326" y="1845"/>
                    <a:pt x="435" y="1791"/>
                  </a:cubicBezTo>
                  <a:cubicBezTo>
                    <a:pt x="435" y="1791"/>
                    <a:pt x="435" y="1764"/>
                    <a:pt x="435" y="1737"/>
                  </a:cubicBezTo>
                  <a:cubicBezTo>
                    <a:pt x="435" y="1601"/>
                    <a:pt x="706" y="1520"/>
                    <a:pt x="923" y="1465"/>
                  </a:cubicBezTo>
                  <a:lnTo>
                    <a:pt x="2171" y="218"/>
                  </a:lnTo>
                  <a:cubicBezTo>
                    <a:pt x="2171" y="218"/>
                    <a:pt x="2089" y="218"/>
                    <a:pt x="2089" y="191"/>
                  </a:cubicBezTo>
                  <a:cubicBezTo>
                    <a:pt x="2089" y="115"/>
                    <a:pt x="1877" y="133"/>
                    <a:pt x="1848" y="70"/>
                  </a:cubicBezTo>
                  <a:lnTo>
                    <a:pt x="1848" y="70"/>
                  </a:lnTo>
                  <a:cubicBezTo>
                    <a:pt x="1860" y="47"/>
                    <a:pt x="1899" y="24"/>
                    <a:pt x="189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9"/>
            <p:cNvSpPr/>
            <p:nvPr/>
          </p:nvSpPr>
          <p:spPr>
            <a:xfrm>
              <a:off x="7197834" y="2330717"/>
              <a:ext cx="878830" cy="877224"/>
            </a:xfrm>
            <a:custGeom>
              <a:avLst/>
              <a:gdLst/>
              <a:ahLst/>
              <a:cxnLst/>
              <a:rect l="l" t="t" r="r" b="b"/>
              <a:pathLst>
                <a:path w="14458" h="14431" extrusionOk="0">
                  <a:moveTo>
                    <a:pt x="27" y="14349"/>
                  </a:moveTo>
                  <a:cubicBezTo>
                    <a:pt x="26" y="14349"/>
                    <a:pt x="0" y="14350"/>
                    <a:pt x="0" y="14376"/>
                  </a:cubicBezTo>
                  <a:lnTo>
                    <a:pt x="27" y="14349"/>
                  </a:lnTo>
                  <a:close/>
                  <a:moveTo>
                    <a:pt x="14349" y="1"/>
                  </a:moveTo>
                  <a:lnTo>
                    <a:pt x="27" y="14349"/>
                  </a:lnTo>
                  <a:lnTo>
                    <a:pt x="27" y="14349"/>
                  </a:lnTo>
                  <a:cubicBezTo>
                    <a:pt x="27" y="14349"/>
                    <a:pt x="27" y="14349"/>
                    <a:pt x="27" y="14349"/>
                  </a:cubicBezTo>
                  <a:cubicBezTo>
                    <a:pt x="136" y="14349"/>
                    <a:pt x="190" y="14349"/>
                    <a:pt x="271" y="14376"/>
                  </a:cubicBezTo>
                  <a:cubicBezTo>
                    <a:pt x="298" y="14376"/>
                    <a:pt x="326" y="14403"/>
                    <a:pt x="353" y="14430"/>
                  </a:cubicBezTo>
                  <a:lnTo>
                    <a:pt x="14457" y="326"/>
                  </a:lnTo>
                  <a:cubicBezTo>
                    <a:pt x="14403" y="218"/>
                    <a:pt x="14376" y="109"/>
                    <a:pt x="1434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9"/>
            <p:cNvSpPr/>
            <p:nvPr/>
          </p:nvSpPr>
          <p:spPr>
            <a:xfrm>
              <a:off x="7220871" y="2353816"/>
              <a:ext cx="878830" cy="877224"/>
            </a:xfrm>
            <a:custGeom>
              <a:avLst/>
              <a:gdLst/>
              <a:ahLst/>
              <a:cxnLst/>
              <a:rect l="l" t="t" r="r" b="b"/>
              <a:pathLst>
                <a:path w="14458" h="14431" extrusionOk="0">
                  <a:moveTo>
                    <a:pt x="14349" y="0"/>
                  </a:moveTo>
                  <a:lnTo>
                    <a:pt x="1" y="14349"/>
                  </a:lnTo>
                  <a:lnTo>
                    <a:pt x="272" y="14349"/>
                  </a:lnTo>
                  <a:cubicBezTo>
                    <a:pt x="299" y="14376"/>
                    <a:pt x="326" y="14403"/>
                    <a:pt x="353" y="14430"/>
                  </a:cubicBezTo>
                  <a:lnTo>
                    <a:pt x="14458" y="326"/>
                  </a:lnTo>
                  <a:cubicBezTo>
                    <a:pt x="14404" y="217"/>
                    <a:pt x="14349" y="109"/>
                    <a:pt x="1434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9"/>
            <p:cNvSpPr/>
            <p:nvPr/>
          </p:nvSpPr>
          <p:spPr>
            <a:xfrm>
              <a:off x="7248893" y="2363724"/>
              <a:ext cx="921744" cy="906889"/>
            </a:xfrm>
            <a:custGeom>
              <a:avLst/>
              <a:gdLst/>
              <a:ahLst/>
              <a:cxnLst/>
              <a:rect l="l" t="t" r="r" b="b"/>
              <a:pathLst>
                <a:path w="15164" h="14919" extrusionOk="0">
                  <a:moveTo>
                    <a:pt x="14729" y="0"/>
                  </a:moveTo>
                  <a:lnTo>
                    <a:pt x="218" y="14484"/>
                  </a:lnTo>
                  <a:lnTo>
                    <a:pt x="82" y="14593"/>
                  </a:lnTo>
                  <a:lnTo>
                    <a:pt x="1" y="14620"/>
                  </a:lnTo>
                  <a:cubicBezTo>
                    <a:pt x="82" y="14701"/>
                    <a:pt x="137" y="14837"/>
                    <a:pt x="218" y="14918"/>
                  </a:cubicBezTo>
                  <a:lnTo>
                    <a:pt x="15163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9"/>
            <p:cNvSpPr/>
            <p:nvPr/>
          </p:nvSpPr>
          <p:spPr>
            <a:xfrm>
              <a:off x="7280258" y="3265568"/>
              <a:ext cx="6626" cy="6687"/>
            </a:xfrm>
            <a:custGeom>
              <a:avLst/>
              <a:gdLst/>
              <a:ahLst/>
              <a:cxnLst/>
              <a:rect l="l" t="t" r="r" b="b"/>
              <a:pathLst>
                <a:path w="109" h="110" extrusionOk="0">
                  <a:moveTo>
                    <a:pt x="109" y="1"/>
                  </a:moveTo>
                  <a:lnTo>
                    <a:pt x="0" y="109"/>
                  </a:lnTo>
                  <a:cubicBezTo>
                    <a:pt x="55" y="82"/>
                    <a:pt x="82" y="28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9"/>
            <p:cNvSpPr/>
            <p:nvPr/>
          </p:nvSpPr>
          <p:spPr>
            <a:xfrm>
              <a:off x="7291808" y="2322449"/>
              <a:ext cx="962895" cy="954728"/>
            </a:xfrm>
            <a:custGeom>
              <a:avLst/>
              <a:gdLst/>
              <a:ahLst/>
              <a:cxnLst/>
              <a:rect l="l" t="t" r="r" b="b"/>
              <a:pathLst>
                <a:path w="15841" h="15706" extrusionOk="0">
                  <a:moveTo>
                    <a:pt x="15841" y="1"/>
                  </a:moveTo>
                  <a:lnTo>
                    <a:pt x="15841" y="1"/>
                  </a:lnTo>
                  <a:cubicBezTo>
                    <a:pt x="15355" y="25"/>
                    <a:pt x="15304" y="288"/>
                    <a:pt x="15260" y="577"/>
                  </a:cubicBezTo>
                  <a:lnTo>
                    <a:pt x="15260" y="577"/>
                  </a:lnTo>
                  <a:lnTo>
                    <a:pt x="15841" y="1"/>
                  </a:lnTo>
                  <a:close/>
                  <a:moveTo>
                    <a:pt x="15260" y="577"/>
                  </a:moveTo>
                  <a:lnTo>
                    <a:pt x="15157" y="679"/>
                  </a:lnTo>
                  <a:lnTo>
                    <a:pt x="15244" y="679"/>
                  </a:lnTo>
                  <a:cubicBezTo>
                    <a:pt x="15249" y="645"/>
                    <a:pt x="15255" y="611"/>
                    <a:pt x="15260" y="577"/>
                  </a:cubicBezTo>
                  <a:close/>
                  <a:moveTo>
                    <a:pt x="14837" y="679"/>
                  </a:moveTo>
                  <a:lnTo>
                    <a:pt x="109" y="15380"/>
                  </a:lnTo>
                  <a:cubicBezTo>
                    <a:pt x="95" y="15394"/>
                    <a:pt x="68" y="15394"/>
                    <a:pt x="44" y="15394"/>
                  </a:cubicBezTo>
                  <a:cubicBezTo>
                    <a:pt x="21" y="15394"/>
                    <a:pt x="0" y="15394"/>
                    <a:pt x="0" y="15407"/>
                  </a:cubicBezTo>
                  <a:cubicBezTo>
                    <a:pt x="0" y="15489"/>
                    <a:pt x="0" y="15570"/>
                    <a:pt x="0" y="15679"/>
                  </a:cubicBezTo>
                  <a:lnTo>
                    <a:pt x="0" y="15706"/>
                  </a:lnTo>
                  <a:lnTo>
                    <a:pt x="15157" y="679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9"/>
            <p:cNvSpPr/>
            <p:nvPr/>
          </p:nvSpPr>
          <p:spPr>
            <a:xfrm>
              <a:off x="7300014" y="2319167"/>
              <a:ext cx="1005809" cy="1002507"/>
            </a:xfrm>
            <a:custGeom>
              <a:avLst/>
              <a:gdLst/>
              <a:ahLst/>
              <a:cxnLst/>
              <a:rect l="l" t="t" r="r" b="b"/>
              <a:pathLst>
                <a:path w="16547" h="16492" extrusionOk="0">
                  <a:moveTo>
                    <a:pt x="16167" y="1"/>
                  </a:moveTo>
                  <a:lnTo>
                    <a:pt x="1" y="16167"/>
                  </a:lnTo>
                  <a:cubicBezTo>
                    <a:pt x="28" y="16275"/>
                    <a:pt x="55" y="16384"/>
                    <a:pt x="109" y="16492"/>
                  </a:cubicBezTo>
                  <a:lnTo>
                    <a:pt x="16546" y="28"/>
                  </a:lnTo>
                  <a:cubicBezTo>
                    <a:pt x="16438" y="28"/>
                    <a:pt x="16302" y="1"/>
                    <a:pt x="1616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9"/>
            <p:cNvSpPr/>
            <p:nvPr/>
          </p:nvSpPr>
          <p:spPr>
            <a:xfrm>
              <a:off x="7313204" y="2325793"/>
              <a:ext cx="1033831" cy="1030530"/>
            </a:xfrm>
            <a:custGeom>
              <a:avLst/>
              <a:gdLst/>
              <a:ahLst/>
              <a:cxnLst/>
              <a:rect l="l" t="t" r="r" b="b"/>
              <a:pathLst>
                <a:path w="17008" h="16953" extrusionOk="0">
                  <a:moveTo>
                    <a:pt x="16682" y="0"/>
                  </a:moveTo>
                  <a:lnTo>
                    <a:pt x="1" y="16654"/>
                  </a:lnTo>
                  <a:cubicBezTo>
                    <a:pt x="55" y="16790"/>
                    <a:pt x="109" y="16898"/>
                    <a:pt x="136" y="16953"/>
                  </a:cubicBezTo>
                  <a:lnTo>
                    <a:pt x="17007" y="82"/>
                  </a:lnTo>
                  <a:cubicBezTo>
                    <a:pt x="16899" y="54"/>
                    <a:pt x="16790" y="27"/>
                    <a:pt x="1668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9"/>
            <p:cNvSpPr/>
            <p:nvPr/>
          </p:nvSpPr>
          <p:spPr>
            <a:xfrm>
              <a:off x="7328035" y="2335640"/>
              <a:ext cx="1050304" cy="1058614"/>
            </a:xfrm>
            <a:custGeom>
              <a:avLst/>
              <a:gdLst/>
              <a:ahLst/>
              <a:cxnLst/>
              <a:rect l="l" t="t" r="r" b="b"/>
              <a:pathLst>
                <a:path w="17279" h="17415" extrusionOk="0">
                  <a:moveTo>
                    <a:pt x="17062" y="1"/>
                  </a:moveTo>
                  <a:lnTo>
                    <a:pt x="1" y="17089"/>
                  </a:lnTo>
                  <a:cubicBezTo>
                    <a:pt x="55" y="17170"/>
                    <a:pt x="28" y="17279"/>
                    <a:pt x="82" y="17387"/>
                  </a:cubicBezTo>
                  <a:cubicBezTo>
                    <a:pt x="82" y="17414"/>
                    <a:pt x="82" y="17414"/>
                    <a:pt x="82" y="17414"/>
                  </a:cubicBezTo>
                  <a:lnTo>
                    <a:pt x="17279" y="218"/>
                  </a:lnTo>
                  <a:cubicBezTo>
                    <a:pt x="17225" y="137"/>
                    <a:pt x="17197" y="55"/>
                    <a:pt x="1706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9"/>
            <p:cNvSpPr/>
            <p:nvPr/>
          </p:nvSpPr>
          <p:spPr>
            <a:xfrm>
              <a:off x="7412162" y="2360381"/>
              <a:ext cx="1002466" cy="979469"/>
            </a:xfrm>
            <a:custGeom>
              <a:avLst/>
              <a:gdLst/>
              <a:ahLst/>
              <a:cxnLst/>
              <a:rect l="l" t="t" r="r" b="b"/>
              <a:pathLst>
                <a:path w="16492" h="16113" extrusionOk="0">
                  <a:moveTo>
                    <a:pt x="16492" y="1"/>
                  </a:moveTo>
                  <a:cubicBezTo>
                    <a:pt x="16361" y="1"/>
                    <a:pt x="16248" y="36"/>
                    <a:pt x="16167" y="36"/>
                  </a:cubicBezTo>
                  <a:cubicBezTo>
                    <a:pt x="16147" y="36"/>
                    <a:pt x="16128" y="33"/>
                    <a:pt x="16112" y="28"/>
                  </a:cubicBezTo>
                  <a:lnTo>
                    <a:pt x="0" y="16112"/>
                  </a:lnTo>
                  <a:cubicBezTo>
                    <a:pt x="27" y="16112"/>
                    <a:pt x="54" y="16085"/>
                    <a:pt x="82" y="16085"/>
                  </a:cubicBezTo>
                  <a:cubicBezTo>
                    <a:pt x="136" y="16058"/>
                    <a:pt x="244" y="15977"/>
                    <a:pt x="299" y="15923"/>
                  </a:cubicBezTo>
                  <a:cubicBezTo>
                    <a:pt x="461" y="15760"/>
                    <a:pt x="597" y="15597"/>
                    <a:pt x="760" y="15434"/>
                  </a:cubicBezTo>
                  <a:cubicBezTo>
                    <a:pt x="868" y="15326"/>
                    <a:pt x="1112" y="15272"/>
                    <a:pt x="1248" y="15136"/>
                  </a:cubicBezTo>
                  <a:cubicBezTo>
                    <a:pt x="1329" y="15055"/>
                    <a:pt x="1302" y="14973"/>
                    <a:pt x="1329" y="14865"/>
                  </a:cubicBezTo>
                  <a:cubicBezTo>
                    <a:pt x="1356" y="14810"/>
                    <a:pt x="1519" y="14729"/>
                    <a:pt x="1601" y="14621"/>
                  </a:cubicBezTo>
                  <a:cubicBezTo>
                    <a:pt x="1655" y="14648"/>
                    <a:pt x="1655" y="14648"/>
                    <a:pt x="1790" y="14648"/>
                  </a:cubicBezTo>
                  <a:lnTo>
                    <a:pt x="16492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9"/>
            <p:cNvSpPr/>
            <p:nvPr/>
          </p:nvSpPr>
          <p:spPr>
            <a:xfrm>
              <a:off x="7342867" y="3352980"/>
              <a:ext cx="59448" cy="74222"/>
            </a:xfrm>
            <a:custGeom>
              <a:avLst/>
              <a:gdLst/>
              <a:ahLst/>
              <a:cxnLst/>
              <a:rect l="l" t="t" r="r" b="b"/>
              <a:pathLst>
                <a:path w="978" h="1221" extrusionOk="0">
                  <a:moveTo>
                    <a:pt x="923" y="0"/>
                  </a:moveTo>
                  <a:lnTo>
                    <a:pt x="1" y="923"/>
                  </a:lnTo>
                  <a:cubicBezTo>
                    <a:pt x="55" y="1031"/>
                    <a:pt x="82" y="1112"/>
                    <a:pt x="137" y="1221"/>
                  </a:cubicBezTo>
                  <a:lnTo>
                    <a:pt x="977" y="380"/>
                  </a:lnTo>
                  <a:cubicBezTo>
                    <a:pt x="977" y="353"/>
                    <a:pt x="977" y="353"/>
                    <a:pt x="977" y="353"/>
                  </a:cubicBezTo>
                  <a:cubicBezTo>
                    <a:pt x="977" y="217"/>
                    <a:pt x="923" y="136"/>
                    <a:pt x="92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9"/>
            <p:cNvSpPr/>
            <p:nvPr/>
          </p:nvSpPr>
          <p:spPr>
            <a:xfrm>
              <a:off x="7558897" y="2362022"/>
              <a:ext cx="905210" cy="900324"/>
            </a:xfrm>
            <a:custGeom>
              <a:avLst/>
              <a:gdLst/>
              <a:ahLst/>
              <a:cxnLst/>
              <a:rect l="l" t="t" r="r" b="b"/>
              <a:pathLst>
                <a:path w="14892" h="14811" extrusionOk="0">
                  <a:moveTo>
                    <a:pt x="14511" y="1"/>
                  </a:moveTo>
                  <a:lnTo>
                    <a:pt x="0" y="14512"/>
                  </a:lnTo>
                  <a:cubicBezTo>
                    <a:pt x="27" y="14539"/>
                    <a:pt x="54" y="14566"/>
                    <a:pt x="82" y="14621"/>
                  </a:cubicBezTo>
                  <a:cubicBezTo>
                    <a:pt x="82" y="14675"/>
                    <a:pt x="109" y="14756"/>
                    <a:pt x="109" y="14811"/>
                  </a:cubicBezTo>
                  <a:lnTo>
                    <a:pt x="14891" y="28"/>
                  </a:lnTo>
                  <a:cubicBezTo>
                    <a:pt x="14783" y="1"/>
                    <a:pt x="14674" y="1"/>
                    <a:pt x="1453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49"/>
            <p:cNvSpPr/>
            <p:nvPr/>
          </p:nvSpPr>
          <p:spPr>
            <a:xfrm>
              <a:off x="7357759" y="3405744"/>
              <a:ext cx="41273" cy="43524"/>
            </a:xfrm>
            <a:custGeom>
              <a:avLst/>
              <a:gdLst/>
              <a:ahLst/>
              <a:cxnLst/>
              <a:rect l="l" t="t" r="r" b="b"/>
              <a:pathLst>
                <a:path w="679" h="716" extrusionOk="0">
                  <a:moveTo>
                    <a:pt x="651" y="0"/>
                  </a:moveTo>
                  <a:lnTo>
                    <a:pt x="0" y="624"/>
                  </a:lnTo>
                  <a:lnTo>
                    <a:pt x="27" y="624"/>
                  </a:lnTo>
                  <a:cubicBezTo>
                    <a:pt x="48" y="685"/>
                    <a:pt x="68" y="716"/>
                    <a:pt x="111" y="716"/>
                  </a:cubicBezTo>
                  <a:cubicBezTo>
                    <a:pt x="126" y="716"/>
                    <a:pt x="143" y="712"/>
                    <a:pt x="163" y="706"/>
                  </a:cubicBezTo>
                  <a:cubicBezTo>
                    <a:pt x="217" y="706"/>
                    <a:pt x="217" y="624"/>
                    <a:pt x="271" y="570"/>
                  </a:cubicBezTo>
                  <a:cubicBezTo>
                    <a:pt x="298" y="489"/>
                    <a:pt x="326" y="516"/>
                    <a:pt x="407" y="461"/>
                  </a:cubicBezTo>
                  <a:cubicBezTo>
                    <a:pt x="461" y="434"/>
                    <a:pt x="461" y="217"/>
                    <a:pt x="570" y="190"/>
                  </a:cubicBezTo>
                  <a:cubicBezTo>
                    <a:pt x="597" y="190"/>
                    <a:pt x="651" y="190"/>
                    <a:pt x="651" y="163"/>
                  </a:cubicBezTo>
                  <a:lnTo>
                    <a:pt x="678" y="163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9"/>
            <p:cNvSpPr/>
            <p:nvPr/>
          </p:nvSpPr>
          <p:spPr>
            <a:xfrm>
              <a:off x="8274397" y="2395030"/>
              <a:ext cx="257303" cy="232512"/>
            </a:xfrm>
            <a:custGeom>
              <a:avLst/>
              <a:gdLst/>
              <a:ahLst/>
              <a:cxnLst/>
              <a:rect l="l" t="t" r="r" b="b"/>
              <a:pathLst>
                <a:path w="4233" h="3825" extrusionOk="0">
                  <a:moveTo>
                    <a:pt x="3825" y="0"/>
                  </a:moveTo>
                  <a:lnTo>
                    <a:pt x="1" y="3825"/>
                  </a:lnTo>
                  <a:cubicBezTo>
                    <a:pt x="137" y="3825"/>
                    <a:pt x="299" y="3798"/>
                    <a:pt x="489" y="3771"/>
                  </a:cubicBezTo>
                  <a:lnTo>
                    <a:pt x="4232" y="28"/>
                  </a:lnTo>
                  <a:lnTo>
                    <a:pt x="3825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9"/>
            <p:cNvSpPr/>
            <p:nvPr/>
          </p:nvSpPr>
          <p:spPr>
            <a:xfrm>
              <a:off x="7596827" y="2726443"/>
              <a:ext cx="595207" cy="603498"/>
            </a:xfrm>
            <a:custGeom>
              <a:avLst/>
              <a:gdLst/>
              <a:ahLst/>
              <a:cxnLst/>
              <a:rect l="l" t="t" r="r" b="b"/>
              <a:pathLst>
                <a:path w="9792" h="9928" extrusionOk="0">
                  <a:moveTo>
                    <a:pt x="9521" y="0"/>
                  </a:moveTo>
                  <a:lnTo>
                    <a:pt x="0" y="9548"/>
                  </a:lnTo>
                  <a:cubicBezTo>
                    <a:pt x="0" y="9575"/>
                    <a:pt x="0" y="9575"/>
                    <a:pt x="27" y="9602"/>
                  </a:cubicBezTo>
                  <a:cubicBezTo>
                    <a:pt x="27" y="9656"/>
                    <a:pt x="81" y="9684"/>
                    <a:pt x="81" y="9711"/>
                  </a:cubicBezTo>
                  <a:cubicBezTo>
                    <a:pt x="81" y="9792"/>
                    <a:pt x="27" y="9846"/>
                    <a:pt x="27" y="9928"/>
                  </a:cubicBezTo>
                  <a:lnTo>
                    <a:pt x="5343" y="4611"/>
                  </a:lnTo>
                  <a:lnTo>
                    <a:pt x="5642" y="4313"/>
                  </a:lnTo>
                  <a:lnTo>
                    <a:pt x="9792" y="163"/>
                  </a:lnTo>
                  <a:cubicBezTo>
                    <a:pt x="9683" y="163"/>
                    <a:pt x="9575" y="82"/>
                    <a:pt x="952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49"/>
            <p:cNvSpPr/>
            <p:nvPr/>
          </p:nvSpPr>
          <p:spPr>
            <a:xfrm>
              <a:off x="8330502" y="2396671"/>
              <a:ext cx="250677" cy="225947"/>
            </a:xfrm>
            <a:custGeom>
              <a:avLst/>
              <a:gdLst/>
              <a:ahLst/>
              <a:cxnLst/>
              <a:rect l="l" t="t" r="r" b="b"/>
              <a:pathLst>
                <a:path w="4124" h="3717" extrusionOk="0">
                  <a:moveTo>
                    <a:pt x="3716" y="1"/>
                  </a:moveTo>
                  <a:lnTo>
                    <a:pt x="0" y="3717"/>
                  </a:lnTo>
                  <a:cubicBezTo>
                    <a:pt x="136" y="3689"/>
                    <a:pt x="271" y="3689"/>
                    <a:pt x="353" y="3689"/>
                  </a:cubicBezTo>
                  <a:lnTo>
                    <a:pt x="434" y="3689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9"/>
            <p:cNvSpPr/>
            <p:nvPr/>
          </p:nvSpPr>
          <p:spPr>
            <a:xfrm>
              <a:off x="7966096" y="2729726"/>
              <a:ext cx="268791" cy="265520"/>
            </a:xfrm>
            <a:custGeom>
              <a:avLst/>
              <a:gdLst/>
              <a:ahLst/>
              <a:cxnLst/>
              <a:rect l="l" t="t" r="r" b="b"/>
              <a:pathLst>
                <a:path w="4422" h="4368" extrusionOk="0">
                  <a:moveTo>
                    <a:pt x="4205" y="1"/>
                  </a:moveTo>
                  <a:lnTo>
                    <a:pt x="164" y="4069"/>
                  </a:lnTo>
                  <a:cubicBezTo>
                    <a:pt x="136" y="4178"/>
                    <a:pt x="1" y="4232"/>
                    <a:pt x="1" y="4367"/>
                  </a:cubicBezTo>
                  <a:cubicBezTo>
                    <a:pt x="191" y="4367"/>
                    <a:pt x="326" y="4232"/>
                    <a:pt x="489" y="4151"/>
                  </a:cubicBezTo>
                  <a:lnTo>
                    <a:pt x="4422" y="218"/>
                  </a:lnTo>
                  <a:cubicBezTo>
                    <a:pt x="4368" y="136"/>
                    <a:pt x="4286" y="55"/>
                    <a:pt x="420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9"/>
            <p:cNvSpPr/>
            <p:nvPr/>
          </p:nvSpPr>
          <p:spPr>
            <a:xfrm>
              <a:off x="7610017" y="3013299"/>
              <a:ext cx="352857" cy="329833"/>
            </a:xfrm>
            <a:custGeom>
              <a:avLst/>
              <a:gdLst/>
              <a:ahLst/>
              <a:cxnLst/>
              <a:rect l="l" t="t" r="r" b="b"/>
              <a:pathLst>
                <a:path w="5805" h="5426" extrusionOk="0">
                  <a:moveTo>
                    <a:pt x="342" y="5082"/>
                  </a:moveTo>
                  <a:cubicBezTo>
                    <a:pt x="327" y="5095"/>
                    <a:pt x="313" y="5109"/>
                    <a:pt x="300" y="5124"/>
                  </a:cubicBezTo>
                  <a:lnTo>
                    <a:pt x="300" y="5124"/>
                  </a:lnTo>
                  <a:lnTo>
                    <a:pt x="342" y="5082"/>
                  </a:lnTo>
                  <a:close/>
                  <a:moveTo>
                    <a:pt x="5696" y="1"/>
                  </a:moveTo>
                  <a:cubicBezTo>
                    <a:pt x="5642" y="1"/>
                    <a:pt x="5642" y="164"/>
                    <a:pt x="5588" y="164"/>
                  </a:cubicBezTo>
                  <a:cubicBezTo>
                    <a:pt x="5560" y="164"/>
                    <a:pt x="5527" y="170"/>
                    <a:pt x="5493" y="170"/>
                  </a:cubicBezTo>
                  <a:cubicBezTo>
                    <a:pt x="5459" y="170"/>
                    <a:pt x="5425" y="164"/>
                    <a:pt x="5398" y="136"/>
                  </a:cubicBezTo>
                  <a:cubicBezTo>
                    <a:pt x="5371" y="136"/>
                    <a:pt x="5343" y="109"/>
                    <a:pt x="5316" y="82"/>
                  </a:cubicBezTo>
                  <a:lnTo>
                    <a:pt x="342" y="5082"/>
                  </a:lnTo>
                  <a:lnTo>
                    <a:pt x="342" y="5082"/>
                  </a:lnTo>
                  <a:cubicBezTo>
                    <a:pt x="346" y="5079"/>
                    <a:pt x="349" y="5076"/>
                    <a:pt x="353" y="5073"/>
                  </a:cubicBezTo>
                  <a:cubicBezTo>
                    <a:pt x="407" y="5127"/>
                    <a:pt x="380" y="5154"/>
                    <a:pt x="407" y="5182"/>
                  </a:cubicBezTo>
                  <a:cubicBezTo>
                    <a:pt x="434" y="5209"/>
                    <a:pt x="488" y="5182"/>
                    <a:pt x="515" y="5236"/>
                  </a:cubicBezTo>
                  <a:cubicBezTo>
                    <a:pt x="543" y="5263"/>
                    <a:pt x="543" y="5263"/>
                    <a:pt x="543" y="5290"/>
                  </a:cubicBezTo>
                  <a:lnTo>
                    <a:pt x="5805" y="28"/>
                  </a:lnTo>
                  <a:cubicBezTo>
                    <a:pt x="5777" y="1"/>
                    <a:pt x="5750" y="1"/>
                    <a:pt x="5696" y="1"/>
                  </a:cubicBezTo>
                  <a:close/>
                  <a:moveTo>
                    <a:pt x="300" y="5124"/>
                  </a:moveTo>
                  <a:lnTo>
                    <a:pt x="0" y="5426"/>
                  </a:lnTo>
                  <a:cubicBezTo>
                    <a:pt x="140" y="5402"/>
                    <a:pt x="200" y="5239"/>
                    <a:pt x="300" y="5124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9"/>
            <p:cNvSpPr/>
            <p:nvPr/>
          </p:nvSpPr>
          <p:spPr>
            <a:xfrm>
              <a:off x="8017216" y="2759390"/>
              <a:ext cx="222655" cy="250688"/>
            </a:xfrm>
            <a:custGeom>
              <a:avLst/>
              <a:gdLst/>
              <a:ahLst/>
              <a:cxnLst/>
              <a:rect l="l" t="t" r="r" b="b"/>
              <a:pathLst>
                <a:path w="3663" h="4124" extrusionOk="0">
                  <a:moveTo>
                    <a:pt x="3662" y="1"/>
                  </a:moveTo>
                  <a:lnTo>
                    <a:pt x="1" y="3717"/>
                  </a:lnTo>
                  <a:lnTo>
                    <a:pt x="82" y="3717"/>
                  </a:lnTo>
                  <a:cubicBezTo>
                    <a:pt x="28" y="3798"/>
                    <a:pt x="82" y="3798"/>
                    <a:pt x="82" y="3879"/>
                  </a:cubicBezTo>
                  <a:cubicBezTo>
                    <a:pt x="82" y="3961"/>
                    <a:pt x="1" y="3961"/>
                    <a:pt x="1" y="4069"/>
                  </a:cubicBezTo>
                  <a:cubicBezTo>
                    <a:pt x="1" y="4069"/>
                    <a:pt x="1" y="4096"/>
                    <a:pt x="1" y="4124"/>
                  </a:cubicBezTo>
                  <a:lnTo>
                    <a:pt x="3500" y="625"/>
                  </a:lnTo>
                  <a:cubicBezTo>
                    <a:pt x="3500" y="570"/>
                    <a:pt x="3500" y="516"/>
                    <a:pt x="3554" y="462"/>
                  </a:cubicBezTo>
                  <a:cubicBezTo>
                    <a:pt x="3581" y="381"/>
                    <a:pt x="3662" y="191"/>
                    <a:pt x="3662" y="28"/>
                  </a:cubicBezTo>
                  <a:lnTo>
                    <a:pt x="3662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9"/>
            <p:cNvSpPr/>
            <p:nvPr/>
          </p:nvSpPr>
          <p:spPr>
            <a:xfrm>
              <a:off x="7644604" y="3061139"/>
              <a:ext cx="308362" cy="316642"/>
            </a:xfrm>
            <a:custGeom>
              <a:avLst/>
              <a:gdLst/>
              <a:ahLst/>
              <a:cxnLst/>
              <a:rect l="l" t="t" r="r" b="b"/>
              <a:pathLst>
                <a:path w="5073" h="5209" extrusionOk="0">
                  <a:moveTo>
                    <a:pt x="4883" y="0"/>
                  </a:moveTo>
                  <a:lnTo>
                    <a:pt x="1" y="4883"/>
                  </a:lnTo>
                  <a:cubicBezTo>
                    <a:pt x="28" y="4991"/>
                    <a:pt x="55" y="5073"/>
                    <a:pt x="109" y="5208"/>
                  </a:cubicBezTo>
                  <a:lnTo>
                    <a:pt x="5073" y="217"/>
                  </a:lnTo>
                  <a:cubicBezTo>
                    <a:pt x="5073" y="190"/>
                    <a:pt x="5073" y="136"/>
                    <a:pt x="5073" y="136"/>
                  </a:cubicBezTo>
                  <a:cubicBezTo>
                    <a:pt x="5019" y="109"/>
                    <a:pt x="4937" y="82"/>
                    <a:pt x="488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9"/>
            <p:cNvSpPr/>
            <p:nvPr/>
          </p:nvSpPr>
          <p:spPr>
            <a:xfrm>
              <a:off x="7972721" y="3019925"/>
              <a:ext cx="13251" cy="9969"/>
            </a:xfrm>
            <a:custGeom>
              <a:avLst/>
              <a:gdLst/>
              <a:ahLst/>
              <a:cxnLst/>
              <a:rect l="l" t="t" r="r" b="b"/>
              <a:pathLst>
                <a:path w="218" h="164" extrusionOk="0">
                  <a:moveTo>
                    <a:pt x="163" y="0"/>
                  </a:moveTo>
                  <a:lnTo>
                    <a:pt x="0" y="163"/>
                  </a:lnTo>
                  <a:cubicBezTo>
                    <a:pt x="82" y="136"/>
                    <a:pt x="163" y="109"/>
                    <a:pt x="217" y="55"/>
                  </a:cubicBezTo>
                  <a:cubicBezTo>
                    <a:pt x="190" y="27"/>
                    <a:pt x="163" y="27"/>
                    <a:pt x="16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9"/>
            <p:cNvSpPr/>
            <p:nvPr/>
          </p:nvSpPr>
          <p:spPr>
            <a:xfrm>
              <a:off x="8376637" y="2398312"/>
              <a:ext cx="245754" cy="234214"/>
            </a:xfrm>
            <a:custGeom>
              <a:avLst/>
              <a:gdLst/>
              <a:ahLst/>
              <a:cxnLst/>
              <a:rect l="l" t="t" r="r" b="b"/>
              <a:pathLst>
                <a:path w="4043" h="3853" extrusionOk="0">
                  <a:moveTo>
                    <a:pt x="3744" y="1"/>
                  </a:moveTo>
                  <a:lnTo>
                    <a:pt x="1" y="3771"/>
                  </a:lnTo>
                  <a:cubicBezTo>
                    <a:pt x="82" y="3798"/>
                    <a:pt x="163" y="3852"/>
                    <a:pt x="245" y="3852"/>
                  </a:cubicBezTo>
                  <a:lnTo>
                    <a:pt x="353" y="3852"/>
                  </a:lnTo>
                  <a:lnTo>
                    <a:pt x="4042" y="136"/>
                  </a:lnTo>
                  <a:cubicBezTo>
                    <a:pt x="3934" y="55"/>
                    <a:pt x="3852" y="1"/>
                    <a:pt x="382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9"/>
            <p:cNvSpPr/>
            <p:nvPr/>
          </p:nvSpPr>
          <p:spPr>
            <a:xfrm>
              <a:off x="8033688" y="2995185"/>
              <a:ext cx="36349" cy="44557"/>
            </a:xfrm>
            <a:custGeom>
              <a:avLst/>
              <a:gdLst/>
              <a:ahLst/>
              <a:cxnLst/>
              <a:rect l="l" t="t" r="r" b="b"/>
              <a:pathLst>
                <a:path w="598" h="733" extrusionOk="0">
                  <a:moveTo>
                    <a:pt x="381" y="0"/>
                  </a:moveTo>
                  <a:lnTo>
                    <a:pt x="55" y="326"/>
                  </a:lnTo>
                  <a:cubicBezTo>
                    <a:pt x="109" y="353"/>
                    <a:pt x="137" y="380"/>
                    <a:pt x="137" y="434"/>
                  </a:cubicBezTo>
                  <a:cubicBezTo>
                    <a:pt x="137" y="489"/>
                    <a:pt x="326" y="543"/>
                    <a:pt x="1" y="543"/>
                  </a:cubicBezTo>
                  <a:lnTo>
                    <a:pt x="1" y="624"/>
                  </a:lnTo>
                  <a:cubicBezTo>
                    <a:pt x="326" y="624"/>
                    <a:pt x="28" y="651"/>
                    <a:pt x="82" y="679"/>
                  </a:cubicBezTo>
                  <a:cubicBezTo>
                    <a:pt x="82" y="679"/>
                    <a:pt x="82" y="706"/>
                    <a:pt x="82" y="733"/>
                  </a:cubicBezTo>
                  <a:lnTo>
                    <a:pt x="598" y="217"/>
                  </a:lnTo>
                  <a:cubicBezTo>
                    <a:pt x="543" y="163"/>
                    <a:pt x="489" y="109"/>
                    <a:pt x="435" y="28"/>
                  </a:cubicBezTo>
                  <a:cubicBezTo>
                    <a:pt x="408" y="28"/>
                    <a:pt x="408" y="0"/>
                    <a:pt x="38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9"/>
            <p:cNvSpPr/>
            <p:nvPr/>
          </p:nvSpPr>
          <p:spPr>
            <a:xfrm>
              <a:off x="7794621" y="3090803"/>
              <a:ext cx="176520" cy="179809"/>
            </a:xfrm>
            <a:custGeom>
              <a:avLst/>
              <a:gdLst/>
              <a:ahLst/>
              <a:cxnLst/>
              <a:rect l="l" t="t" r="r" b="b"/>
              <a:pathLst>
                <a:path w="2904" h="2958" extrusionOk="0">
                  <a:moveTo>
                    <a:pt x="2740" y="1"/>
                  </a:moveTo>
                  <a:lnTo>
                    <a:pt x="1" y="2767"/>
                  </a:lnTo>
                  <a:cubicBezTo>
                    <a:pt x="55" y="2767"/>
                    <a:pt x="137" y="2767"/>
                    <a:pt x="218" y="2822"/>
                  </a:cubicBezTo>
                  <a:cubicBezTo>
                    <a:pt x="218" y="2849"/>
                    <a:pt x="218" y="2903"/>
                    <a:pt x="218" y="2957"/>
                  </a:cubicBezTo>
                  <a:lnTo>
                    <a:pt x="2903" y="299"/>
                  </a:lnTo>
                  <a:cubicBezTo>
                    <a:pt x="2849" y="191"/>
                    <a:pt x="2795" y="109"/>
                    <a:pt x="274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9"/>
            <p:cNvSpPr/>
            <p:nvPr/>
          </p:nvSpPr>
          <p:spPr>
            <a:xfrm>
              <a:off x="7654512" y="3379362"/>
              <a:ext cx="19816" cy="42916"/>
            </a:xfrm>
            <a:custGeom>
              <a:avLst/>
              <a:gdLst/>
              <a:ahLst/>
              <a:cxnLst/>
              <a:rect l="l" t="t" r="r" b="b"/>
              <a:pathLst>
                <a:path w="326" h="706" extrusionOk="0">
                  <a:moveTo>
                    <a:pt x="299" y="0"/>
                  </a:moveTo>
                  <a:lnTo>
                    <a:pt x="28" y="272"/>
                  </a:lnTo>
                  <a:cubicBezTo>
                    <a:pt x="55" y="326"/>
                    <a:pt x="55" y="353"/>
                    <a:pt x="55" y="407"/>
                  </a:cubicBezTo>
                  <a:cubicBezTo>
                    <a:pt x="55" y="489"/>
                    <a:pt x="0" y="624"/>
                    <a:pt x="28" y="706"/>
                  </a:cubicBezTo>
                  <a:lnTo>
                    <a:pt x="109" y="624"/>
                  </a:lnTo>
                  <a:cubicBezTo>
                    <a:pt x="163" y="461"/>
                    <a:pt x="326" y="353"/>
                    <a:pt x="326" y="163"/>
                  </a:cubicBezTo>
                  <a:cubicBezTo>
                    <a:pt x="326" y="82"/>
                    <a:pt x="299" y="82"/>
                    <a:pt x="29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9"/>
            <p:cNvSpPr/>
            <p:nvPr/>
          </p:nvSpPr>
          <p:spPr>
            <a:xfrm>
              <a:off x="7654512" y="3423858"/>
              <a:ext cx="1702" cy="61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28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9"/>
            <p:cNvSpPr/>
            <p:nvPr/>
          </p:nvSpPr>
          <p:spPr>
            <a:xfrm>
              <a:off x="7679251" y="3298575"/>
              <a:ext cx="85768" cy="87412"/>
            </a:xfrm>
            <a:custGeom>
              <a:avLst/>
              <a:gdLst/>
              <a:ahLst/>
              <a:cxnLst/>
              <a:rect l="l" t="t" r="r" b="b"/>
              <a:pathLst>
                <a:path w="1411" h="1438" extrusionOk="0">
                  <a:moveTo>
                    <a:pt x="1221" y="0"/>
                  </a:moveTo>
                  <a:lnTo>
                    <a:pt x="0" y="1248"/>
                  </a:lnTo>
                  <a:cubicBezTo>
                    <a:pt x="55" y="1248"/>
                    <a:pt x="136" y="1275"/>
                    <a:pt x="163" y="1329"/>
                  </a:cubicBezTo>
                  <a:cubicBezTo>
                    <a:pt x="163" y="1329"/>
                    <a:pt x="163" y="1438"/>
                    <a:pt x="190" y="1438"/>
                  </a:cubicBezTo>
                  <a:lnTo>
                    <a:pt x="217" y="1438"/>
                  </a:lnTo>
                  <a:lnTo>
                    <a:pt x="1411" y="244"/>
                  </a:lnTo>
                  <a:cubicBezTo>
                    <a:pt x="1384" y="190"/>
                    <a:pt x="1329" y="136"/>
                    <a:pt x="1275" y="55"/>
                  </a:cubicBezTo>
                  <a:cubicBezTo>
                    <a:pt x="1248" y="55"/>
                    <a:pt x="1248" y="27"/>
                    <a:pt x="122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9"/>
            <p:cNvSpPr/>
            <p:nvPr/>
          </p:nvSpPr>
          <p:spPr>
            <a:xfrm>
              <a:off x="8472252" y="2388404"/>
              <a:ext cx="216091" cy="191359"/>
            </a:xfrm>
            <a:custGeom>
              <a:avLst/>
              <a:gdLst/>
              <a:ahLst/>
              <a:cxnLst/>
              <a:rect l="l" t="t" r="r" b="b"/>
              <a:pathLst>
                <a:path w="3555" h="3148" extrusionOk="0">
                  <a:moveTo>
                    <a:pt x="3174" y="1"/>
                  </a:moveTo>
                  <a:lnTo>
                    <a:pt x="2822" y="354"/>
                  </a:lnTo>
                  <a:lnTo>
                    <a:pt x="2686" y="462"/>
                  </a:lnTo>
                  <a:lnTo>
                    <a:pt x="1" y="3147"/>
                  </a:lnTo>
                  <a:lnTo>
                    <a:pt x="28" y="3147"/>
                  </a:lnTo>
                  <a:cubicBezTo>
                    <a:pt x="118" y="3147"/>
                    <a:pt x="173" y="3135"/>
                    <a:pt x="263" y="3135"/>
                  </a:cubicBezTo>
                  <a:cubicBezTo>
                    <a:pt x="308" y="3135"/>
                    <a:pt x="363" y="3138"/>
                    <a:pt x="435" y="3147"/>
                  </a:cubicBezTo>
                  <a:lnTo>
                    <a:pt x="3554" y="28"/>
                  </a:lnTo>
                  <a:cubicBezTo>
                    <a:pt x="3418" y="1"/>
                    <a:pt x="3310" y="1"/>
                    <a:pt x="317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8117815" y="2823703"/>
              <a:ext cx="110507" cy="112214"/>
            </a:xfrm>
            <a:custGeom>
              <a:avLst/>
              <a:gdLst/>
              <a:ahLst/>
              <a:cxnLst/>
              <a:rect l="l" t="t" r="r" b="b"/>
              <a:pathLst>
                <a:path w="1818" h="1846" extrusionOk="0">
                  <a:moveTo>
                    <a:pt x="1818" y="1"/>
                  </a:moveTo>
                  <a:lnTo>
                    <a:pt x="0" y="1818"/>
                  </a:lnTo>
                  <a:cubicBezTo>
                    <a:pt x="82" y="1845"/>
                    <a:pt x="190" y="1845"/>
                    <a:pt x="271" y="1845"/>
                  </a:cubicBezTo>
                  <a:cubicBezTo>
                    <a:pt x="326" y="1845"/>
                    <a:pt x="380" y="1845"/>
                    <a:pt x="434" y="1818"/>
                  </a:cubicBezTo>
                  <a:lnTo>
                    <a:pt x="977" y="1275"/>
                  </a:lnTo>
                  <a:cubicBezTo>
                    <a:pt x="1167" y="1031"/>
                    <a:pt x="1329" y="733"/>
                    <a:pt x="1465" y="570"/>
                  </a:cubicBezTo>
                  <a:cubicBezTo>
                    <a:pt x="1601" y="462"/>
                    <a:pt x="1763" y="218"/>
                    <a:pt x="181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7661076" y="3432125"/>
              <a:ext cx="18235" cy="26443"/>
            </a:xfrm>
            <a:custGeom>
              <a:avLst/>
              <a:gdLst/>
              <a:ahLst/>
              <a:cxnLst/>
              <a:rect l="l" t="t" r="r" b="b"/>
              <a:pathLst>
                <a:path w="300" h="435" extrusionOk="0">
                  <a:moveTo>
                    <a:pt x="164" y="0"/>
                  </a:moveTo>
                  <a:lnTo>
                    <a:pt x="1" y="163"/>
                  </a:lnTo>
                  <a:cubicBezTo>
                    <a:pt x="55" y="190"/>
                    <a:pt x="109" y="326"/>
                    <a:pt x="137" y="434"/>
                  </a:cubicBezTo>
                  <a:lnTo>
                    <a:pt x="299" y="272"/>
                  </a:lnTo>
                  <a:cubicBezTo>
                    <a:pt x="272" y="244"/>
                    <a:pt x="272" y="190"/>
                    <a:pt x="245" y="190"/>
                  </a:cubicBezTo>
                  <a:lnTo>
                    <a:pt x="272" y="190"/>
                  </a:lnTo>
                  <a:cubicBezTo>
                    <a:pt x="272" y="190"/>
                    <a:pt x="218" y="27"/>
                    <a:pt x="16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9"/>
            <p:cNvSpPr/>
            <p:nvPr/>
          </p:nvSpPr>
          <p:spPr>
            <a:xfrm>
              <a:off x="7708914" y="3326598"/>
              <a:ext cx="80844" cy="80847"/>
            </a:xfrm>
            <a:custGeom>
              <a:avLst/>
              <a:gdLst/>
              <a:ahLst/>
              <a:cxnLst/>
              <a:rect l="l" t="t" r="r" b="b"/>
              <a:pathLst>
                <a:path w="1330" h="1330" extrusionOk="0">
                  <a:moveTo>
                    <a:pt x="1113" y="0"/>
                  </a:moveTo>
                  <a:lnTo>
                    <a:pt x="0" y="1085"/>
                  </a:lnTo>
                  <a:cubicBezTo>
                    <a:pt x="28" y="1112"/>
                    <a:pt x="28" y="1112"/>
                    <a:pt x="55" y="1140"/>
                  </a:cubicBezTo>
                  <a:cubicBezTo>
                    <a:pt x="136" y="1221"/>
                    <a:pt x="82" y="1329"/>
                    <a:pt x="190" y="1329"/>
                  </a:cubicBezTo>
                  <a:lnTo>
                    <a:pt x="1330" y="190"/>
                  </a:lnTo>
                  <a:cubicBezTo>
                    <a:pt x="1302" y="163"/>
                    <a:pt x="1275" y="136"/>
                    <a:pt x="1248" y="109"/>
                  </a:cubicBezTo>
                  <a:cubicBezTo>
                    <a:pt x="1194" y="82"/>
                    <a:pt x="1140" y="55"/>
                    <a:pt x="111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9"/>
            <p:cNvSpPr/>
            <p:nvPr/>
          </p:nvSpPr>
          <p:spPr>
            <a:xfrm>
              <a:off x="7849084" y="3128735"/>
              <a:ext cx="122056" cy="123703"/>
            </a:xfrm>
            <a:custGeom>
              <a:avLst/>
              <a:gdLst/>
              <a:ahLst/>
              <a:cxnLst/>
              <a:rect l="l" t="t" r="r" b="b"/>
              <a:pathLst>
                <a:path w="2008" h="2035" extrusionOk="0">
                  <a:moveTo>
                    <a:pt x="2007" y="1"/>
                  </a:moveTo>
                  <a:lnTo>
                    <a:pt x="0" y="2035"/>
                  </a:lnTo>
                  <a:cubicBezTo>
                    <a:pt x="54" y="2035"/>
                    <a:pt x="109" y="2008"/>
                    <a:pt x="136" y="1981"/>
                  </a:cubicBezTo>
                  <a:cubicBezTo>
                    <a:pt x="136" y="1981"/>
                    <a:pt x="217" y="1818"/>
                    <a:pt x="244" y="1818"/>
                  </a:cubicBezTo>
                  <a:cubicBezTo>
                    <a:pt x="326" y="1818"/>
                    <a:pt x="353" y="1899"/>
                    <a:pt x="434" y="1899"/>
                  </a:cubicBezTo>
                  <a:cubicBezTo>
                    <a:pt x="515" y="1899"/>
                    <a:pt x="570" y="1872"/>
                    <a:pt x="624" y="1872"/>
                  </a:cubicBezTo>
                  <a:lnTo>
                    <a:pt x="1573" y="896"/>
                  </a:lnTo>
                  <a:cubicBezTo>
                    <a:pt x="1655" y="787"/>
                    <a:pt x="1817" y="543"/>
                    <a:pt x="1926" y="516"/>
                  </a:cubicBezTo>
                  <a:cubicBezTo>
                    <a:pt x="1926" y="353"/>
                    <a:pt x="2007" y="272"/>
                    <a:pt x="2007" y="28"/>
                  </a:cubicBezTo>
                  <a:cubicBezTo>
                    <a:pt x="2007" y="28"/>
                    <a:pt x="2007" y="28"/>
                    <a:pt x="200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8035390" y="3026490"/>
              <a:ext cx="41273" cy="38722"/>
            </a:xfrm>
            <a:custGeom>
              <a:avLst/>
              <a:gdLst/>
              <a:ahLst/>
              <a:cxnLst/>
              <a:rect l="l" t="t" r="r" b="b"/>
              <a:pathLst>
                <a:path w="679" h="637" extrusionOk="0">
                  <a:moveTo>
                    <a:pt x="678" y="1"/>
                  </a:moveTo>
                  <a:lnTo>
                    <a:pt x="27" y="625"/>
                  </a:lnTo>
                  <a:lnTo>
                    <a:pt x="136" y="625"/>
                  </a:lnTo>
                  <a:cubicBezTo>
                    <a:pt x="190" y="625"/>
                    <a:pt x="190" y="598"/>
                    <a:pt x="298" y="570"/>
                  </a:cubicBezTo>
                  <a:cubicBezTo>
                    <a:pt x="298" y="489"/>
                    <a:pt x="488" y="516"/>
                    <a:pt x="543" y="489"/>
                  </a:cubicBezTo>
                  <a:cubicBezTo>
                    <a:pt x="651" y="462"/>
                    <a:pt x="678" y="381"/>
                    <a:pt x="678" y="191"/>
                  </a:cubicBezTo>
                  <a:cubicBezTo>
                    <a:pt x="678" y="109"/>
                    <a:pt x="678" y="55"/>
                    <a:pt x="678" y="1"/>
                  </a:cubicBezTo>
                  <a:close/>
                  <a:moveTo>
                    <a:pt x="0" y="625"/>
                  </a:moveTo>
                  <a:cubicBezTo>
                    <a:pt x="0" y="625"/>
                    <a:pt x="12" y="637"/>
                    <a:pt x="20" y="637"/>
                  </a:cubicBezTo>
                  <a:cubicBezTo>
                    <a:pt x="24" y="637"/>
                    <a:pt x="27" y="634"/>
                    <a:pt x="27" y="625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8440948" y="2601099"/>
              <a:ext cx="85768" cy="87473"/>
            </a:xfrm>
            <a:custGeom>
              <a:avLst/>
              <a:gdLst/>
              <a:ahLst/>
              <a:cxnLst/>
              <a:rect l="l" t="t" r="r" b="b"/>
              <a:pathLst>
                <a:path w="1411" h="1439" extrusionOk="0">
                  <a:moveTo>
                    <a:pt x="1411" y="1"/>
                  </a:moveTo>
                  <a:lnTo>
                    <a:pt x="1411" y="1"/>
                  </a:lnTo>
                  <a:cubicBezTo>
                    <a:pt x="1248" y="55"/>
                    <a:pt x="1113" y="55"/>
                    <a:pt x="1031" y="218"/>
                  </a:cubicBezTo>
                  <a:cubicBezTo>
                    <a:pt x="841" y="462"/>
                    <a:pt x="706" y="760"/>
                    <a:pt x="462" y="896"/>
                  </a:cubicBezTo>
                  <a:cubicBezTo>
                    <a:pt x="299" y="977"/>
                    <a:pt x="55" y="1140"/>
                    <a:pt x="0" y="1438"/>
                  </a:cubicBezTo>
                  <a:lnTo>
                    <a:pt x="1411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8503617" y="2393389"/>
              <a:ext cx="225938" cy="206130"/>
            </a:xfrm>
            <a:custGeom>
              <a:avLst/>
              <a:gdLst/>
              <a:ahLst/>
              <a:cxnLst/>
              <a:rect l="l" t="t" r="r" b="b"/>
              <a:pathLst>
                <a:path w="3717" h="3391" extrusionOk="0">
                  <a:moveTo>
                    <a:pt x="3391" y="0"/>
                  </a:moveTo>
                  <a:lnTo>
                    <a:pt x="0" y="3391"/>
                  </a:lnTo>
                  <a:cubicBezTo>
                    <a:pt x="109" y="3391"/>
                    <a:pt x="299" y="3255"/>
                    <a:pt x="651" y="2794"/>
                  </a:cubicBezTo>
                  <a:cubicBezTo>
                    <a:pt x="705" y="2794"/>
                    <a:pt x="841" y="2848"/>
                    <a:pt x="868" y="2930"/>
                  </a:cubicBezTo>
                  <a:lnTo>
                    <a:pt x="3716" y="82"/>
                  </a:lnTo>
                  <a:cubicBezTo>
                    <a:pt x="3608" y="55"/>
                    <a:pt x="3499" y="27"/>
                    <a:pt x="339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7735295" y="3354621"/>
              <a:ext cx="67654" cy="82489"/>
            </a:xfrm>
            <a:custGeom>
              <a:avLst/>
              <a:gdLst/>
              <a:ahLst/>
              <a:cxnLst/>
              <a:rect l="l" t="t" r="r" b="b"/>
              <a:pathLst>
                <a:path w="1113" h="1357" extrusionOk="0">
                  <a:moveTo>
                    <a:pt x="1058" y="0"/>
                  </a:moveTo>
                  <a:lnTo>
                    <a:pt x="0" y="1031"/>
                  </a:lnTo>
                  <a:lnTo>
                    <a:pt x="82" y="1031"/>
                  </a:lnTo>
                  <a:cubicBezTo>
                    <a:pt x="82" y="1085"/>
                    <a:pt x="109" y="1140"/>
                    <a:pt x="136" y="1167"/>
                  </a:cubicBezTo>
                  <a:cubicBezTo>
                    <a:pt x="109" y="1167"/>
                    <a:pt x="109" y="1221"/>
                    <a:pt x="109" y="1275"/>
                  </a:cubicBezTo>
                  <a:cubicBezTo>
                    <a:pt x="109" y="1302"/>
                    <a:pt x="109" y="1330"/>
                    <a:pt x="109" y="1357"/>
                  </a:cubicBezTo>
                  <a:lnTo>
                    <a:pt x="1113" y="326"/>
                  </a:lnTo>
                  <a:cubicBezTo>
                    <a:pt x="1113" y="217"/>
                    <a:pt x="1085" y="109"/>
                    <a:pt x="105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8440948" y="2404938"/>
              <a:ext cx="324835" cy="329772"/>
            </a:xfrm>
            <a:custGeom>
              <a:avLst/>
              <a:gdLst/>
              <a:ahLst/>
              <a:cxnLst/>
              <a:rect l="l" t="t" r="r" b="b"/>
              <a:pathLst>
                <a:path w="5344" h="5425" extrusionOk="0">
                  <a:moveTo>
                    <a:pt x="5046" y="0"/>
                  </a:moveTo>
                  <a:lnTo>
                    <a:pt x="0" y="5045"/>
                  </a:lnTo>
                  <a:cubicBezTo>
                    <a:pt x="28" y="5154"/>
                    <a:pt x="28" y="5289"/>
                    <a:pt x="55" y="5425"/>
                  </a:cubicBezTo>
                  <a:lnTo>
                    <a:pt x="1709" y="3770"/>
                  </a:lnTo>
                  <a:lnTo>
                    <a:pt x="2089" y="3391"/>
                  </a:lnTo>
                  <a:lnTo>
                    <a:pt x="5344" y="109"/>
                  </a:lnTo>
                  <a:cubicBezTo>
                    <a:pt x="5263" y="82"/>
                    <a:pt x="5154" y="27"/>
                    <a:pt x="504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7675969" y="3463431"/>
              <a:ext cx="29724" cy="33068"/>
            </a:xfrm>
            <a:custGeom>
              <a:avLst/>
              <a:gdLst/>
              <a:ahLst/>
              <a:cxnLst/>
              <a:rect l="l" t="t" r="r" b="b"/>
              <a:pathLst>
                <a:path w="489" h="544" extrusionOk="0">
                  <a:moveTo>
                    <a:pt x="217" y="1"/>
                  </a:moveTo>
                  <a:lnTo>
                    <a:pt x="0" y="218"/>
                  </a:lnTo>
                  <a:cubicBezTo>
                    <a:pt x="54" y="326"/>
                    <a:pt x="81" y="408"/>
                    <a:pt x="109" y="543"/>
                  </a:cubicBezTo>
                  <a:lnTo>
                    <a:pt x="488" y="163"/>
                  </a:lnTo>
                  <a:cubicBezTo>
                    <a:pt x="407" y="109"/>
                    <a:pt x="298" y="55"/>
                    <a:pt x="21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7689159" y="3483248"/>
              <a:ext cx="34647" cy="44557"/>
            </a:xfrm>
            <a:custGeom>
              <a:avLst/>
              <a:gdLst/>
              <a:ahLst/>
              <a:cxnLst/>
              <a:rect l="l" t="t" r="r" b="b"/>
              <a:pathLst>
                <a:path w="570" h="733" extrusionOk="0">
                  <a:moveTo>
                    <a:pt x="488" y="0"/>
                  </a:moveTo>
                  <a:lnTo>
                    <a:pt x="0" y="488"/>
                  </a:lnTo>
                  <a:cubicBezTo>
                    <a:pt x="54" y="570"/>
                    <a:pt x="136" y="651"/>
                    <a:pt x="217" y="732"/>
                  </a:cubicBezTo>
                  <a:lnTo>
                    <a:pt x="542" y="380"/>
                  </a:lnTo>
                  <a:cubicBezTo>
                    <a:pt x="542" y="298"/>
                    <a:pt x="570" y="298"/>
                    <a:pt x="570" y="244"/>
                  </a:cubicBezTo>
                  <a:cubicBezTo>
                    <a:pt x="570" y="136"/>
                    <a:pt x="542" y="54"/>
                    <a:pt x="48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8447513" y="2672038"/>
              <a:ext cx="84187" cy="102245"/>
            </a:xfrm>
            <a:custGeom>
              <a:avLst/>
              <a:gdLst/>
              <a:ahLst/>
              <a:cxnLst/>
              <a:rect l="l" t="t" r="r" b="b"/>
              <a:pathLst>
                <a:path w="1385" h="1682" extrusionOk="0">
                  <a:moveTo>
                    <a:pt x="1357" y="0"/>
                  </a:moveTo>
                  <a:lnTo>
                    <a:pt x="1" y="1356"/>
                  </a:lnTo>
                  <a:cubicBezTo>
                    <a:pt x="55" y="1492"/>
                    <a:pt x="82" y="1601"/>
                    <a:pt x="109" y="1682"/>
                  </a:cubicBezTo>
                  <a:lnTo>
                    <a:pt x="408" y="1384"/>
                  </a:lnTo>
                  <a:lnTo>
                    <a:pt x="760" y="1031"/>
                  </a:lnTo>
                  <a:lnTo>
                    <a:pt x="788" y="1004"/>
                  </a:lnTo>
                  <a:cubicBezTo>
                    <a:pt x="788" y="814"/>
                    <a:pt x="1113" y="760"/>
                    <a:pt x="1113" y="597"/>
                  </a:cubicBezTo>
                  <a:cubicBezTo>
                    <a:pt x="1113" y="326"/>
                    <a:pt x="1384" y="244"/>
                    <a:pt x="1384" y="109"/>
                  </a:cubicBezTo>
                  <a:cubicBezTo>
                    <a:pt x="1384" y="82"/>
                    <a:pt x="1384" y="54"/>
                    <a:pt x="135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8594309" y="2419770"/>
              <a:ext cx="206122" cy="196283"/>
            </a:xfrm>
            <a:custGeom>
              <a:avLst/>
              <a:gdLst/>
              <a:ahLst/>
              <a:cxnLst/>
              <a:rect l="l" t="t" r="r" b="b"/>
              <a:pathLst>
                <a:path w="3391" h="3229" extrusionOk="0">
                  <a:moveTo>
                    <a:pt x="3092" y="0"/>
                  </a:moveTo>
                  <a:lnTo>
                    <a:pt x="0" y="3120"/>
                  </a:lnTo>
                  <a:cubicBezTo>
                    <a:pt x="109" y="3147"/>
                    <a:pt x="217" y="3201"/>
                    <a:pt x="298" y="3228"/>
                  </a:cubicBezTo>
                  <a:lnTo>
                    <a:pt x="3391" y="163"/>
                  </a:lnTo>
                  <a:cubicBezTo>
                    <a:pt x="3282" y="109"/>
                    <a:pt x="3201" y="55"/>
                    <a:pt x="309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8637162" y="2437885"/>
              <a:ext cx="196214" cy="178168"/>
            </a:xfrm>
            <a:custGeom>
              <a:avLst/>
              <a:gdLst/>
              <a:ahLst/>
              <a:cxnLst/>
              <a:rect l="l" t="t" r="r" b="b"/>
              <a:pathLst>
                <a:path w="3228" h="2931" extrusionOk="0">
                  <a:moveTo>
                    <a:pt x="2930" y="1"/>
                  </a:moveTo>
                  <a:lnTo>
                    <a:pt x="0" y="2930"/>
                  </a:lnTo>
                  <a:cubicBezTo>
                    <a:pt x="434" y="2794"/>
                    <a:pt x="787" y="2388"/>
                    <a:pt x="1167" y="2171"/>
                  </a:cubicBezTo>
                  <a:lnTo>
                    <a:pt x="1818" y="1547"/>
                  </a:lnTo>
                  <a:cubicBezTo>
                    <a:pt x="1790" y="1520"/>
                    <a:pt x="1790" y="1492"/>
                    <a:pt x="1790" y="1465"/>
                  </a:cubicBezTo>
                  <a:cubicBezTo>
                    <a:pt x="1790" y="1140"/>
                    <a:pt x="2252" y="1194"/>
                    <a:pt x="2333" y="1004"/>
                  </a:cubicBezTo>
                  <a:cubicBezTo>
                    <a:pt x="2387" y="923"/>
                    <a:pt x="2306" y="733"/>
                    <a:pt x="2469" y="733"/>
                  </a:cubicBezTo>
                  <a:lnTo>
                    <a:pt x="2604" y="733"/>
                  </a:lnTo>
                  <a:lnTo>
                    <a:pt x="3228" y="136"/>
                  </a:lnTo>
                  <a:cubicBezTo>
                    <a:pt x="3119" y="82"/>
                    <a:pt x="3011" y="28"/>
                    <a:pt x="293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8811919" y="2452717"/>
              <a:ext cx="57746" cy="49542"/>
            </a:xfrm>
            <a:custGeom>
              <a:avLst/>
              <a:gdLst/>
              <a:ahLst/>
              <a:cxnLst/>
              <a:rect l="l" t="t" r="r" b="b"/>
              <a:pathLst>
                <a:path w="950" h="815" extrusionOk="0">
                  <a:moveTo>
                    <a:pt x="651" y="1"/>
                  </a:moveTo>
                  <a:lnTo>
                    <a:pt x="0" y="625"/>
                  </a:lnTo>
                  <a:cubicBezTo>
                    <a:pt x="82" y="679"/>
                    <a:pt x="163" y="733"/>
                    <a:pt x="244" y="814"/>
                  </a:cubicBezTo>
                  <a:lnTo>
                    <a:pt x="950" y="109"/>
                  </a:lnTo>
                  <a:cubicBezTo>
                    <a:pt x="841" y="82"/>
                    <a:pt x="733" y="28"/>
                    <a:pt x="65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8739342" y="2543412"/>
              <a:ext cx="34708" cy="19878"/>
            </a:xfrm>
            <a:custGeom>
              <a:avLst/>
              <a:gdLst/>
              <a:ahLst/>
              <a:cxnLst/>
              <a:rect l="l" t="t" r="r" b="b"/>
              <a:pathLst>
                <a:path w="571" h="327" extrusionOk="0">
                  <a:moveTo>
                    <a:pt x="354" y="1"/>
                  </a:moveTo>
                  <a:lnTo>
                    <a:pt x="1" y="326"/>
                  </a:lnTo>
                  <a:cubicBezTo>
                    <a:pt x="571" y="299"/>
                    <a:pt x="489" y="136"/>
                    <a:pt x="35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8841582" y="2467549"/>
              <a:ext cx="59448" cy="54466"/>
            </a:xfrm>
            <a:custGeom>
              <a:avLst/>
              <a:gdLst/>
              <a:ahLst/>
              <a:cxnLst/>
              <a:rect l="l" t="t" r="r" b="b"/>
              <a:pathLst>
                <a:path w="978" h="896" extrusionOk="0">
                  <a:moveTo>
                    <a:pt x="733" y="1"/>
                  </a:moveTo>
                  <a:lnTo>
                    <a:pt x="1" y="733"/>
                  </a:lnTo>
                  <a:cubicBezTo>
                    <a:pt x="82" y="815"/>
                    <a:pt x="163" y="869"/>
                    <a:pt x="272" y="896"/>
                  </a:cubicBezTo>
                  <a:lnTo>
                    <a:pt x="652" y="516"/>
                  </a:lnTo>
                  <a:lnTo>
                    <a:pt x="706" y="462"/>
                  </a:lnTo>
                  <a:lnTo>
                    <a:pt x="977" y="164"/>
                  </a:lnTo>
                  <a:cubicBezTo>
                    <a:pt x="896" y="109"/>
                    <a:pt x="814" y="55"/>
                    <a:pt x="73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6757629" y="2187258"/>
              <a:ext cx="981009" cy="972843"/>
            </a:xfrm>
            <a:custGeom>
              <a:avLst/>
              <a:gdLst/>
              <a:ahLst/>
              <a:cxnLst/>
              <a:rect l="l" t="t" r="r" b="b"/>
              <a:pathLst>
                <a:path w="16139" h="16004" extrusionOk="0">
                  <a:moveTo>
                    <a:pt x="16057" y="1"/>
                  </a:moveTo>
                  <a:cubicBezTo>
                    <a:pt x="15650" y="1"/>
                    <a:pt x="15488" y="299"/>
                    <a:pt x="15271" y="462"/>
                  </a:cubicBezTo>
                  <a:cubicBezTo>
                    <a:pt x="15244" y="489"/>
                    <a:pt x="15244" y="489"/>
                    <a:pt x="15217" y="489"/>
                  </a:cubicBezTo>
                  <a:lnTo>
                    <a:pt x="4557" y="11176"/>
                  </a:lnTo>
                  <a:lnTo>
                    <a:pt x="4069" y="11664"/>
                  </a:lnTo>
                  <a:lnTo>
                    <a:pt x="3906" y="11827"/>
                  </a:lnTo>
                  <a:lnTo>
                    <a:pt x="3363" y="12342"/>
                  </a:lnTo>
                  <a:lnTo>
                    <a:pt x="353" y="15380"/>
                  </a:lnTo>
                  <a:lnTo>
                    <a:pt x="0" y="15733"/>
                  </a:lnTo>
                  <a:cubicBezTo>
                    <a:pt x="27" y="15814"/>
                    <a:pt x="81" y="15923"/>
                    <a:pt x="136" y="16004"/>
                  </a:cubicBezTo>
                  <a:lnTo>
                    <a:pt x="461" y="15678"/>
                  </a:lnTo>
                  <a:lnTo>
                    <a:pt x="488" y="15678"/>
                  </a:lnTo>
                  <a:lnTo>
                    <a:pt x="3526" y="12613"/>
                  </a:lnTo>
                  <a:lnTo>
                    <a:pt x="4096" y="12044"/>
                  </a:lnTo>
                  <a:lnTo>
                    <a:pt x="4584" y="11556"/>
                  </a:lnTo>
                  <a:lnTo>
                    <a:pt x="4747" y="11393"/>
                  </a:lnTo>
                  <a:lnTo>
                    <a:pt x="16139" y="28"/>
                  </a:lnTo>
                  <a:cubicBezTo>
                    <a:pt x="16112" y="28"/>
                    <a:pt x="16084" y="1"/>
                    <a:pt x="1605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8752532" y="2348831"/>
              <a:ext cx="26441" cy="19878"/>
            </a:xfrm>
            <a:custGeom>
              <a:avLst/>
              <a:gdLst/>
              <a:ahLst/>
              <a:cxnLst/>
              <a:rect l="l" t="t" r="r" b="b"/>
              <a:pathLst>
                <a:path w="435" h="327" extrusionOk="0">
                  <a:moveTo>
                    <a:pt x="354" y="1"/>
                  </a:moveTo>
                  <a:cubicBezTo>
                    <a:pt x="218" y="1"/>
                    <a:pt x="1" y="137"/>
                    <a:pt x="1" y="245"/>
                  </a:cubicBezTo>
                  <a:cubicBezTo>
                    <a:pt x="1" y="299"/>
                    <a:pt x="28" y="326"/>
                    <a:pt x="82" y="326"/>
                  </a:cubicBezTo>
                  <a:lnTo>
                    <a:pt x="109" y="326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8787179" y="2355457"/>
              <a:ext cx="13251" cy="9969"/>
            </a:xfrm>
            <a:custGeom>
              <a:avLst/>
              <a:gdLst/>
              <a:ahLst/>
              <a:cxnLst/>
              <a:rect l="l" t="t" r="r" b="b"/>
              <a:pathLst>
                <a:path w="218" h="164" extrusionOk="0">
                  <a:moveTo>
                    <a:pt x="163" y="0"/>
                  </a:moveTo>
                  <a:lnTo>
                    <a:pt x="1" y="163"/>
                  </a:lnTo>
                  <a:cubicBezTo>
                    <a:pt x="109" y="136"/>
                    <a:pt x="218" y="109"/>
                    <a:pt x="218" y="82"/>
                  </a:cubicBezTo>
                  <a:cubicBezTo>
                    <a:pt x="218" y="55"/>
                    <a:pt x="190" y="28"/>
                    <a:pt x="16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8609140" y="2390106"/>
              <a:ext cx="16534" cy="9908"/>
            </a:xfrm>
            <a:custGeom>
              <a:avLst/>
              <a:gdLst/>
              <a:ahLst/>
              <a:cxnLst/>
              <a:rect l="l" t="t" r="r" b="b"/>
              <a:pathLst>
                <a:path w="272" h="163" extrusionOk="0">
                  <a:moveTo>
                    <a:pt x="54" y="0"/>
                  </a:moveTo>
                  <a:lnTo>
                    <a:pt x="0" y="54"/>
                  </a:lnTo>
                  <a:cubicBezTo>
                    <a:pt x="54" y="109"/>
                    <a:pt x="109" y="163"/>
                    <a:pt x="190" y="163"/>
                  </a:cubicBezTo>
                  <a:cubicBezTo>
                    <a:pt x="217" y="163"/>
                    <a:pt x="271" y="109"/>
                    <a:pt x="271" y="81"/>
                  </a:cubicBezTo>
                  <a:cubicBezTo>
                    <a:pt x="271" y="27"/>
                    <a:pt x="217" y="0"/>
                    <a:pt x="21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8159027" y="2236739"/>
              <a:ext cx="8267" cy="9969"/>
            </a:xfrm>
            <a:custGeom>
              <a:avLst/>
              <a:gdLst/>
              <a:ahLst/>
              <a:cxnLst/>
              <a:rect l="l" t="t" r="r" b="b"/>
              <a:pathLst>
                <a:path w="136" h="164" extrusionOk="0">
                  <a:moveTo>
                    <a:pt x="82" y="1"/>
                  </a:moveTo>
                  <a:lnTo>
                    <a:pt x="0" y="82"/>
                  </a:lnTo>
                  <a:cubicBezTo>
                    <a:pt x="0" y="136"/>
                    <a:pt x="27" y="163"/>
                    <a:pt x="55" y="163"/>
                  </a:cubicBezTo>
                  <a:cubicBezTo>
                    <a:pt x="136" y="163"/>
                    <a:pt x="136" y="109"/>
                    <a:pt x="136" y="55"/>
                  </a:cubicBezTo>
                  <a:cubicBezTo>
                    <a:pt x="136" y="55"/>
                    <a:pt x="136" y="28"/>
                    <a:pt x="136" y="28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7835894" y="2269747"/>
              <a:ext cx="19816" cy="13252"/>
            </a:xfrm>
            <a:custGeom>
              <a:avLst/>
              <a:gdLst/>
              <a:ahLst/>
              <a:cxnLst/>
              <a:rect l="l" t="t" r="r" b="b"/>
              <a:pathLst>
                <a:path w="326" h="218" extrusionOk="0">
                  <a:moveTo>
                    <a:pt x="190" y="0"/>
                  </a:moveTo>
                  <a:cubicBezTo>
                    <a:pt x="109" y="0"/>
                    <a:pt x="0" y="54"/>
                    <a:pt x="0" y="136"/>
                  </a:cubicBezTo>
                  <a:cubicBezTo>
                    <a:pt x="0" y="190"/>
                    <a:pt x="54" y="217"/>
                    <a:pt x="136" y="217"/>
                  </a:cubicBezTo>
                  <a:lnTo>
                    <a:pt x="326" y="27"/>
                  </a:lnTo>
                  <a:cubicBezTo>
                    <a:pt x="271" y="27"/>
                    <a:pt x="244" y="0"/>
                    <a:pt x="19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7672626" y="2134495"/>
              <a:ext cx="62730" cy="44618"/>
            </a:xfrm>
            <a:custGeom>
              <a:avLst/>
              <a:gdLst/>
              <a:ahLst/>
              <a:cxnLst/>
              <a:rect l="l" t="t" r="r" b="b"/>
              <a:pathLst>
                <a:path w="1032" h="734" extrusionOk="0">
                  <a:moveTo>
                    <a:pt x="733" y="1"/>
                  </a:moveTo>
                  <a:lnTo>
                    <a:pt x="1" y="733"/>
                  </a:lnTo>
                  <a:lnTo>
                    <a:pt x="28" y="733"/>
                  </a:lnTo>
                  <a:lnTo>
                    <a:pt x="435" y="598"/>
                  </a:lnTo>
                  <a:cubicBezTo>
                    <a:pt x="435" y="598"/>
                    <a:pt x="489" y="570"/>
                    <a:pt x="570" y="570"/>
                  </a:cubicBezTo>
                  <a:lnTo>
                    <a:pt x="1031" y="109"/>
                  </a:lnTo>
                  <a:cubicBezTo>
                    <a:pt x="950" y="82"/>
                    <a:pt x="869" y="28"/>
                    <a:pt x="842" y="28"/>
                  </a:cubicBezTo>
                  <a:cubicBezTo>
                    <a:pt x="787" y="28"/>
                    <a:pt x="733" y="82"/>
                    <a:pt x="679" y="109"/>
                  </a:cubicBezTo>
                  <a:cubicBezTo>
                    <a:pt x="733" y="55"/>
                    <a:pt x="733" y="55"/>
                    <a:pt x="73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7733654" y="2152670"/>
              <a:ext cx="16534" cy="14893"/>
            </a:xfrm>
            <a:custGeom>
              <a:avLst/>
              <a:gdLst/>
              <a:ahLst/>
              <a:cxnLst/>
              <a:rect l="l" t="t" r="r" b="b"/>
              <a:pathLst>
                <a:path w="272" h="245" extrusionOk="0">
                  <a:moveTo>
                    <a:pt x="244" y="0"/>
                  </a:moveTo>
                  <a:lnTo>
                    <a:pt x="0" y="244"/>
                  </a:lnTo>
                  <a:cubicBezTo>
                    <a:pt x="136" y="217"/>
                    <a:pt x="272" y="163"/>
                    <a:pt x="272" y="54"/>
                  </a:cubicBezTo>
                  <a:cubicBezTo>
                    <a:pt x="272" y="27"/>
                    <a:pt x="244" y="27"/>
                    <a:pt x="24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7550630" y="2108113"/>
              <a:ext cx="16534" cy="13252"/>
            </a:xfrm>
            <a:custGeom>
              <a:avLst/>
              <a:gdLst/>
              <a:ahLst/>
              <a:cxnLst/>
              <a:rect l="l" t="t" r="r" b="b"/>
              <a:pathLst>
                <a:path w="272" h="218" extrusionOk="0">
                  <a:moveTo>
                    <a:pt x="190" y="1"/>
                  </a:moveTo>
                  <a:cubicBezTo>
                    <a:pt x="163" y="1"/>
                    <a:pt x="1" y="1"/>
                    <a:pt x="1" y="82"/>
                  </a:cubicBezTo>
                  <a:cubicBezTo>
                    <a:pt x="1" y="109"/>
                    <a:pt x="28" y="164"/>
                    <a:pt x="55" y="218"/>
                  </a:cubicBezTo>
                  <a:lnTo>
                    <a:pt x="272" y="28"/>
                  </a:lnTo>
                  <a:cubicBezTo>
                    <a:pt x="245" y="1"/>
                    <a:pt x="218" y="1"/>
                    <a:pt x="19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7560538" y="2073525"/>
              <a:ext cx="42914" cy="31366"/>
            </a:xfrm>
            <a:custGeom>
              <a:avLst/>
              <a:gdLst/>
              <a:ahLst/>
              <a:cxnLst/>
              <a:rect l="l" t="t" r="r" b="b"/>
              <a:pathLst>
                <a:path w="706" h="516" extrusionOk="0">
                  <a:moveTo>
                    <a:pt x="706" y="0"/>
                  </a:moveTo>
                  <a:lnTo>
                    <a:pt x="706" y="0"/>
                  </a:lnTo>
                  <a:cubicBezTo>
                    <a:pt x="407" y="55"/>
                    <a:pt x="299" y="353"/>
                    <a:pt x="0" y="434"/>
                  </a:cubicBezTo>
                  <a:cubicBezTo>
                    <a:pt x="55" y="461"/>
                    <a:pt x="109" y="489"/>
                    <a:pt x="163" y="516"/>
                  </a:cubicBezTo>
                  <a:lnTo>
                    <a:pt x="706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7580293" y="2111456"/>
              <a:ext cx="34708" cy="23099"/>
            </a:xfrm>
            <a:custGeom>
              <a:avLst/>
              <a:gdLst/>
              <a:ahLst/>
              <a:cxnLst/>
              <a:rect l="l" t="t" r="r" b="b"/>
              <a:pathLst>
                <a:path w="571" h="380" extrusionOk="0">
                  <a:moveTo>
                    <a:pt x="570" y="0"/>
                  </a:moveTo>
                  <a:lnTo>
                    <a:pt x="570" y="0"/>
                  </a:lnTo>
                  <a:cubicBezTo>
                    <a:pt x="326" y="82"/>
                    <a:pt x="245" y="163"/>
                    <a:pt x="1" y="244"/>
                  </a:cubicBezTo>
                  <a:cubicBezTo>
                    <a:pt x="55" y="271"/>
                    <a:pt x="109" y="326"/>
                    <a:pt x="191" y="380"/>
                  </a:cubicBezTo>
                  <a:lnTo>
                    <a:pt x="570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7590201" y="2076807"/>
              <a:ext cx="47899" cy="34710"/>
            </a:xfrm>
            <a:custGeom>
              <a:avLst/>
              <a:gdLst/>
              <a:ahLst/>
              <a:cxnLst/>
              <a:rect l="l" t="t" r="r" b="b"/>
              <a:pathLst>
                <a:path w="788" h="571" extrusionOk="0">
                  <a:moveTo>
                    <a:pt x="570" y="1"/>
                  </a:moveTo>
                  <a:lnTo>
                    <a:pt x="1" y="543"/>
                  </a:lnTo>
                  <a:lnTo>
                    <a:pt x="82" y="543"/>
                  </a:lnTo>
                  <a:cubicBezTo>
                    <a:pt x="136" y="543"/>
                    <a:pt x="326" y="570"/>
                    <a:pt x="407" y="570"/>
                  </a:cubicBezTo>
                  <a:lnTo>
                    <a:pt x="733" y="245"/>
                  </a:lnTo>
                  <a:lnTo>
                    <a:pt x="787" y="190"/>
                  </a:lnTo>
                  <a:cubicBezTo>
                    <a:pt x="706" y="136"/>
                    <a:pt x="652" y="55"/>
                    <a:pt x="57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7606674" y="2096624"/>
              <a:ext cx="52822" cy="51122"/>
            </a:xfrm>
            <a:custGeom>
              <a:avLst/>
              <a:gdLst/>
              <a:ahLst/>
              <a:cxnLst/>
              <a:rect l="l" t="t" r="r" b="b"/>
              <a:pathLst>
                <a:path w="869" h="841" extrusionOk="0">
                  <a:moveTo>
                    <a:pt x="706" y="0"/>
                  </a:moveTo>
                  <a:cubicBezTo>
                    <a:pt x="634" y="0"/>
                    <a:pt x="604" y="86"/>
                    <a:pt x="560" y="86"/>
                  </a:cubicBezTo>
                  <a:cubicBezTo>
                    <a:pt x="555" y="86"/>
                    <a:pt x="549" y="84"/>
                    <a:pt x="543" y="81"/>
                  </a:cubicBezTo>
                  <a:lnTo>
                    <a:pt x="1" y="705"/>
                  </a:lnTo>
                  <a:cubicBezTo>
                    <a:pt x="109" y="705"/>
                    <a:pt x="245" y="814"/>
                    <a:pt x="353" y="841"/>
                  </a:cubicBezTo>
                  <a:lnTo>
                    <a:pt x="869" y="163"/>
                  </a:lnTo>
                  <a:cubicBezTo>
                    <a:pt x="869" y="163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7647886" y="2129571"/>
              <a:ext cx="23159" cy="23160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381" y="1"/>
                  </a:moveTo>
                  <a:lnTo>
                    <a:pt x="1" y="353"/>
                  </a:lnTo>
                  <a:cubicBezTo>
                    <a:pt x="55" y="380"/>
                    <a:pt x="137" y="380"/>
                    <a:pt x="191" y="380"/>
                  </a:cubicBezTo>
                  <a:cubicBezTo>
                    <a:pt x="245" y="380"/>
                    <a:pt x="354" y="326"/>
                    <a:pt x="354" y="272"/>
                  </a:cubicBezTo>
                  <a:cubicBezTo>
                    <a:pt x="354" y="217"/>
                    <a:pt x="272" y="190"/>
                    <a:pt x="218" y="163"/>
                  </a:cubicBezTo>
                  <a:cubicBezTo>
                    <a:pt x="272" y="136"/>
                    <a:pt x="381" y="136"/>
                    <a:pt x="381" y="55"/>
                  </a:cubicBezTo>
                  <a:cubicBezTo>
                    <a:pt x="381" y="28"/>
                    <a:pt x="381" y="1"/>
                    <a:pt x="38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7610017" y="2202090"/>
              <a:ext cx="13251" cy="8328"/>
            </a:xfrm>
            <a:custGeom>
              <a:avLst/>
              <a:gdLst/>
              <a:ahLst/>
              <a:cxnLst/>
              <a:rect l="l" t="t" r="r" b="b"/>
              <a:pathLst>
                <a:path w="218" h="137" extrusionOk="0">
                  <a:moveTo>
                    <a:pt x="109" y="1"/>
                  </a:moveTo>
                  <a:cubicBezTo>
                    <a:pt x="81" y="1"/>
                    <a:pt x="54" y="55"/>
                    <a:pt x="0" y="82"/>
                  </a:cubicBezTo>
                  <a:cubicBezTo>
                    <a:pt x="0" y="109"/>
                    <a:pt x="27" y="137"/>
                    <a:pt x="81" y="137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7537440" y="2075166"/>
              <a:ext cx="13251" cy="4985"/>
            </a:xfrm>
            <a:custGeom>
              <a:avLst/>
              <a:gdLst/>
              <a:ahLst/>
              <a:cxnLst/>
              <a:rect l="l" t="t" r="r" b="b"/>
              <a:pathLst>
                <a:path w="218" h="82" extrusionOk="0">
                  <a:moveTo>
                    <a:pt x="1" y="0"/>
                  </a:moveTo>
                  <a:cubicBezTo>
                    <a:pt x="28" y="82"/>
                    <a:pt x="82" y="82"/>
                    <a:pt x="136" y="8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6910929" y="2086716"/>
              <a:ext cx="28083" cy="9969"/>
            </a:xfrm>
            <a:custGeom>
              <a:avLst/>
              <a:gdLst/>
              <a:ahLst/>
              <a:cxnLst/>
              <a:rect l="l" t="t" r="r" b="b"/>
              <a:pathLst>
                <a:path w="462" h="164" extrusionOk="0">
                  <a:moveTo>
                    <a:pt x="462" y="0"/>
                  </a:moveTo>
                  <a:cubicBezTo>
                    <a:pt x="272" y="0"/>
                    <a:pt x="55" y="55"/>
                    <a:pt x="1" y="136"/>
                  </a:cubicBezTo>
                  <a:cubicBezTo>
                    <a:pt x="55" y="163"/>
                    <a:pt x="109" y="163"/>
                    <a:pt x="163" y="163"/>
                  </a:cubicBezTo>
                  <a:cubicBezTo>
                    <a:pt x="218" y="163"/>
                    <a:pt x="245" y="163"/>
                    <a:pt x="299" y="136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6945576" y="2083433"/>
              <a:ext cx="41273" cy="23099"/>
            </a:xfrm>
            <a:custGeom>
              <a:avLst/>
              <a:gdLst/>
              <a:ahLst/>
              <a:cxnLst/>
              <a:rect l="l" t="t" r="r" b="b"/>
              <a:pathLst>
                <a:path w="679" h="380" extrusionOk="0">
                  <a:moveTo>
                    <a:pt x="678" y="0"/>
                  </a:moveTo>
                  <a:lnTo>
                    <a:pt x="592" y="76"/>
                  </a:lnTo>
                  <a:lnTo>
                    <a:pt x="592" y="76"/>
                  </a:lnTo>
                  <a:cubicBezTo>
                    <a:pt x="623" y="55"/>
                    <a:pt x="651" y="28"/>
                    <a:pt x="678" y="0"/>
                  </a:cubicBezTo>
                  <a:close/>
                  <a:moveTo>
                    <a:pt x="592" y="76"/>
                  </a:moveTo>
                  <a:cubicBezTo>
                    <a:pt x="562" y="96"/>
                    <a:pt x="528" y="109"/>
                    <a:pt x="488" y="109"/>
                  </a:cubicBezTo>
                  <a:cubicBezTo>
                    <a:pt x="407" y="109"/>
                    <a:pt x="326" y="109"/>
                    <a:pt x="244" y="81"/>
                  </a:cubicBezTo>
                  <a:lnTo>
                    <a:pt x="136" y="217"/>
                  </a:lnTo>
                  <a:cubicBezTo>
                    <a:pt x="136" y="217"/>
                    <a:pt x="136" y="190"/>
                    <a:pt x="136" y="190"/>
                  </a:cubicBezTo>
                  <a:lnTo>
                    <a:pt x="78" y="248"/>
                  </a:lnTo>
                  <a:lnTo>
                    <a:pt x="78" y="248"/>
                  </a:lnTo>
                  <a:cubicBezTo>
                    <a:pt x="63" y="237"/>
                    <a:pt x="48" y="229"/>
                    <a:pt x="33" y="229"/>
                  </a:cubicBezTo>
                  <a:cubicBezTo>
                    <a:pt x="22" y="229"/>
                    <a:pt x="11" y="233"/>
                    <a:pt x="0" y="244"/>
                  </a:cubicBezTo>
                  <a:cubicBezTo>
                    <a:pt x="7" y="258"/>
                    <a:pt x="17" y="263"/>
                    <a:pt x="30" y="263"/>
                  </a:cubicBezTo>
                  <a:cubicBezTo>
                    <a:pt x="42" y="263"/>
                    <a:pt x="56" y="259"/>
                    <a:pt x="73" y="253"/>
                  </a:cubicBezTo>
                  <a:lnTo>
                    <a:pt x="73" y="253"/>
                  </a:lnTo>
                  <a:lnTo>
                    <a:pt x="54" y="271"/>
                  </a:lnTo>
                  <a:cubicBezTo>
                    <a:pt x="82" y="271"/>
                    <a:pt x="109" y="298"/>
                    <a:pt x="163" y="298"/>
                  </a:cubicBezTo>
                  <a:cubicBezTo>
                    <a:pt x="135" y="298"/>
                    <a:pt x="108" y="271"/>
                    <a:pt x="80" y="250"/>
                  </a:cubicBezTo>
                  <a:lnTo>
                    <a:pt x="80" y="250"/>
                  </a:lnTo>
                  <a:cubicBezTo>
                    <a:pt x="117" y="237"/>
                    <a:pt x="164" y="217"/>
                    <a:pt x="217" y="217"/>
                  </a:cubicBezTo>
                  <a:cubicBezTo>
                    <a:pt x="217" y="217"/>
                    <a:pt x="244" y="353"/>
                    <a:pt x="244" y="380"/>
                  </a:cubicBezTo>
                  <a:lnTo>
                    <a:pt x="592" y="76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7001620" y="2091639"/>
              <a:ext cx="6626" cy="5045"/>
            </a:xfrm>
            <a:custGeom>
              <a:avLst/>
              <a:gdLst/>
              <a:ahLst/>
              <a:cxnLst/>
              <a:rect l="l" t="t" r="r" b="b"/>
              <a:pathLst>
                <a:path w="109" h="83" extrusionOk="0">
                  <a:moveTo>
                    <a:pt x="109" y="1"/>
                  </a:moveTo>
                  <a:lnTo>
                    <a:pt x="0" y="82"/>
                  </a:lnTo>
                  <a:cubicBezTo>
                    <a:pt x="55" y="82"/>
                    <a:pt x="82" y="82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7163186" y="2066899"/>
              <a:ext cx="33006" cy="21519"/>
            </a:xfrm>
            <a:custGeom>
              <a:avLst/>
              <a:gdLst/>
              <a:ahLst/>
              <a:cxnLst/>
              <a:rect l="l" t="t" r="r" b="b"/>
              <a:pathLst>
                <a:path w="543" h="354" extrusionOk="0">
                  <a:moveTo>
                    <a:pt x="434" y="1"/>
                  </a:moveTo>
                  <a:cubicBezTo>
                    <a:pt x="407" y="1"/>
                    <a:pt x="353" y="1"/>
                    <a:pt x="299" y="28"/>
                  </a:cubicBezTo>
                  <a:lnTo>
                    <a:pt x="0" y="299"/>
                  </a:lnTo>
                  <a:cubicBezTo>
                    <a:pt x="28" y="353"/>
                    <a:pt x="82" y="353"/>
                    <a:pt x="136" y="353"/>
                  </a:cubicBezTo>
                  <a:cubicBezTo>
                    <a:pt x="163" y="353"/>
                    <a:pt x="326" y="326"/>
                    <a:pt x="462" y="299"/>
                  </a:cubicBezTo>
                  <a:lnTo>
                    <a:pt x="543" y="218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7118692" y="2085074"/>
              <a:ext cx="21457" cy="18175"/>
            </a:xfrm>
            <a:custGeom>
              <a:avLst/>
              <a:gdLst/>
              <a:ahLst/>
              <a:cxnLst/>
              <a:rect l="l" t="t" r="r" b="b"/>
              <a:pathLst>
                <a:path w="353" h="299" extrusionOk="0">
                  <a:moveTo>
                    <a:pt x="163" y="0"/>
                  </a:moveTo>
                  <a:cubicBezTo>
                    <a:pt x="163" y="0"/>
                    <a:pt x="136" y="0"/>
                    <a:pt x="163" y="54"/>
                  </a:cubicBezTo>
                  <a:cubicBezTo>
                    <a:pt x="54" y="109"/>
                    <a:pt x="0" y="163"/>
                    <a:pt x="0" y="271"/>
                  </a:cubicBezTo>
                  <a:cubicBezTo>
                    <a:pt x="0" y="271"/>
                    <a:pt x="27" y="271"/>
                    <a:pt x="54" y="299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7088968" y="2099906"/>
              <a:ext cx="18235" cy="13252"/>
            </a:xfrm>
            <a:custGeom>
              <a:avLst/>
              <a:gdLst/>
              <a:ahLst/>
              <a:cxnLst/>
              <a:rect l="l" t="t" r="r" b="b"/>
              <a:pathLst>
                <a:path w="300" h="218" extrusionOk="0">
                  <a:moveTo>
                    <a:pt x="164" y="0"/>
                  </a:moveTo>
                  <a:lnTo>
                    <a:pt x="1" y="190"/>
                  </a:lnTo>
                  <a:cubicBezTo>
                    <a:pt x="1" y="190"/>
                    <a:pt x="28" y="217"/>
                    <a:pt x="55" y="217"/>
                  </a:cubicBezTo>
                  <a:cubicBezTo>
                    <a:pt x="164" y="217"/>
                    <a:pt x="137" y="82"/>
                    <a:pt x="299" y="82"/>
                  </a:cubicBezTo>
                  <a:cubicBezTo>
                    <a:pt x="272" y="55"/>
                    <a:pt x="218" y="27"/>
                    <a:pt x="16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7057664" y="2057051"/>
              <a:ext cx="47899" cy="39633"/>
            </a:xfrm>
            <a:custGeom>
              <a:avLst/>
              <a:gdLst/>
              <a:ahLst/>
              <a:cxnLst/>
              <a:rect l="l" t="t" r="r" b="b"/>
              <a:pathLst>
                <a:path w="788" h="652" extrusionOk="0">
                  <a:moveTo>
                    <a:pt x="760" y="0"/>
                  </a:moveTo>
                  <a:cubicBezTo>
                    <a:pt x="679" y="0"/>
                    <a:pt x="652" y="54"/>
                    <a:pt x="624" y="136"/>
                  </a:cubicBezTo>
                  <a:cubicBezTo>
                    <a:pt x="462" y="136"/>
                    <a:pt x="407" y="217"/>
                    <a:pt x="326" y="244"/>
                  </a:cubicBezTo>
                  <a:lnTo>
                    <a:pt x="190" y="380"/>
                  </a:lnTo>
                  <a:lnTo>
                    <a:pt x="109" y="461"/>
                  </a:lnTo>
                  <a:lnTo>
                    <a:pt x="1" y="570"/>
                  </a:lnTo>
                  <a:cubicBezTo>
                    <a:pt x="109" y="597"/>
                    <a:pt x="218" y="651"/>
                    <a:pt x="245" y="651"/>
                  </a:cubicBezTo>
                  <a:cubicBezTo>
                    <a:pt x="299" y="651"/>
                    <a:pt x="353" y="624"/>
                    <a:pt x="380" y="597"/>
                  </a:cubicBezTo>
                  <a:lnTo>
                    <a:pt x="570" y="434"/>
                  </a:lnTo>
                  <a:cubicBezTo>
                    <a:pt x="516" y="407"/>
                    <a:pt x="435" y="407"/>
                    <a:pt x="353" y="407"/>
                  </a:cubicBezTo>
                  <a:cubicBezTo>
                    <a:pt x="435" y="326"/>
                    <a:pt x="597" y="271"/>
                    <a:pt x="706" y="190"/>
                  </a:cubicBezTo>
                  <a:cubicBezTo>
                    <a:pt x="706" y="136"/>
                    <a:pt x="760" y="109"/>
                    <a:pt x="787" y="81"/>
                  </a:cubicBezTo>
                  <a:cubicBezTo>
                    <a:pt x="787" y="54"/>
                    <a:pt x="787" y="0"/>
                    <a:pt x="76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8185408" y="2225189"/>
              <a:ext cx="16534" cy="18236"/>
            </a:xfrm>
            <a:custGeom>
              <a:avLst/>
              <a:gdLst/>
              <a:ahLst/>
              <a:cxnLst/>
              <a:rect l="l" t="t" r="r" b="b"/>
              <a:pathLst>
                <a:path w="272" h="300" extrusionOk="0">
                  <a:moveTo>
                    <a:pt x="272" y="1"/>
                  </a:moveTo>
                  <a:lnTo>
                    <a:pt x="272" y="1"/>
                  </a:lnTo>
                  <a:cubicBezTo>
                    <a:pt x="136" y="28"/>
                    <a:pt x="0" y="136"/>
                    <a:pt x="0" y="299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8191973" y="2226831"/>
              <a:ext cx="57807" cy="37992"/>
            </a:xfrm>
            <a:custGeom>
              <a:avLst/>
              <a:gdLst/>
              <a:ahLst/>
              <a:cxnLst/>
              <a:rect l="l" t="t" r="r" b="b"/>
              <a:pathLst>
                <a:path w="951" h="625" extrusionOk="0">
                  <a:moveTo>
                    <a:pt x="842" y="1"/>
                  </a:moveTo>
                  <a:cubicBezTo>
                    <a:pt x="760" y="1"/>
                    <a:pt x="706" y="109"/>
                    <a:pt x="706" y="218"/>
                  </a:cubicBezTo>
                  <a:cubicBezTo>
                    <a:pt x="598" y="218"/>
                    <a:pt x="543" y="136"/>
                    <a:pt x="462" y="82"/>
                  </a:cubicBezTo>
                  <a:lnTo>
                    <a:pt x="1" y="543"/>
                  </a:lnTo>
                  <a:cubicBezTo>
                    <a:pt x="82" y="598"/>
                    <a:pt x="164" y="625"/>
                    <a:pt x="272" y="625"/>
                  </a:cubicBezTo>
                  <a:cubicBezTo>
                    <a:pt x="299" y="625"/>
                    <a:pt x="326" y="625"/>
                    <a:pt x="353" y="598"/>
                  </a:cubicBezTo>
                  <a:lnTo>
                    <a:pt x="950" y="28"/>
                  </a:lnTo>
                  <a:cubicBezTo>
                    <a:pt x="896" y="28"/>
                    <a:pt x="869" y="1"/>
                    <a:pt x="84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8244734" y="2235098"/>
              <a:ext cx="42914" cy="28084"/>
            </a:xfrm>
            <a:custGeom>
              <a:avLst/>
              <a:gdLst/>
              <a:ahLst/>
              <a:cxnLst/>
              <a:rect l="l" t="t" r="r" b="b"/>
              <a:pathLst>
                <a:path w="706" h="462" extrusionOk="0">
                  <a:moveTo>
                    <a:pt x="380" y="0"/>
                  </a:moveTo>
                  <a:lnTo>
                    <a:pt x="1" y="353"/>
                  </a:lnTo>
                  <a:lnTo>
                    <a:pt x="55" y="353"/>
                  </a:lnTo>
                  <a:cubicBezTo>
                    <a:pt x="109" y="353"/>
                    <a:pt x="136" y="462"/>
                    <a:pt x="191" y="462"/>
                  </a:cubicBezTo>
                  <a:cubicBezTo>
                    <a:pt x="299" y="462"/>
                    <a:pt x="326" y="434"/>
                    <a:pt x="408" y="434"/>
                  </a:cubicBezTo>
                  <a:lnTo>
                    <a:pt x="706" y="109"/>
                  </a:lnTo>
                  <a:cubicBezTo>
                    <a:pt x="625" y="82"/>
                    <a:pt x="516" y="28"/>
                    <a:pt x="38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6751003" y="3051231"/>
              <a:ext cx="24800" cy="13252"/>
            </a:xfrm>
            <a:custGeom>
              <a:avLst/>
              <a:gdLst/>
              <a:ahLst/>
              <a:cxnLst/>
              <a:rect l="l" t="t" r="r" b="b"/>
              <a:pathLst>
                <a:path w="408" h="218" extrusionOk="0">
                  <a:moveTo>
                    <a:pt x="407" y="1"/>
                  </a:moveTo>
                  <a:lnTo>
                    <a:pt x="407" y="1"/>
                  </a:lnTo>
                  <a:cubicBezTo>
                    <a:pt x="272" y="28"/>
                    <a:pt x="109" y="82"/>
                    <a:pt x="1" y="136"/>
                  </a:cubicBezTo>
                  <a:cubicBezTo>
                    <a:pt x="1" y="163"/>
                    <a:pt x="28" y="191"/>
                    <a:pt x="28" y="191"/>
                  </a:cubicBezTo>
                  <a:cubicBezTo>
                    <a:pt x="28" y="218"/>
                    <a:pt x="82" y="218"/>
                    <a:pt x="82" y="218"/>
                  </a:cubicBezTo>
                  <a:lnTo>
                    <a:pt x="190" y="218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6990071" y="2409862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6976880" y="2409862"/>
              <a:ext cx="16534" cy="14893"/>
            </a:xfrm>
            <a:custGeom>
              <a:avLst/>
              <a:gdLst/>
              <a:ahLst/>
              <a:cxnLst/>
              <a:rect l="l" t="t" r="r" b="b"/>
              <a:pathLst>
                <a:path w="272" h="245" extrusionOk="0">
                  <a:moveTo>
                    <a:pt x="217" y="1"/>
                  </a:moveTo>
                  <a:lnTo>
                    <a:pt x="0" y="245"/>
                  </a:lnTo>
                  <a:cubicBezTo>
                    <a:pt x="109" y="218"/>
                    <a:pt x="190" y="163"/>
                    <a:pt x="272" y="109"/>
                  </a:cubicBezTo>
                  <a:lnTo>
                    <a:pt x="272" y="28"/>
                  </a:lnTo>
                  <a:cubicBezTo>
                    <a:pt x="217" y="28"/>
                    <a:pt x="217" y="1"/>
                    <a:pt x="21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6990071" y="2409862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7265427" y="2301052"/>
              <a:ext cx="9908" cy="11610"/>
            </a:xfrm>
            <a:custGeom>
              <a:avLst/>
              <a:gdLst/>
              <a:ahLst/>
              <a:cxnLst/>
              <a:rect l="l" t="t" r="r" b="b"/>
              <a:pathLst>
                <a:path w="163" h="191" extrusionOk="0">
                  <a:moveTo>
                    <a:pt x="109" y="0"/>
                  </a:moveTo>
                  <a:cubicBezTo>
                    <a:pt x="54" y="0"/>
                    <a:pt x="0" y="109"/>
                    <a:pt x="0" y="163"/>
                  </a:cubicBezTo>
                  <a:lnTo>
                    <a:pt x="0" y="190"/>
                  </a:lnTo>
                  <a:lnTo>
                    <a:pt x="163" y="28"/>
                  </a:lnTo>
                  <a:cubicBezTo>
                    <a:pt x="136" y="0"/>
                    <a:pt x="136" y="0"/>
                    <a:pt x="10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8229902" y="2292785"/>
              <a:ext cx="4984" cy="5045"/>
            </a:xfrm>
            <a:custGeom>
              <a:avLst/>
              <a:gdLst/>
              <a:ahLst/>
              <a:cxnLst/>
              <a:rect l="l" t="t" r="r" b="b"/>
              <a:pathLst>
                <a:path w="82" h="83" fill="none" extrusionOk="0">
                  <a:moveTo>
                    <a:pt x="82" y="1"/>
                  </a:moveTo>
                  <a:lnTo>
                    <a:pt x="1" y="82"/>
                  </a:lnTo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8248077" y="2289503"/>
              <a:ext cx="23098" cy="18175"/>
            </a:xfrm>
            <a:custGeom>
              <a:avLst/>
              <a:gdLst/>
              <a:ahLst/>
              <a:cxnLst/>
              <a:rect l="l" t="t" r="r" b="b"/>
              <a:pathLst>
                <a:path w="380" h="299" extrusionOk="0">
                  <a:moveTo>
                    <a:pt x="217" y="1"/>
                  </a:moveTo>
                  <a:lnTo>
                    <a:pt x="0" y="245"/>
                  </a:lnTo>
                  <a:cubicBezTo>
                    <a:pt x="54" y="245"/>
                    <a:pt x="109" y="272"/>
                    <a:pt x="163" y="299"/>
                  </a:cubicBezTo>
                  <a:lnTo>
                    <a:pt x="353" y="299"/>
                  </a:lnTo>
                  <a:lnTo>
                    <a:pt x="380" y="272"/>
                  </a:lnTo>
                  <a:cubicBezTo>
                    <a:pt x="380" y="136"/>
                    <a:pt x="325" y="55"/>
                    <a:pt x="21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8312327" y="2241663"/>
              <a:ext cx="18235" cy="13252"/>
            </a:xfrm>
            <a:custGeom>
              <a:avLst/>
              <a:gdLst/>
              <a:ahLst/>
              <a:cxnLst/>
              <a:rect l="l" t="t" r="r" b="b"/>
              <a:pathLst>
                <a:path w="300" h="218" extrusionOk="0">
                  <a:moveTo>
                    <a:pt x="1" y="1"/>
                  </a:moveTo>
                  <a:lnTo>
                    <a:pt x="82" y="82"/>
                  </a:lnTo>
                  <a:cubicBezTo>
                    <a:pt x="82" y="137"/>
                    <a:pt x="109" y="191"/>
                    <a:pt x="164" y="218"/>
                  </a:cubicBezTo>
                  <a:lnTo>
                    <a:pt x="299" y="82"/>
                  </a:lnTo>
                  <a:cubicBezTo>
                    <a:pt x="164" y="55"/>
                    <a:pt x="28" y="28"/>
                    <a:pt x="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8338708" y="2249930"/>
              <a:ext cx="34708" cy="14893"/>
            </a:xfrm>
            <a:custGeom>
              <a:avLst/>
              <a:gdLst/>
              <a:ahLst/>
              <a:cxnLst/>
              <a:rect l="l" t="t" r="r" b="b"/>
              <a:pathLst>
                <a:path w="571" h="245" extrusionOk="0">
                  <a:moveTo>
                    <a:pt x="218" y="1"/>
                  </a:moveTo>
                  <a:lnTo>
                    <a:pt x="1" y="218"/>
                  </a:lnTo>
                  <a:cubicBezTo>
                    <a:pt x="82" y="218"/>
                    <a:pt x="164" y="245"/>
                    <a:pt x="245" y="245"/>
                  </a:cubicBezTo>
                  <a:cubicBezTo>
                    <a:pt x="299" y="245"/>
                    <a:pt x="353" y="218"/>
                    <a:pt x="435" y="218"/>
                  </a:cubicBezTo>
                  <a:lnTo>
                    <a:pt x="570" y="82"/>
                  </a:lnTo>
                  <a:cubicBezTo>
                    <a:pt x="570" y="55"/>
                    <a:pt x="543" y="28"/>
                    <a:pt x="516" y="28"/>
                  </a:cubicBezTo>
                  <a:cubicBezTo>
                    <a:pt x="489" y="28"/>
                    <a:pt x="381" y="28"/>
                    <a:pt x="21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8224979" y="2278379"/>
              <a:ext cx="13251" cy="12826"/>
            </a:xfrm>
            <a:custGeom>
              <a:avLst/>
              <a:gdLst/>
              <a:ahLst/>
              <a:cxnLst/>
              <a:rect l="l" t="t" r="r" b="b"/>
              <a:pathLst>
                <a:path w="218" h="211" extrusionOk="0">
                  <a:moveTo>
                    <a:pt x="109" y="0"/>
                  </a:moveTo>
                  <a:cubicBezTo>
                    <a:pt x="55" y="0"/>
                    <a:pt x="0" y="34"/>
                    <a:pt x="0" y="102"/>
                  </a:cubicBezTo>
                  <a:cubicBezTo>
                    <a:pt x="0" y="184"/>
                    <a:pt x="27" y="211"/>
                    <a:pt x="109" y="211"/>
                  </a:cubicBezTo>
                  <a:cubicBezTo>
                    <a:pt x="163" y="211"/>
                    <a:pt x="217" y="184"/>
                    <a:pt x="217" y="102"/>
                  </a:cubicBezTo>
                  <a:cubicBezTo>
                    <a:pt x="217" y="34"/>
                    <a:pt x="163" y="0"/>
                    <a:pt x="10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5288577" y="4065227"/>
              <a:ext cx="267150" cy="268863"/>
            </a:xfrm>
            <a:custGeom>
              <a:avLst/>
              <a:gdLst/>
              <a:ahLst/>
              <a:cxnLst/>
              <a:rect l="l" t="t" r="r" b="b"/>
              <a:pathLst>
                <a:path w="4395" h="4423" extrusionOk="0">
                  <a:moveTo>
                    <a:pt x="4178" y="1"/>
                  </a:moveTo>
                  <a:lnTo>
                    <a:pt x="4123" y="136"/>
                  </a:lnTo>
                  <a:lnTo>
                    <a:pt x="2496" y="1655"/>
                  </a:lnTo>
                  <a:cubicBezTo>
                    <a:pt x="2577" y="1683"/>
                    <a:pt x="2577" y="1764"/>
                    <a:pt x="2713" y="1764"/>
                  </a:cubicBezTo>
                  <a:lnTo>
                    <a:pt x="2686" y="1764"/>
                  </a:lnTo>
                  <a:cubicBezTo>
                    <a:pt x="2550" y="1764"/>
                    <a:pt x="2496" y="1710"/>
                    <a:pt x="2415" y="1655"/>
                  </a:cubicBezTo>
                  <a:lnTo>
                    <a:pt x="2225" y="1818"/>
                  </a:lnTo>
                  <a:lnTo>
                    <a:pt x="1" y="4069"/>
                  </a:lnTo>
                  <a:cubicBezTo>
                    <a:pt x="28" y="4178"/>
                    <a:pt x="55" y="4286"/>
                    <a:pt x="55" y="4368"/>
                  </a:cubicBezTo>
                  <a:lnTo>
                    <a:pt x="55" y="4422"/>
                  </a:lnTo>
                  <a:lnTo>
                    <a:pt x="2306" y="2171"/>
                  </a:lnTo>
                  <a:lnTo>
                    <a:pt x="2333" y="2144"/>
                  </a:lnTo>
                  <a:lnTo>
                    <a:pt x="2415" y="2062"/>
                  </a:lnTo>
                  <a:lnTo>
                    <a:pt x="2740" y="1764"/>
                  </a:lnTo>
                  <a:cubicBezTo>
                    <a:pt x="2740" y="1737"/>
                    <a:pt x="2740" y="1737"/>
                    <a:pt x="2740" y="1737"/>
                  </a:cubicBezTo>
                  <a:lnTo>
                    <a:pt x="2876" y="1628"/>
                  </a:lnTo>
                  <a:lnTo>
                    <a:pt x="3391" y="1113"/>
                  </a:lnTo>
                  <a:lnTo>
                    <a:pt x="3364" y="1113"/>
                  </a:lnTo>
                  <a:lnTo>
                    <a:pt x="4069" y="435"/>
                  </a:lnTo>
                  <a:lnTo>
                    <a:pt x="4042" y="435"/>
                  </a:lnTo>
                  <a:lnTo>
                    <a:pt x="4395" y="82"/>
                  </a:lnTo>
                  <a:cubicBezTo>
                    <a:pt x="4286" y="55"/>
                    <a:pt x="4232" y="1"/>
                    <a:pt x="4178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5242441" y="3405744"/>
              <a:ext cx="75860" cy="69298"/>
            </a:xfrm>
            <a:custGeom>
              <a:avLst/>
              <a:gdLst/>
              <a:ahLst/>
              <a:cxnLst/>
              <a:rect l="l" t="t" r="r" b="b"/>
              <a:pathLst>
                <a:path w="1248" h="1140" extrusionOk="0">
                  <a:moveTo>
                    <a:pt x="1248" y="0"/>
                  </a:moveTo>
                  <a:lnTo>
                    <a:pt x="1248" y="0"/>
                  </a:lnTo>
                  <a:cubicBezTo>
                    <a:pt x="1058" y="55"/>
                    <a:pt x="950" y="109"/>
                    <a:pt x="760" y="163"/>
                  </a:cubicBezTo>
                  <a:cubicBezTo>
                    <a:pt x="678" y="190"/>
                    <a:pt x="597" y="217"/>
                    <a:pt x="570" y="326"/>
                  </a:cubicBezTo>
                  <a:cubicBezTo>
                    <a:pt x="543" y="407"/>
                    <a:pt x="543" y="516"/>
                    <a:pt x="488" y="543"/>
                  </a:cubicBezTo>
                  <a:cubicBezTo>
                    <a:pt x="434" y="570"/>
                    <a:pt x="271" y="597"/>
                    <a:pt x="271" y="678"/>
                  </a:cubicBezTo>
                  <a:cubicBezTo>
                    <a:pt x="271" y="678"/>
                    <a:pt x="136" y="706"/>
                    <a:pt x="136" y="706"/>
                  </a:cubicBezTo>
                  <a:lnTo>
                    <a:pt x="136" y="760"/>
                  </a:lnTo>
                  <a:cubicBezTo>
                    <a:pt x="136" y="787"/>
                    <a:pt x="136" y="787"/>
                    <a:pt x="109" y="814"/>
                  </a:cubicBezTo>
                  <a:cubicBezTo>
                    <a:pt x="82" y="841"/>
                    <a:pt x="54" y="895"/>
                    <a:pt x="0" y="923"/>
                  </a:cubicBezTo>
                  <a:cubicBezTo>
                    <a:pt x="0" y="950"/>
                    <a:pt x="0" y="950"/>
                    <a:pt x="0" y="977"/>
                  </a:cubicBezTo>
                  <a:cubicBezTo>
                    <a:pt x="0" y="1058"/>
                    <a:pt x="82" y="1085"/>
                    <a:pt x="109" y="1140"/>
                  </a:cubicBezTo>
                  <a:lnTo>
                    <a:pt x="1248" y="0"/>
                  </a:lnTo>
                  <a:close/>
                </a:path>
              </a:pathLst>
            </a:custGeom>
            <a:solidFill>
              <a:srgbClr val="3E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5249006" y="3417293"/>
              <a:ext cx="85828" cy="102245"/>
            </a:xfrm>
            <a:custGeom>
              <a:avLst/>
              <a:gdLst/>
              <a:ahLst/>
              <a:cxnLst/>
              <a:rect l="l" t="t" r="r" b="b"/>
              <a:pathLst>
                <a:path w="1412" h="1682" extrusionOk="0">
                  <a:moveTo>
                    <a:pt x="1357" y="0"/>
                  </a:moveTo>
                  <a:lnTo>
                    <a:pt x="1" y="1329"/>
                  </a:lnTo>
                  <a:cubicBezTo>
                    <a:pt x="28" y="1356"/>
                    <a:pt x="28" y="1411"/>
                    <a:pt x="28" y="1465"/>
                  </a:cubicBezTo>
                  <a:lnTo>
                    <a:pt x="28" y="1492"/>
                  </a:lnTo>
                  <a:lnTo>
                    <a:pt x="28" y="1546"/>
                  </a:lnTo>
                  <a:cubicBezTo>
                    <a:pt x="28" y="1573"/>
                    <a:pt x="55" y="1628"/>
                    <a:pt x="109" y="1628"/>
                  </a:cubicBezTo>
                  <a:cubicBezTo>
                    <a:pt x="109" y="1638"/>
                    <a:pt x="109" y="1648"/>
                    <a:pt x="108" y="1657"/>
                  </a:cubicBezTo>
                  <a:lnTo>
                    <a:pt x="108" y="1657"/>
                  </a:lnTo>
                  <a:lnTo>
                    <a:pt x="1411" y="380"/>
                  </a:lnTo>
                  <a:cubicBezTo>
                    <a:pt x="1357" y="326"/>
                    <a:pt x="1330" y="244"/>
                    <a:pt x="1330" y="163"/>
                  </a:cubicBezTo>
                  <a:cubicBezTo>
                    <a:pt x="1330" y="136"/>
                    <a:pt x="1357" y="54"/>
                    <a:pt x="1357" y="0"/>
                  </a:cubicBezTo>
                  <a:close/>
                  <a:moveTo>
                    <a:pt x="108" y="1657"/>
                  </a:moveTo>
                  <a:lnTo>
                    <a:pt x="82" y="1682"/>
                  </a:lnTo>
                  <a:cubicBezTo>
                    <a:pt x="99" y="1682"/>
                    <a:pt x="105" y="1671"/>
                    <a:pt x="108" y="1657"/>
                  </a:cubicBezTo>
                  <a:close/>
                </a:path>
              </a:pathLst>
            </a:custGeom>
            <a:solidFill>
              <a:srgbClr val="3E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5232533" y="3527744"/>
              <a:ext cx="14892" cy="13252"/>
            </a:xfrm>
            <a:custGeom>
              <a:avLst/>
              <a:gdLst/>
              <a:ahLst/>
              <a:cxnLst/>
              <a:rect l="l" t="t" r="r" b="b"/>
              <a:pathLst>
                <a:path w="245" h="218" extrusionOk="0">
                  <a:moveTo>
                    <a:pt x="245" y="0"/>
                  </a:moveTo>
                  <a:lnTo>
                    <a:pt x="245" y="0"/>
                  </a:lnTo>
                  <a:cubicBezTo>
                    <a:pt x="163" y="28"/>
                    <a:pt x="82" y="55"/>
                    <a:pt x="55" y="136"/>
                  </a:cubicBezTo>
                  <a:cubicBezTo>
                    <a:pt x="28" y="163"/>
                    <a:pt x="28" y="190"/>
                    <a:pt x="0" y="217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3E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5336415" y="3399118"/>
              <a:ext cx="29724" cy="33068"/>
            </a:xfrm>
            <a:custGeom>
              <a:avLst/>
              <a:gdLst/>
              <a:ahLst/>
              <a:cxnLst/>
              <a:rect l="l" t="t" r="r" b="b"/>
              <a:pathLst>
                <a:path w="489" h="544" extrusionOk="0">
                  <a:moveTo>
                    <a:pt x="244" y="1"/>
                  </a:moveTo>
                  <a:cubicBezTo>
                    <a:pt x="244" y="82"/>
                    <a:pt x="353" y="109"/>
                    <a:pt x="380" y="109"/>
                  </a:cubicBezTo>
                  <a:lnTo>
                    <a:pt x="190" y="109"/>
                  </a:lnTo>
                  <a:cubicBezTo>
                    <a:pt x="136" y="326"/>
                    <a:pt x="0" y="191"/>
                    <a:pt x="0" y="299"/>
                  </a:cubicBezTo>
                  <a:cubicBezTo>
                    <a:pt x="0" y="381"/>
                    <a:pt x="82" y="462"/>
                    <a:pt x="82" y="543"/>
                  </a:cubicBezTo>
                  <a:lnTo>
                    <a:pt x="488" y="164"/>
                  </a:lnTo>
                  <a:cubicBezTo>
                    <a:pt x="434" y="109"/>
                    <a:pt x="380" y="82"/>
                    <a:pt x="380" y="2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3E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5204511" y="3415652"/>
              <a:ext cx="197916" cy="188016"/>
            </a:xfrm>
            <a:custGeom>
              <a:avLst/>
              <a:gdLst/>
              <a:ahLst/>
              <a:cxnLst/>
              <a:rect l="l" t="t" r="r" b="b"/>
              <a:pathLst>
                <a:path w="3256" h="3093" extrusionOk="0">
                  <a:moveTo>
                    <a:pt x="2903" y="0"/>
                  </a:moveTo>
                  <a:lnTo>
                    <a:pt x="0" y="2902"/>
                  </a:lnTo>
                  <a:cubicBezTo>
                    <a:pt x="27" y="2984"/>
                    <a:pt x="55" y="3092"/>
                    <a:pt x="136" y="3092"/>
                  </a:cubicBezTo>
                  <a:cubicBezTo>
                    <a:pt x="172" y="3092"/>
                    <a:pt x="184" y="3080"/>
                    <a:pt x="204" y="3080"/>
                  </a:cubicBezTo>
                  <a:cubicBezTo>
                    <a:pt x="214" y="3080"/>
                    <a:pt x="226" y="3083"/>
                    <a:pt x="244" y="3092"/>
                  </a:cubicBezTo>
                  <a:cubicBezTo>
                    <a:pt x="244" y="3092"/>
                    <a:pt x="244" y="3065"/>
                    <a:pt x="244" y="3065"/>
                  </a:cubicBezTo>
                  <a:lnTo>
                    <a:pt x="3255" y="0"/>
                  </a:lnTo>
                  <a:lnTo>
                    <a:pt x="2984" y="0"/>
                  </a:lnTo>
                  <a:cubicBezTo>
                    <a:pt x="2948" y="0"/>
                    <a:pt x="2924" y="12"/>
                    <a:pt x="2912" y="12"/>
                  </a:cubicBezTo>
                  <a:cubicBezTo>
                    <a:pt x="2906" y="12"/>
                    <a:pt x="2903" y="9"/>
                    <a:pt x="290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5202870" y="3417293"/>
              <a:ext cx="250677" cy="244062"/>
            </a:xfrm>
            <a:custGeom>
              <a:avLst/>
              <a:gdLst/>
              <a:ahLst/>
              <a:cxnLst/>
              <a:rect l="l" t="t" r="r" b="b"/>
              <a:pathLst>
                <a:path w="4124" h="4015" extrusionOk="0">
                  <a:moveTo>
                    <a:pt x="4015" y="0"/>
                  </a:moveTo>
                  <a:cubicBezTo>
                    <a:pt x="3987" y="27"/>
                    <a:pt x="3825" y="27"/>
                    <a:pt x="3825" y="54"/>
                  </a:cubicBezTo>
                  <a:cubicBezTo>
                    <a:pt x="3770" y="136"/>
                    <a:pt x="3716" y="136"/>
                    <a:pt x="3608" y="163"/>
                  </a:cubicBezTo>
                  <a:lnTo>
                    <a:pt x="0" y="3770"/>
                  </a:lnTo>
                  <a:cubicBezTo>
                    <a:pt x="23" y="3838"/>
                    <a:pt x="64" y="3906"/>
                    <a:pt x="109" y="3958"/>
                  </a:cubicBezTo>
                  <a:lnTo>
                    <a:pt x="109" y="3958"/>
                  </a:lnTo>
                  <a:lnTo>
                    <a:pt x="3852" y="54"/>
                  </a:lnTo>
                  <a:lnTo>
                    <a:pt x="4069" y="54"/>
                  </a:lnTo>
                  <a:lnTo>
                    <a:pt x="4123" y="27"/>
                  </a:lnTo>
                  <a:cubicBezTo>
                    <a:pt x="4069" y="27"/>
                    <a:pt x="4042" y="0"/>
                    <a:pt x="4015" y="0"/>
                  </a:cubicBezTo>
                  <a:close/>
                  <a:moveTo>
                    <a:pt x="109" y="3958"/>
                  </a:moveTo>
                  <a:lnTo>
                    <a:pt x="74" y="3994"/>
                  </a:lnTo>
                  <a:lnTo>
                    <a:pt x="74" y="3994"/>
                  </a:lnTo>
                  <a:cubicBezTo>
                    <a:pt x="104" y="3987"/>
                    <a:pt x="153" y="3987"/>
                    <a:pt x="136" y="3987"/>
                  </a:cubicBezTo>
                  <a:cubicBezTo>
                    <a:pt x="127" y="3978"/>
                    <a:pt x="118" y="3968"/>
                    <a:pt x="109" y="3958"/>
                  </a:cubicBezTo>
                  <a:close/>
                  <a:moveTo>
                    <a:pt x="74" y="3994"/>
                  </a:moveTo>
                  <a:cubicBezTo>
                    <a:pt x="56" y="3998"/>
                    <a:pt x="45" y="4005"/>
                    <a:pt x="54" y="4015"/>
                  </a:cubicBezTo>
                  <a:lnTo>
                    <a:pt x="74" y="3994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5224267" y="3432125"/>
              <a:ext cx="255662" cy="257253"/>
            </a:xfrm>
            <a:custGeom>
              <a:avLst/>
              <a:gdLst/>
              <a:ahLst/>
              <a:cxnLst/>
              <a:rect l="l" t="t" r="r" b="b"/>
              <a:pathLst>
                <a:path w="4206" h="4232" extrusionOk="0">
                  <a:moveTo>
                    <a:pt x="3988" y="0"/>
                  </a:moveTo>
                  <a:lnTo>
                    <a:pt x="1" y="4015"/>
                  </a:lnTo>
                  <a:cubicBezTo>
                    <a:pt x="28" y="4042"/>
                    <a:pt x="82" y="4042"/>
                    <a:pt x="109" y="4069"/>
                  </a:cubicBezTo>
                  <a:cubicBezTo>
                    <a:pt x="136" y="4123"/>
                    <a:pt x="164" y="4177"/>
                    <a:pt x="191" y="4232"/>
                  </a:cubicBezTo>
                  <a:lnTo>
                    <a:pt x="4205" y="217"/>
                  </a:lnTo>
                  <a:cubicBezTo>
                    <a:pt x="4205" y="136"/>
                    <a:pt x="4178" y="55"/>
                    <a:pt x="4124" y="55"/>
                  </a:cubicBezTo>
                  <a:cubicBezTo>
                    <a:pt x="4069" y="27"/>
                    <a:pt x="4042" y="27"/>
                    <a:pt x="398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5242441" y="3451881"/>
              <a:ext cx="268791" cy="272146"/>
            </a:xfrm>
            <a:custGeom>
              <a:avLst/>
              <a:gdLst/>
              <a:ahLst/>
              <a:cxnLst/>
              <a:rect l="l" t="t" r="r" b="b"/>
              <a:pathLst>
                <a:path w="4422" h="4477" extrusionOk="0">
                  <a:moveTo>
                    <a:pt x="4177" y="1"/>
                  </a:moveTo>
                  <a:lnTo>
                    <a:pt x="0" y="4205"/>
                  </a:lnTo>
                  <a:cubicBezTo>
                    <a:pt x="27" y="4286"/>
                    <a:pt x="82" y="4395"/>
                    <a:pt x="136" y="4476"/>
                  </a:cubicBezTo>
                  <a:lnTo>
                    <a:pt x="4421" y="191"/>
                  </a:lnTo>
                  <a:cubicBezTo>
                    <a:pt x="4340" y="109"/>
                    <a:pt x="4286" y="109"/>
                    <a:pt x="417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5258914" y="3476622"/>
              <a:ext cx="280340" cy="280352"/>
            </a:xfrm>
            <a:custGeom>
              <a:avLst/>
              <a:gdLst/>
              <a:ahLst/>
              <a:cxnLst/>
              <a:rect l="l" t="t" r="r" b="b"/>
              <a:pathLst>
                <a:path w="4612" h="4612" extrusionOk="0">
                  <a:moveTo>
                    <a:pt x="4340" y="1"/>
                  </a:moveTo>
                  <a:lnTo>
                    <a:pt x="0" y="4340"/>
                  </a:lnTo>
                  <a:cubicBezTo>
                    <a:pt x="55" y="4422"/>
                    <a:pt x="136" y="4476"/>
                    <a:pt x="136" y="4585"/>
                  </a:cubicBezTo>
                  <a:cubicBezTo>
                    <a:pt x="136" y="4612"/>
                    <a:pt x="136" y="4612"/>
                    <a:pt x="136" y="4612"/>
                  </a:cubicBezTo>
                  <a:lnTo>
                    <a:pt x="4611" y="136"/>
                  </a:lnTo>
                  <a:cubicBezTo>
                    <a:pt x="4503" y="109"/>
                    <a:pt x="4394" y="82"/>
                    <a:pt x="434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5273746" y="3496438"/>
              <a:ext cx="308362" cy="295184"/>
            </a:xfrm>
            <a:custGeom>
              <a:avLst/>
              <a:gdLst/>
              <a:ahLst/>
              <a:cxnLst/>
              <a:rect l="l" t="t" r="r" b="b"/>
              <a:pathLst>
                <a:path w="5073" h="4856" extrusionOk="0">
                  <a:moveTo>
                    <a:pt x="5073" y="0"/>
                  </a:moveTo>
                  <a:cubicBezTo>
                    <a:pt x="5018" y="0"/>
                    <a:pt x="4910" y="27"/>
                    <a:pt x="4883" y="27"/>
                  </a:cubicBezTo>
                  <a:lnTo>
                    <a:pt x="4747" y="27"/>
                  </a:lnTo>
                  <a:lnTo>
                    <a:pt x="1" y="4665"/>
                  </a:lnTo>
                  <a:cubicBezTo>
                    <a:pt x="82" y="4747"/>
                    <a:pt x="163" y="4801"/>
                    <a:pt x="245" y="4855"/>
                  </a:cubicBezTo>
                  <a:lnTo>
                    <a:pt x="5073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5306752" y="3499721"/>
              <a:ext cx="306721" cy="305092"/>
            </a:xfrm>
            <a:custGeom>
              <a:avLst/>
              <a:gdLst/>
              <a:ahLst/>
              <a:cxnLst/>
              <a:rect l="l" t="t" r="r" b="b"/>
              <a:pathLst>
                <a:path w="5046" h="5019" extrusionOk="0">
                  <a:moveTo>
                    <a:pt x="4828" y="0"/>
                  </a:moveTo>
                  <a:lnTo>
                    <a:pt x="0" y="4828"/>
                  </a:lnTo>
                  <a:cubicBezTo>
                    <a:pt x="27" y="4856"/>
                    <a:pt x="54" y="4883"/>
                    <a:pt x="109" y="4937"/>
                  </a:cubicBezTo>
                  <a:cubicBezTo>
                    <a:pt x="163" y="4964"/>
                    <a:pt x="190" y="4991"/>
                    <a:pt x="244" y="5018"/>
                  </a:cubicBezTo>
                  <a:lnTo>
                    <a:pt x="5045" y="190"/>
                  </a:lnTo>
                  <a:cubicBezTo>
                    <a:pt x="4991" y="163"/>
                    <a:pt x="4909" y="82"/>
                    <a:pt x="482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5338056" y="3529385"/>
              <a:ext cx="293531" cy="296825"/>
            </a:xfrm>
            <a:custGeom>
              <a:avLst/>
              <a:gdLst/>
              <a:ahLst/>
              <a:cxnLst/>
              <a:rect l="l" t="t" r="r" b="b"/>
              <a:pathLst>
                <a:path w="4829" h="4883" extrusionOk="0">
                  <a:moveTo>
                    <a:pt x="4639" y="1"/>
                  </a:moveTo>
                  <a:lnTo>
                    <a:pt x="0" y="4639"/>
                  </a:lnTo>
                  <a:cubicBezTo>
                    <a:pt x="82" y="4693"/>
                    <a:pt x="136" y="4774"/>
                    <a:pt x="190" y="4883"/>
                  </a:cubicBezTo>
                  <a:lnTo>
                    <a:pt x="4828" y="245"/>
                  </a:lnTo>
                  <a:cubicBezTo>
                    <a:pt x="4774" y="218"/>
                    <a:pt x="4720" y="190"/>
                    <a:pt x="4693" y="136"/>
                  </a:cubicBezTo>
                  <a:cubicBezTo>
                    <a:pt x="4693" y="109"/>
                    <a:pt x="4666" y="55"/>
                    <a:pt x="463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5352888" y="3575584"/>
              <a:ext cx="280340" cy="293543"/>
            </a:xfrm>
            <a:custGeom>
              <a:avLst/>
              <a:gdLst/>
              <a:ahLst/>
              <a:cxnLst/>
              <a:rect l="l" t="t" r="r" b="b"/>
              <a:pathLst>
                <a:path w="4612" h="4829" extrusionOk="0">
                  <a:moveTo>
                    <a:pt x="4367" y="0"/>
                  </a:moveTo>
                  <a:lnTo>
                    <a:pt x="0" y="4394"/>
                  </a:lnTo>
                  <a:cubicBezTo>
                    <a:pt x="28" y="4557"/>
                    <a:pt x="28" y="4774"/>
                    <a:pt x="28" y="4828"/>
                  </a:cubicBezTo>
                  <a:lnTo>
                    <a:pt x="4612" y="81"/>
                  </a:lnTo>
                  <a:lnTo>
                    <a:pt x="4476" y="81"/>
                  </a:lnTo>
                  <a:cubicBezTo>
                    <a:pt x="4476" y="81"/>
                    <a:pt x="4422" y="27"/>
                    <a:pt x="436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5351246" y="3577225"/>
              <a:ext cx="341308" cy="347948"/>
            </a:xfrm>
            <a:custGeom>
              <a:avLst/>
              <a:gdLst/>
              <a:ahLst/>
              <a:cxnLst/>
              <a:rect l="l" t="t" r="r" b="b"/>
              <a:pathLst>
                <a:path w="5615" h="5724" extrusionOk="0">
                  <a:moveTo>
                    <a:pt x="5317" y="0"/>
                  </a:moveTo>
                  <a:lnTo>
                    <a:pt x="55" y="5289"/>
                  </a:lnTo>
                  <a:lnTo>
                    <a:pt x="55" y="5588"/>
                  </a:lnTo>
                  <a:cubicBezTo>
                    <a:pt x="55" y="5642"/>
                    <a:pt x="0" y="5696"/>
                    <a:pt x="0" y="5723"/>
                  </a:cubicBezTo>
                  <a:lnTo>
                    <a:pt x="5615" y="136"/>
                  </a:lnTo>
                  <a:cubicBezTo>
                    <a:pt x="5534" y="82"/>
                    <a:pt x="5425" y="27"/>
                    <a:pt x="531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5336415" y="3592057"/>
              <a:ext cx="389146" cy="395787"/>
            </a:xfrm>
            <a:custGeom>
              <a:avLst/>
              <a:gdLst/>
              <a:ahLst/>
              <a:cxnLst/>
              <a:rect l="l" t="t" r="r" b="b"/>
              <a:pathLst>
                <a:path w="6402" h="6511" extrusionOk="0">
                  <a:moveTo>
                    <a:pt x="6049" y="0"/>
                  </a:moveTo>
                  <a:lnTo>
                    <a:pt x="136" y="5940"/>
                  </a:lnTo>
                  <a:cubicBezTo>
                    <a:pt x="82" y="6103"/>
                    <a:pt x="0" y="6266"/>
                    <a:pt x="0" y="6456"/>
                  </a:cubicBezTo>
                  <a:cubicBezTo>
                    <a:pt x="0" y="6483"/>
                    <a:pt x="0" y="6510"/>
                    <a:pt x="0" y="6510"/>
                  </a:cubicBezTo>
                  <a:lnTo>
                    <a:pt x="6401" y="136"/>
                  </a:lnTo>
                  <a:cubicBezTo>
                    <a:pt x="6374" y="136"/>
                    <a:pt x="6347" y="82"/>
                    <a:pt x="6293" y="82"/>
                  </a:cubicBezTo>
                  <a:cubicBezTo>
                    <a:pt x="6239" y="82"/>
                    <a:pt x="6184" y="136"/>
                    <a:pt x="6130" y="136"/>
                  </a:cubicBezTo>
                  <a:lnTo>
                    <a:pt x="6076" y="136"/>
                  </a:lnTo>
                  <a:cubicBezTo>
                    <a:pt x="6076" y="136"/>
                    <a:pt x="6076" y="55"/>
                    <a:pt x="604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5334774" y="3605248"/>
              <a:ext cx="433640" cy="435299"/>
            </a:xfrm>
            <a:custGeom>
              <a:avLst/>
              <a:gdLst/>
              <a:ahLst/>
              <a:cxnLst/>
              <a:rect l="l" t="t" r="r" b="b"/>
              <a:pathLst>
                <a:path w="7134" h="7161" extrusionOk="0">
                  <a:moveTo>
                    <a:pt x="6971" y="0"/>
                  </a:moveTo>
                  <a:lnTo>
                    <a:pt x="6727" y="27"/>
                  </a:lnTo>
                  <a:lnTo>
                    <a:pt x="0" y="6754"/>
                  </a:lnTo>
                  <a:lnTo>
                    <a:pt x="0" y="7161"/>
                  </a:lnTo>
                  <a:lnTo>
                    <a:pt x="7134" y="27"/>
                  </a:lnTo>
                  <a:cubicBezTo>
                    <a:pt x="7079" y="27"/>
                    <a:pt x="7025" y="0"/>
                    <a:pt x="697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5308393" y="3615156"/>
              <a:ext cx="489684" cy="502895"/>
            </a:xfrm>
            <a:custGeom>
              <a:avLst/>
              <a:gdLst/>
              <a:ahLst/>
              <a:cxnLst/>
              <a:rect l="l" t="t" r="r" b="b"/>
              <a:pathLst>
                <a:path w="8056" h="8273" extrusionOk="0">
                  <a:moveTo>
                    <a:pt x="7839" y="0"/>
                  </a:moveTo>
                  <a:lnTo>
                    <a:pt x="353" y="7486"/>
                  </a:lnTo>
                  <a:cubicBezTo>
                    <a:pt x="353" y="7513"/>
                    <a:pt x="353" y="7540"/>
                    <a:pt x="326" y="7568"/>
                  </a:cubicBezTo>
                  <a:cubicBezTo>
                    <a:pt x="326" y="7595"/>
                    <a:pt x="299" y="7595"/>
                    <a:pt x="271" y="7622"/>
                  </a:cubicBezTo>
                  <a:cubicBezTo>
                    <a:pt x="217" y="7676"/>
                    <a:pt x="217" y="7785"/>
                    <a:pt x="190" y="7839"/>
                  </a:cubicBezTo>
                  <a:cubicBezTo>
                    <a:pt x="109" y="7947"/>
                    <a:pt x="27" y="8110"/>
                    <a:pt x="0" y="8273"/>
                  </a:cubicBezTo>
                  <a:lnTo>
                    <a:pt x="8056" y="217"/>
                  </a:lnTo>
                  <a:cubicBezTo>
                    <a:pt x="7975" y="163"/>
                    <a:pt x="7893" y="81"/>
                    <a:pt x="783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5303409" y="3635824"/>
              <a:ext cx="530957" cy="534991"/>
            </a:xfrm>
            <a:custGeom>
              <a:avLst/>
              <a:gdLst/>
              <a:ahLst/>
              <a:cxnLst/>
              <a:rect l="l" t="t" r="r" b="b"/>
              <a:pathLst>
                <a:path w="8735" h="8801" extrusionOk="0">
                  <a:moveTo>
                    <a:pt x="8526" y="1"/>
                  </a:moveTo>
                  <a:cubicBezTo>
                    <a:pt x="8481" y="1"/>
                    <a:pt x="8445" y="13"/>
                    <a:pt x="8409" y="13"/>
                  </a:cubicBezTo>
                  <a:lnTo>
                    <a:pt x="136" y="8258"/>
                  </a:lnTo>
                  <a:cubicBezTo>
                    <a:pt x="136" y="8285"/>
                    <a:pt x="164" y="8313"/>
                    <a:pt x="164" y="8340"/>
                  </a:cubicBezTo>
                  <a:cubicBezTo>
                    <a:pt x="164" y="8367"/>
                    <a:pt x="136" y="8394"/>
                    <a:pt x="82" y="8394"/>
                  </a:cubicBezTo>
                  <a:cubicBezTo>
                    <a:pt x="55" y="8530"/>
                    <a:pt x="1" y="8611"/>
                    <a:pt x="1" y="8747"/>
                  </a:cubicBezTo>
                  <a:cubicBezTo>
                    <a:pt x="1" y="8774"/>
                    <a:pt x="1" y="8801"/>
                    <a:pt x="1" y="8801"/>
                  </a:cubicBezTo>
                  <a:lnTo>
                    <a:pt x="8735" y="94"/>
                  </a:lnTo>
                  <a:cubicBezTo>
                    <a:pt x="8708" y="67"/>
                    <a:pt x="8653" y="13"/>
                    <a:pt x="8599" y="13"/>
                  </a:cubicBezTo>
                  <a:cubicBezTo>
                    <a:pt x="8572" y="4"/>
                    <a:pt x="8548" y="1"/>
                    <a:pt x="852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5323225" y="3661294"/>
              <a:ext cx="516125" cy="547452"/>
            </a:xfrm>
            <a:custGeom>
              <a:avLst/>
              <a:gdLst/>
              <a:ahLst/>
              <a:cxnLst/>
              <a:rect l="l" t="t" r="r" b="b"/>
              <a:pathLst>
                <a:path w="8491" h="9006" extrusionOk="0">
                  <a:moveTo>
                    <a:pt x="8490" y="1"/>
                  </a:moveTo>
                  <a:lnTo>
                    <a:pt x="55" y="8490"/>
                  </a:lnTo>
                  <a:lnTo>
                    <a:pt x="163" y="8490"/>
                  </a:lnTo>
                  <a:lnTo>
                    <a:pt x="163" y="8626"/>
                  </a:lnTo>
                  <a:lnTo>
                    <a:pt x="0" y="9006"/>
                  </a:lnTo>
                  <a:lnTo>
                    <a:pt x="8273" y="679"/>
                  </a:lnTo>
                  <a:cubicBezTo>
                    <a:pt x="8409" y="516"/>
                    <a:pt x="8490" y="326"/>
                    <a:pt x="849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5285295" y="3768463"/>
              <a:ext cx="497951" cy="521070"/>
            </a:xfrm>
            <a:custGeom>
              <a:avLst/>
              <a:gdLst/>
              <a:ahLst/>
              <a:cxnLst/>
              <a:rect l="l" t="t" r="r" b="b"/>
              <a:pathLst>
                <a:path w="8192" h="8572" extrusionOk="0">
                  <a:moveTo>
                    <a:pt x="8165" y="1"/>
                  </a:moveTo>
                  <a:lnTo>
                    <a:pt x="407" y="7758"/>
                  </a:lnTo>
                  <a:lnTo>
                    <a:pt x="245" y="7948"/>
                  </a:lnTo>
                  <a:lnTo>
                    <a:pt x="82" y="8083"/>
                  </a:lnTo>
                  <a:cubicBezTo>
                    <a:pt x="109" y="8192"/>
                    <a:pt x="163" y="8273"/>
                    <a:pt x="163" y="8328"/>
                  </a:cubicBezTo>
                  <a:cubicBezTo>
                    <a:pt x="163" y="8436"/>
                    <a:pt x="55" y="8490"/>
                    <a:pt x="0" y="8572"/>
                  </a:cubicBezTo>
                  <a:lnTo>
                    <a:pt x="8165" y="435"/>
                  </a:lnTo>
                  <a:cubicBezTo>
                    <a:pt x="8165" y="353"/>
                    <a:pt x="8192" y="299"/>
                    <a:pt x="8192" y="218"/>
                  </a:cubicBezTo>
                  <a:cubicBezTo>
                    <a:pt x="8192" y="136"/>
                    <a:pt x="8165" y="82"/>
                    <a:pt x="816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5713951" y="3829493"/>
              <a:ext cx="56105" cy="56107"/>
            </a:xfrm>
            <a:custGeom>
              <a:avLst/>
              <a:gdLst/>
              <a:ahLst/>
              <a:cxnLst/>
              <a:rect l="l" t="t" r="r" b="b"/>
              <a:pathLst>
                <a:path w="923" h="923" extrusionOk="0">
                  <a:moveTo>
                    <a:pt x="923" y="0"/>
                  </a:moveTo>
                  <a:lnTo>
                    <a:pt x="1" y="922"/>
                  </a:lnTo>
                  <a:lnTo>
                    <a:pt x="245" y="922"/>
                  </a:lnTo>
                  <a:cubicBezTo>
                    <a:pt x="380" y="922"/>
                    <a:pt x="543" y="814"/>
                    <a:pt x="597" y="732"/>
                  </a:cubicBezTo>
                  <a:cubicBezTo>
                    <a:pt x="597" y="678"/>
                    <a:pt x="597" y="597"/>
                    <a:pt x="624" y="543"/>
                  </a:cubicBezTo>
                  <a:cubicBezTo>
                    <a:pt x="733" y="380"/>
                    <a:pt x="787" y="298"/>
                    <a:pt x="896" y="136"/>
                  </a:cubicBezTo>
                  <a:cubicBezTo>
                    <a:pt x="923" y="109"/>
                    <a:pt x="923" y="54"/>
                    <a:pt x="923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5532568" y="3951494"/>
              <a:ext cx="110568" cy="118779"/>
            </a:xfrm>
            <a:custGeom>
              <a:avLst/>
              <a:gdLst/>
              <a:ahLst/>
              <a:cxnLst/>
              <a:rect l="l" t="t" r="r" b="b"/>
              <a:pathLst>
                <a:path w="1819" h="1954" extrusionOk="0">
                  <a:moveTo>
                    <a:pt x="1818" y="0"/>
                  </a:moveTo>
                  <a:lnTo>
                    <a:pt x="1" y="1872"/>
                  </a:lnTo>
                  <a:lnTo>
                    <a:pt x="109" y="1872"/>
                  </a:lnTo>
                  <a:cubicBezTo>
                    <a:pt x="164" y="1872"/>
                    <a:pt x="272" y="1926"/>
                    <a:pt x="381" y="1953"/>
                  </a:cubicBezTo>
                  <a:lnTo>
                    <a:pt x="1628" y="814"/>
                  </a:lnTo>
                  <a:cubicBezTo>
                    <a:pt x="1656" y="760"/>
                    <a:pt x="1818" y="706"/>
                    <a:pt x="1818" y="624"/>
                  </a:cubicBezTo>
                  <a:lnTo>
                    <a:pt x="1818" y="24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5413916" y="4228502"/>
              <a:ext cx="8267" cy="6626"/>
            </a:xfrm>
            <a:custGeom>
              <a:avLst/>
              <a:gdLst/>
              <a:ahLst/>
              <a:cxnLst/>
              <a:rect l="l" t="t" r="r" b="b"/>
              <a:pathLst>
                <a:path w="136" h="109" extrusionOk="0">
                  <a:moveTo>
                    <a:pt x="136" y="0"/>
                  </a:moveTo>
                  <a:lnTo>
                    <a:pt x="0" y="109"/>
                  </a:lnTo>
                  <a:cubicBezTo>
                    <a:pt x="54" y="109"/>
                    <a:pt x="109" y="81"/>
                    <a:pt x="109" y="27"/>
                  </a:cubicBezTo>
                  <a:cubicBezTo>
                    <a:pt x="109" y="27"/>
                    <a:pt x="136" y="27"/>
                    <a:pt x="13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5296844" y="4256525"/>
              <a:ext cx="110507" cy="122061"/>
            </a:xfrm>
            <a:custGeom>
              <a:avLst/>
              <a:gdLst/>
              <a:ahLst/>
              <a:cxnLst/>
              <a:rect l="l" t="t" r="r" b="b"/>
              <a:pathLst>
                <a:path w="1818" h="2008" extrusionOk="0">
                  <a:moveTo>
                    <a:pt x="1601" y="0"/>
                  </a:moveTo>
                  <a:lnTo>
                    <a:pt x="82" y="1519"/>
                  </a:lnTo>
                  <a:cubicBezTo>
                    <a:pt x="109" y="1546"/>
                    <a:pt x="136" y="1601"/>
                    <a:pt x="136" y="1655"/>
                  </a:cubicBezTo>
                  <a:cubicBezTo>
                    <a:pt x="136" y="1709"/>
                    <a:pt x="109" y="1736"/>
                    <a:pt x="82" y="1790"/>
                  </a:cubicBezTo>
                  <a:cubicBezTo>
                    <a:pt x="109" y="1817"/>
                    <a:pt x="109" y="1817"/>
                    <a:pt x="136" y="1817"/>
                  </a:cubicBezTo>
                  <a:cubicBezTo>
                    <a:pt x="136" y="1899"/>
                    <a:pt x="0" y="1899"/>
                    <a:pt x="0" y="1953"/>
                  </a:cubicBezTo>
                  <a:cubicBezTo>
                    <a:pt x="0" y="1980"/>
                    <a:pt x="0" y="1980"/>
                    <a:pt x="27" y="2007"/>
                  </a:cubicBezTo>
                  <a:lnTo>
                    <a:pt x="1818" y="217"/>
                  </a:lnTo>
                  <a:cubicBezTo>
                    <a:pt x="1709" y="163"/>
                    <a:pt x="1628" y="136"/>
                    <a:pt x="160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5310034" y="4305946"/>
              <a:ext cx="84126" cy="94038"/>
            </a:xfrm>
            <a:custGeom>
              <a:avLst/>
              <a:gdLst/>
              <a:ahLst/>
              <a:cxnLst/>
              <a:rect l="l" t="t" r="r" b="b"/>
              <a:pathLst>
                <a:path w="1384" h="1547" extrusionOk="0">
                  <a:moveTo>
                    <a:pt x="1384" y="1"/>
                  </a:moveTo>
                  <a:lnTo>
                    <a:pt x="0" y="1384"/>
                  </a:lnTo>
                  <a:cubicBezTo>
                    <a:pt x="55" y="1411"/>
                    <a:pt x="136" y="1438"/>
                    <a:pt x="217" y="1438"/>
                  </a:cubicBezTo>
                  <a:cubicBezTo>
                    <a:pt x="244" y="1466"/>
                    <a:pt x="244" y="1520"/>
                    <a:pt x="272" y="1547"/>
                  </a:cubicBezTo>
                  <a:lnTo>
                    <a:pt x="1004" y="815"/>
                  </a:lnTo>
                  <a:cubicBezTo>
                    <a:pt x="977" y="788"/>
                    <a:pt x="950" y="733"/>
                    <a:pt x="950" y="706"/>
                  </a:cubicBezTo>
                  <a:cubicBezTo>
                    <a:pt x="950" y="543"/>
                    <a:pt x="977" y="435"/>
                    <a:pt x="1085" y="354"/>
                  </a:cubicBezTo>
                  <a:cubicBezTo>
                    <a:pt x="1167" y="272"/>
                    <a:pt x="1275" y="326"/>
                    <a:pt x="1329" y="218"/>
                  </a:cubicBezTo>
                  <a:cubicBezTo>
                    <a:pt x="1384" y="137"/>
                    <a:pt x="1356" y="55"/>
                    <a:pt x="138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5402367" y="4286190"/>
              <a:ext cx="11610" cy="11610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190" y="0"/>
                  </a:moveTo>
                  <a:lnTo>
                    <a:pt x="0" y="190"/>
                  </a:lnTo>
                  <a:cubicBezTo>
                    <a:pt x="82" y="136"/>
                    <a:pt x="163" y="82"/>
                    <a:pt x="19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5342980" y="4368618"/>
              <a:ext cx="44616" cy="46259"/>
            </a:xfrm>
            <a:custGeom>
              <a:avLst/>
              <a:gdLst/>
              <a:ahLst/>
              <a:cxnLst/>
              <a:rect l="l" t="t" r="r" b="b"/>
              <a:pathLst>
                <a:path w="734" h="761" extrusionOk="0">
                  <a:moveTo>
                    <a:pt x="625" y="1"/>
                  </a:moveTo>
                  <a:lnTo>
                    <a:pt x="1" y="624"/>
                  </a:lnTo>
                  <a:cubicBezTo>
                    <a:pt x="55" y="652"/>
                    <a:pt x="163" y="679"/>
                    <a:pt x="218" y="706"/>
                  </a:cubicBezTo>
                  <a:cubicBezTo>
                    <a:pt x="245" y="706"/>
                    <a:pt x="272" y="733"/>
                    <a:pt x="299" y="760"/>
                  </a:cubicBezTo>
                  <a:lnTo>
                    <a:pt x="733" y="326"/>
                  </a:lnTo>
                  <a:cubicBezTo>
                    <a:pt x="679" y="245"/>
                    <a:pt x="679" y="109"/>
                    <a:pt x="62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5374345" y="4399923"/>
              <a:ext cx="42914" cy="24801"/>
            </a:xfrm>
            <a:custGeom>
              <a:avLst/>
              <a:gdLst/>
              <a:ahLst/>
              <a:cxnLst/>
              <a:rect l="l" t="t" r="r" b="b"/>
              <a:pathLst>
                <a:path w="706" h="408" extrusionOk="0">
                  <a:moveTo>
                    <a:pt x="407" y="1"/>
                  </a:moveTo>
                  <a:lnTo>
                    <a:pt x="0" y="408"/>
                  </a:lnTo>
                  <a:lnTo>
                    <a:pt x="326" y="408"/>
                  </a:lnTo>
                  <a:cubicBezTo>
                    <a:pt x="380" y="408"/>
                    <a:pt x="461" y="354"/>
                    <a:pt x="543" y="299"/>
                  </a:cubicBezTo>
                  <a:lnTo>
                    <a:pt x="705" y="164"/>
                  </a:lnTo>
                  <a:cubicBezTo>
                    <a:pt x="597" y="109"/>
                    <a:pt x="515" y="55"/>
                    <a:pt x="407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5191321" y="3435408"/>
              <a:ext cx="46197" cy="33068"/>
            </a:xfrm>
            <a:custGeom>
              <a:avLst/>
              <a:gdLst/>
              <a:ahLst/>
              <a:cxnLst/>
              <a:rect l="l" t="t" r="r" b="b"/>
              <a:pathLst>
                <a:path w="760" h="544" extrusionOk="0">
                  <a:moveTo>
                    <a:pt x="597" y="1"/>
                  </a:moveTo>
                  <a:cubicBezTo>
                    <a:pt x="461" y="1"/>
                    <a:pt x="353" y="109"/>
                    <a:pt x="217" y="163"/>
                  </a:cubicBezTo>
                  <a:lnTo>
                    <a:pt x="0" y="353"/>
                  </a:lnTo>
                  <a:lnTo>
                    <a:pt x="27" y="353"/>
                  </a:lnTo>
                  <a:cubicBezTo>
                    <a:pt x="82" y="407"/>
                    <a:pt x="136" y="516"/>
                    <a:pt x="244" y="543"/>
                  </a:cubicBezTo>
                  <a:lnTo>
                    <a:pt x="380" y="407"/>
                  </a:lnTo>
                  <a:cubicBezTo>
                    <a:pt x="353" y="407"/>
                    <a:pt x="353" y="380"/>
                    <a:pt x="353" y="380"/>
                  </a:cubicBezTo>
                  <a:cubicBezTo>
                    <a:pt x="353" y="326"/>
                    <a:pt x="570" y="163"/>
                    <a:pt x="624" y="163"/>
                  </a:cubicBezTo>
                  <a:lnTo>
                    <a:pt x="760" y="28"/>
                  </a:lnTo>
                  <a:cubicBezTo>
                    <a:pt x="706" y="28"/>
                    <a:pt x="651" y="1"/>
                    <a:pt x="597" y="1"/>
                  </a:cubicBezTo>
                  <a:close/>
                </a:path>
              </a:pathLst>
            </a:custGeom>
            <a:solidFill>
              <a:srgbClr val="3E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5239098" y="3446957"/>
              <a:ext cx="16594" cy="14893"/>
            </a:xfrm>
            <a:custGeom>
              <a:avLst/>
              <a:gdLst/>
              <a:ahLst/>
              <a:cxnLst/>
              <a:rect l="l" t="t" r="r" b="b"/>
              <a:pathLst>
                <a:path w="273" h="245" extrusionOk="0">
                  <a:moveTo>
                    <a:pt x="191" y="0"/>
                  </a:moveTo>
                  <a:lnTo>
                    <a:pt x="1" y="217"/>
                  </a:lnTo>
                  <a:cubicBezTo>
                    <a:pt x="1" y="217"/>
                    <a:pt x="55" y="245"/>
                    <a:pt x="82" y="245"/>
                  </a:cubicBezTo>
                  <a:cubicBezTo>
                    <a:pt x="109" y="217"/>
                    <a:pt x="164" y="163"/>
                    <a:pt x="218" y="136"/>
                  </a:cubicBezTo>
                  <a:cubicBezTo>
                    <a:pt x="245" y="109"/>
                    <a:pt x="272" y="82"/>
                    <a:pt x="272" y="82"/>
                  </a:cubicBezTo>
                  <a:cubicBezTo>
                    <a:pt x="245" y="55"/>
                    <a:pt x="218" y="28"/>
                    <a:pt x="191" y="0"/>
                  </a:cubicBezTo>
                  <a:close/>
                </a:path>
              </a:pathLst>
            </a:custGeom>
            <a:solidFill>
              <a:srgbClr val="3EC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6604268" y="2395030"/>
              <a:ext cx="61" cy="1702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cubicBezTo>
                    <a:pt x="1" y="2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6241564" y="2733008"/>
              <a:ext cx="80844" cy="84191"/>
            </a:xfrm>
            <a:custGeom>
              <a:avLst/>
              <a:gdLst/>
              <a:ahLst/>
              <a:cxnLst/>
              <a:rect l="l" t="t" r="r" b="b"/>
              <a:pathLst>
                <a:path w="1330" h="1385" extrusionOk="0">
                  <a:moveTo>
                    <a:pt x="1139" y="1"/>
                  </a:moveTo>
                  <a:lnTo>
                    <a:pt x="353" y="706"/>
                  </a:lnTo>
                  <a:lnTo>
                    <a:pt x="299" y="869"/>
                  </a:lnTo>
                  <a:cubicBezTo>
                    <a:pt x="311" y="863"/>
                    <a:pt x="325" y="861"/>
                    <a:pt x="339" y="861"/>
                  </a:cubicBezTo>
                  <a:cubicBezTo>
                    <a:pt x="364" y="861"/>
                    <a:pt x="391" y="867"/>
                    <a:pt x="413" y="867"/>
                  </a:cubicBezTo>
                  <a:cubicBezTo>
                    <a:pt x="434" y="867"/>
                    <a:pt x="451" y="862"/>
                    <a:pt x="461" y="842"/>
                  </a:cubicBezTo>
                  <a:lnTo>
                    <a:pt x="461" y="842"/>
                  </a:lnTo>
                  <a:cubicBezTo>
                    <a:pt x="434" y="896"/>
                    <a:pt x="353" y="977"/>
                    <a:pt x="299" y="977"/>
                  </a:cubicBezTo>
                  <a:lnTo>
                    <a:pt x="0" y="1384"/>
                  </a:lnTo>
                  <a:lnTo>
                    <a:pt x="217" y="1384"/>
                  </a:lnTo>
                  <a:cubicBezTo>
                    <a:pt x="217" y="1189"/>
                    <a:pt x="237" y="1150"/>
                    <a:pt x="270" y="1150"/>
                  </a:cubicBezTo>
                  <a:cubicBezTo>
                    <a:pt x="292" y="1150"/>
                    <a:pt x="320" y="1167"/>
                    <a:pt x="353" y="1167"/>
                  </a:cubicBezTo>
                  <a:cubicBezTo>
                    <a:pt x="407" y="1167"/>
                    <a:pt x="434" y="1140"/>
                    <a:pt x="488" y="1140"/>
                  </a:cubicBezTo>
                  <a:lnTo>
                    <a:pt x="597" y="1140"/>
                  </a:lnTo>
                  <a:lnTo>
                    <a:pt x="1329" y="408"/>
                  </a:lnTo>
                  <a:lnTo>
                    <a:pt x="1329" y="381"/>
                  </a:lnTo>
                  <a:lnTo>
                    <a:pt x="1302" y="381"/>
                  </a:lnTo>
                  <a:cubicBezTo>
                    <a:pt x="1302" y="353"/>
                    <a:pt x="1275" y="353"/>
                    <a:pt x="1275" y="326"/>
                  </a:cubicBezTo>
                  <a:cubicBezTo>
                    <a:pt x="1275" y="272"/>
                    <a:pt x="1167" y="245"/>
                    <a:pt x="1167" y="164"/>
                  </a:cubicBezTo>
                  <a:cubicBezTo>
                    <a:pt x="1167" y="136"/>
                    <a:pt x="1167" y="28"/>
                    <a:pt x="113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6572964" y="2719817"/>
              <a:ext cx="6626" cy="6687"/>
            </a:xfrm>
            <a:custGeom>
              <a:avLst/>
              <a:gdLst/>
              <a:ahLst/>
              <a:cxnLst/>
              <a:rect l="l" t="t" r="r" b="b"/>
              <a:pathLst>
                <a:path w="109" h="110" extrusionOk="0">
                  <a:moveTo>
                    <a:pt x="109" y="1"/>
                  </a:moveTo>
                  <a:lnTo>
                    <a:pt x="0" y="109"/>
                  </a:lnTo>
                  <a:lnTo>
                    <a:pt x="82" y="109"/>
                  </a:lnTo>
                  <a:cubicBezTo>
                    <a:pt x="82" y="82"/>
                    <a:pt x="82" y="55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6594360" y="2724802"/>
              <a:ext cx="6686" cy="61"/>
            </a:xfrm>
            <a:custGeom>
              <a:avLst/>
              <a:gdLst/>
              <a:ahLst/>
              <a:cxnLst/>
              <a:rect l="l" t="t" r="r" b="b"/>
              <a:pathLst>
                <a:path w="110" h="1" extrusionOk="0">
                  <a:moveTo>
                    <a:pt x="109" y="0"/>
                  </a:moveTo>
                  <a:cubicBezTo>
                    <a:pt x="82" y="0"/>
                    <a:pt x="55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5" y="0"/>
                    <a:pt x="82" y="0"/>
                    <a:pt x="10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6591078" y="2724802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629008" y="2658848"/>
              <a:ext cx="14892" cy="13252"/>
            </a:xfrm>
            <a:custGeom>
              <a:avLst/>
              <a:gdLst/>
              <a:ahLst/>
              <a:cxnLst/>
              <a:rect l="l" t="t" r="r" b="b"/>
              <a:pathLst>
                <a:path w="245" h="218" extrusionOk="0">
                  <a:moveTo>
                    <a:pt x="190" y="0"/>
                  </a:moveTo>
                  <a:lnTo>
                    <a:pt x="0" y="190"/>
                  </a:lnTo>
                  <a:cubicBezTo>
                    <a:pt x="0" y="217"/>
                    <a:pt x="27" y="217"/>
                    <a:pt x="55" y="217"/>
                  </a:cubicBezTo>
                  <a:cubicBezTo>
                    <a:pt x="136" y="217"/>
                    <a:pt x="244" y="163"/>
                    <a:pt x="19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6488838" y="2830329"/>
              <a:ext cx="143513" cy="138535"/>
            </a:xfrm>
            <a:custGeom>
              <a:avLst/>
              <a:gdLst/>
              <a:ahLst/>
              <a:cxnLst/>
              <a:rect l="l" t="t" r="r" b="b"/>
              <a:pathLst>
                <a:path w="2361" h="2279" extrusionOk="0">
                  <a:moveTo>
                    <a:pt x="2144" y="0"/>
                  </a:moveTo>
                  <a:lnTo>
                    <a:pt x="2116" y="27"/>
                  </a:lnTo>
                  <a:lnTo>
                    <a:pt x="652" y="1492"/>
                  </a:lnTo>
                  <a:lnTo>
                    <a:pt x="245" y="1899"/>
                  </a:lnTo>
                  <a:lnTo>
                    <a:pt x="1" y="2143"/>
                  </a:lnTo>
                  <a:cubicBezTo>
                    <a:pt x="55" y="2170"/>
                    <a:pt x="109" y="2170"/>
                    <a:pt x="191" y="2197"/>
                  </a:cubicBezTo>
                  <a:cubicBezTo>
                    <a:pt x="191" y="2224"/>
                    <a:pt x="272" y="2251"/>
                    <a:pt x="299" y="2279"/>
                  </a:cubicBezTo>
                  <a:lnTo>
                    <a:pt x="625" y="1953"/>
                  </a:lnTo>
                  <a:lnTo>
                    <a:pt x="950" y="1628"/>
                  </a:lnTo>
                  <a:lnTo>
                    <a:pt x="2361" y="217"/>
                  </a:lnTo>
                  <a:lnTo>
                    <a:pt x="2333" y="217"/>
                  </a:lnTo>
                  <a:cubicBezTo>
                    <a:pt x="2225" y="217"/>
                    <a:pt x="2144" y="190"/>
                    <a:pt x="2144" y="54"/>
                  </a:cubicBezTo>
                  <a:cubicBezTo>
                    <a:pt x="2144" y="27"/>
                    <a:pt x="2144" y="27"/>
                    <a:pt x="214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6251411" y="2831970"/>
              <a:ext cx="37991" cy="23099"/>
            </a:xfrm>
            <a:custGeom>
              <a:avLst/>
              <a:gdLst/>
              <a:ahLst/>
              <a:cxnLst/>
              <a:rect l="l" t="t" r="r" b="b"/>
              <a:pathLst>
                <a:path w="625" h="380" extrusionOk="0">
                  <a:moveTo>
                    <a:pt x="245" y="0"/>
                  </a:moveTo>
                  <a:lnTo>
                    <a:pt x="1" y="244"/>
                  </a:lnTo>
                  <a:cubicBezTo>
                    <a:pt x="82" y="299"/>
                    <a:pt x="218" y="353"/>
                    <a:pt x="326" y="380"/>
                  </a:cubicBezTo>
                  <a:lnTo>
                    <a:pt x="625" y="54"/>
                  </a:lnTo>
                  <a:lnTo>
                    <a:pt x="625" y="54"/>
                  </a:lnTo>
                  <a:cubicBezTo>
                    <a:pt x="571" y="82"/>
                    <a:pt x="543" y="82"/>
                    <a:pt x="489" y="82"/>
                  </a:cubicBezTo>
                  <a:cubicBezTo>
                    <a:pt x="435" y="82"/>
                    <a:pt x="272" y="54"/>
                    <a:pt x="27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290983" y="2817138"/>
              <a:ext cx="11610" cy="14893"/>
            </a:xfrm>
            <a:custGeom>
              <a:avLst/>
              <a:gdLst/>
              <a:ahLst/>
              <a:cxnLst/>
              <a:rect l="l" t="t" r="r" b="b"/>
              <a:pathLst>
                <a:path w="191" h="245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09"/>
                    <a:pt x="1" y="217"/>
                    <a:pt x="55" y="244"/>
                  </a:cubicBezTo>
                  <a:lnTo>
                    <a:pt x="191" y="109"/>
                  </a:lnTo>
                  <a:cubicBezTo>
                    <a:pt x="137" y="81"/>
                    <a:pt x="82" y="54"/>
                    <a:pt x="2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6187162" y="2920963"/>
              <a:ext cx="16534" cy="16595"/>
            </a:xfrm>
            <a:custGeom>
              <a:avLst/>
              <a:gdLst/>
              <a:ahLst/>
              <a:cxnLst/>
              <a:rect l="l" t="t" r="r" b="b"/>
              <a:pathLst>
                <a:path w="272" h="273" extrusionOk="0">
                  <a:moveTo>
                    <a:pt x="271" y="1"/>
                  </a:moveTo>
                  <a:lnTo>
                    <a:pt x="271" y="1"/>
                  </a:lnTo>
                  <a:cubicBezTo>
                    <a:pt x="190" y="28"/>
                    <a:pt x="0" y="164"/>
                    <a:pt x="0" y="191"/>
                  </a:cubicBezTo>
                  <a:cubicBezTo>
                    <a:pt x="0" y="218"/>
                    <a:pt x="0" y="245"/>
                    <a:pt x="0" y="272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6419604" y="2665413"/>
              <a:ext cx="29724" cy="39633"/>
            </a:xfrm>
            <a:custGeom>
              <a:avLst/>
              <a:gdLst/>
              <a:ahLst/>
              <a:cxnLst/>
              <a:rect l="l" t="t" r="r" b="b"/>
              <a:pathLst>
                <a:path w="489" h="652" extrusionOk="0">
                  <a:moveTo>
                    <a:pt x="489" y="1"/>
                  </a:moveTo>
                  <a:cubicBezTo>
                    <a:pt x="218" y="136"/>
                    <a:pt x="1" y="163"/>
                    <a:pt x="1" y="489"/>
                  </a:cubicBezTo>
                  <a:cubicBezTo>
                    <a:pt x="1" y="570"/>
                    <a:pt x="1" y="597"/>
                    <a:pt x="28" y="652"/>
                  </a:cubicBezTo>
                  <a:lnTo>
                    <a:pt x="489" y="191"/>
                  </a:lnTo>
                  <a:cubicBezTo>
                    <a:pt x="489" y="163"/>
                    <a:pt x="489" y="136"/>
                    <a:pt x="489" y="109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6452610" y="2691794"/>
              <a:ext cx="4984" cy="504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1" y="1"/>
                  </a:moveTo>
                  <a:lnTo>
                    <a:pt x="0" y="82"/>
                  </a:lnTo>
                  <a:cubicBezTo>
                    <a:pt x="27" y="82"/>
                    <a:pt x="81" y="55"/>
                    <a:pt x="81" y="28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6284418" y="2706626"/>
              <a:ext cx="161627" cy="171542"/>
            </a:xfrm>
            <a:custGeom>
              <a:avLst/>
              <a:gdLst/>
              <a:ahLst/>
              <a:cxnLst/>
              <a:rect l="l" t="t" r="r" b="b"/>
              <a:pathLst>
                <a:path w="2659" h="2822" extrusionOk="0">
                  <a:moveTo>
                    <a:pt x="2604" y="1"/>
                  </a:moveTo>
                  <a:lnTo>
                    <a:pt x="2360" y="245"/>
                  </a:lnTo>
                  <a:cubicBezTo>
                    <a:pt x="2360" y="272"/>
                    <a:pt x="2360" y="272"/>
                    <a:pt x="2360" y="299"/>
                  </a:cubicBezTo>
                  <a:cubicBezTo>
                    <a:pt x="2360" y="299"/>
                    <a:pt x="2442" y="435"/>
                    <a:pt x="2442" y="489"/>
                  </a:cubicBezTo>
                  <a:cubicBezTo>
                    <a:pt x="2442" y="543"/>
                    <a:pt x="2306" y="625"/>
                    <a:pt x="2252" y="625"/>
                  </a:cubicBezTo>
                  <a:cubicBezTo>
                    <a:pt x="2216" y="625"/>
                    <a:pt x="2167" y="601"/>
                    <a:pt x="2123" y="601"/>
                  </a:cubicBezTo>
                  <a:cubicBezTo>
                    <a:pt x="2101" y="601"/>
                    <a:pt x="2080" y="607"/>
                    <a:pt x="2062" y="625"/>
                  </a:cubicBezTo>
                  <a:cubicBezTo>
                    <a:pt x="2040" y="647"/>
                    <a:pt x="2018" y="686"/>
                    <a:pt x="2010" y="686"/>
                  </a:cubicBezTo>
                  <a:cubicBezTo>
                    <a:pt x="2009" y="686"/>
                    <a:pt x="2008" y="684"/>
                    <a:pt x="2008" y="679"/>
                  </a:cubicBezTo>
                  <a:cubicBezTo>
                    <a:pt x="1990" y="688"/>
                    <a:pt x="1981" y="691"/>
                    <a:pt x="1974" y="691"/>
                  </a:cubicBezTo>
                  <a:cubicBezTo>
                    <a:pt x="1962" y="691"/>
                    <a:pt x="1962" y="679"/>
                    <a:pt x="1926" y="679"/>
                  </a:cubicBezTo>
                  <a:lnTo>
                    <a:pt x="1384" y="1221"/>
                  </a:lnTo>
                  <a:lnTo>
                    <a:pt x="1302" y="1303"/>
                  </a:lnTo>
                  <a:lnTo>
                    <a:pt x="0" y="2605"/>
                  </a:lnTo>
                  <a:cubicBezTo>
                    <a:pt x="0" y="2713"/>
                    <a:pt x="55" y="2795"/>
                    <a:pt x="190" y="2795"/>
                  </a:cubicBezTo>
                  <a:cubicBezTo>
                    <a:pt x="190" y="2822"/>
                    <a:pt x="190" y="2822"/>
                    <a:pt x="190" y="2822"/>
                  </a:cubicBezTo>
                  <a:lnTo>
                    <a:pt x="2659" y="381"/>
                  </a:lnTo>
                  <a:lnTo>
                    <a:pt x="2631" y="381"/>
                  </a:lnTo>
                  <a:cubicBezTo>
                    <a:pt x="2659" y="353"/>
                    <a:pt x="2631" y="326"/>
                    <a:pt x="2631" y="299"/>
                  </a:cubicBezTo>
                  <a:cubicBezTo>
                    <a:pt x="2604" y="272"/>
                    <a:pt x="2550" y="218"/>
                    <a:pt x="2550" y="136"/>
                  </a:cubicBezTo>
                  <a:cubicBezTo>
                    <a:pt x="2550" y="82"/>
                    <a:pt x="2577" y="28"/>
                    <a:pt x="260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6188803" y="2920963"/>
              <a:ext cx="64371" cy="64374"/>
            </a:xfrm>
            <a:custGeom>
              <a:avLst/>
              <a:gdLst/>
              <a:ahLst/>
              <a:cxnLst/>
              <a:rect l="l" t="t" r="r" b="b"/>
              <a:pathLst>
                <a:path w="1059" h="1059" extrusionOk="0">
                  <a:moveTo>
                    <a:pt x="624" y="1"/>
                  </a:moveTo>
                  <a:lnTo>
                    <a:pt x="55" y="598"/>
                  </a:lnTo>
                  <a:cubicBezTo>
                    <a:pt x="27" y="760"/>
                    <a:pt x="0" y="896"/>
                    <a:pt x="0" y="1059"/>
                  </a:cubicBezTo>
                  <a:lnTo>
                    <a:pt x="1058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6195368" y="2727902"/>
              <a:ext cx="298515" cy="301992"/>
            </a:xfrm>
            <a:custGeom>
              <a:avLst/>
              <a:gdLst/>
              <a:ahLst/>
              <a:cxnLst/>
              <a:rect l="l" t="t" r="r" b="b"/>
              <a:pathLst>
                <a:path w="4911" h="4968" extrusionOk="0">
                  <a:moveTo>
                    <a:pt x="4868" y="0"/>
                  </a:moveTo>
                  <a:cubicBezTo>
                    <a:pt x="4703" y="0"/>
                    <a:pt x="4597" y="139"/>
                    <a:pt x="4422" y="139"/>
                  </a:cubicBezTo>
                  <a:lnTo>
                    <a:pt x="1764" y="2851"/>
                  </a:lnTo>
                  <a:lnTo>
                    <a:pt x="1764" y="2879"/>
                  </a:lnTo>
                  <a:cubicBezTo>
                    <a:pt x="1764" y="3041"/>
                    <a:pt x="1628" y="3068"/>
                    <a:pt x="1628" y="3231"/>
                  </a:cubicBezTo>
                  <a:cubicBezTo>
                    <a:pt x="1601" y="3231"/>
                    <a:pt x="1438" y="3258"/>
                    <a:pt x="1384" y="3258"/>
                  </a:cubicBezTo>
                  <a:cubicBezTo>
                    <a:pt x="1357" y="3258"/>
                    <a:pt x="1330" y="3231"/>
                    <a:pt x="1303" y="3231"/>
                  </a:cubicBezTo>
                  <a:lnTo>
                    <a:pt x="1" y="4587"/>
                  </a:lnTo>
                  <a:lnTo>
                    <a:pt x="55" y="4587"/>
                  </a:lnTo>
                  <a:lnTo>
                    <a:pt x="55" y="4886"/>
                  </a:lnTo>
                  <a:cubicBezTo>
                    <a:pt x="55" y="4913"/>
                    <a:pt x="1" y="4967"/>
                    <a:pt x="55" y="4967"/>
                  </a:cubicBezTo>
                  <a:lnTo>
                    <a:pt x="4883" y="112"/>
                  </a:lnTo>
                  <a:cubicBezTo>
                    <a:pt x="4883" y="85"/>
                    <a:pt x="4856" y="85"/>
                    <a:pt x="4856" y="85"/>
                  </a:cubicBezTo>
                  <a:cubicBezTo>
                    <a:pt x="4856" y="58"/>
                    <a:pt x="4883" y="31"/>
                    <a:pt x="4910" y="3"/>
                  </a:cubicBezTo>
                  <a:cubicBezTo>
                    <a:pt x="4896" y="1"/>
                    <a:pt x="4881" y="0"/>
                    <a:pt x="486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6221748" y="2719817"/>
              <a:ext cx="333102" cy="323268"/>
            </a:xfrm>
            <a:custGeom>
              <a:avLst/>
              <a:gdLst/>
              <a:ahLst/>
              <a:cxnLst/>
              <a:rect l="l" t="t" r="r" b="b"/>
              <a:pathLst>
                <a:path w="5480" h="5318" extrusionOk="0">
                  <a:moveTo>
                    <a:pt x="5344" y="1"/>
                  </a:moveTo>
                  <a:cubicBezTo>
                    <a:pt x="5236" y="1"/>
                    <a:pt x="5127" y="136"/>
                    <a:pt x="5046" y="164"/>
                  </a:cubicBezTo>
                  <a:cubicBezTo>
                    <a:pt x="4992" y="191"/>
                    <a:pt x="4910" y="191"/>
                    <a:pt x="4856" y="218"/>
                  </a:cubicBezTo>
                  <a:lnTo>
                    <a:pt x="1" y="5073"/>
                  </a:lnTo>
                  <a:cubicBezTo>
                    <a:pt x="82" y="5127"/>
                    <a:pt x="109" y="5290"/>
                    <a:pt x="164" y="5317"/>
                  </a:cubicBezTo>
                  <a:lnTo>
                    <a:pt x="5480" y="28"/>
                  </a:lnTo>
                  <a:cubicBezTo>
                    <a:pt x="5426" y="1"/>
                    <a:pt x="5371" y="1"/>
                    <a:pt x="534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6373468" y="2727355"/>
              <a:ext cx="227579" cy="204307"/>
            </a:xfrm>
            <a:custGeom>
              <a:avLst/>
              <a:gdLst/>
              <a:ahLst/>
              <a:cxnLst/>
              <a:rect l="l" t="t" r="r" b="b"/>
              <a:pathLst>
                <a:path w="3744" h="3361" extrusionOk="0">
                  <a:moveTo>
                    <a:pt x="3438" y="0"/>
                  </a:moveTo>
                  <a:cubicBezTo>
                    <a:pt x="3415" y="0"/>
                    <a:pt x="3391" y="3"/>
                    <a:pt x="3364" y="12"/>
                  </a:cubicBezTo>
                  <a:lnTo>
                    <a:pt x="3364" y="12"/>
                  </a:lnTo>
                  <a:cubicBezTo>
                    <a:pt x="3375" y="9"/>
                    <a:pt x="3386" y="7"/>
                    <a:pt x="3397" y="7"/>
                  </a:cubicBezTo>
                  <a:cubicBezTo>
                    <a:pt x="3461" y="7"/>
                    <a:pt x="3511" y="67"/>
                    <a:pt x="3581" y="67"/>
                  </a:cubicBezTo>
                  <a:cubicBezTo>
                    <a:pt x="3581" y="67"/>
                    <a:pt x="3581" y="121"/>
                    <a:pt x="3581" y="121"/>
                  </a:cubicBezTo>
                  <a:cubicBezTo>
                    <a:pt x="3499" y="121"/>
                    <a:pt x="3445" y="67"/>
                    <a:pt x="3364" y="67"/>
                  </a:cubicBezTo>
                  <a:cubicBezTo>
                    <a:pt x="3364" y="67"/>
                    <a:pt x="3309" y="40"/>
                    <a:pt x="3282" y="40"/>
                  </a:cubicBezTo>
                  <a:lnTo>
                    <a:pt x="0" y="3267"/>
                  </a:lnTo>
                  <a:cubicBezTo>
                    <a:pt x="109" y="3294"/>
                    <a:pt x="190" y="3349"/>
                    <a:pt x="326" y="3349"/>
                  </a:cubicBezTo>
                  <a:cubicBezTo>
                    <a:pt x="326" y="3349"/>
                    <a:pt x="338" y="3361"/>
                    <a:pt x="354" y="3361"/>
                  </a:cubicBezTo>
                  <a:cubicBezTo>
                    <a:pt x="362" y="3361"/>
                    <a:pt x="371" y="3358"/>
                    <a:pt x="380" y="3349"/>
                  </a:cubicBezTo>
                  <a:lnTo>
                    <a:pt x="3743" y="40"/>
                  </a:lnTo>
                  <a:cubicBezTo>
                    <a:pt x="3716" y="40"/>
                    <a:pt x="3689" y="121"/>
                    <a:pt x="3635" y="121"/>
                  </a:cubicBezTo>
                  <a:cubicBezTo>
                    <a:pt x="3635" y="121"/>
                    <a:pt x="3608" y="40"/>
                    <a:pt x="3581" y="40"/>
                  </a:cubicBezTo>
                  <a:cubicBezTo>
                    <a:pt x="3581" y="40"/>
                    <a:pt x="3581" y="12"/>
                    <a:pt x="3581" y="12"/>
                  </a:cubicBezTo>
                  <a:cubicBezTo>
                    <a:pt x="3526" y="12"/>
                    <a:pt x="3484" y="0"/>
                    <a:pt x="343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6340462" y="2945704"/>
              <a:ext cx="13251" cy="13252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218" y="1"/>
                  </a:moveTo>
                  <a:lnTo>
                    <a:pt x="1" y="218"/>
                  </a:lnTo>
                  <a:cubicBezTo>
                    <a:pt x="109" y="191"/>
                    <a:pt x="191" y="109"/>
                    <a:pt x="218" y="28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6269586" y="2991902"/>
              <a:ext cx="44555" cy="41822"/>
            </a:xfrm>
            <a:custGeom>
              <a:avLst/>
              <a:gdLst/>
              <a:ahLst/>
              <a:cxnLst/>
              <a:rect l="l" t="t" r="r" b="b"/>
              <a:pathLst>
                <a:path w="733" h="688" extrusionOk="0">
                  <a:moveTo>
                    <a:pt x="651" y="0"/>
                  </a:moveTo>
                  <a:lnTo>
                    <a:pt x="0" y="678"/>
                  </a:lnTo>
                  <a:lnTo>
                    <a:pt x="190" y="678"/>
                  </a:lnTo>
                  <a:cubicBezTo>
                    <a:pt x="229" y="684"/>
                    <a:pt x="261" y="687"/>
                    <a:pt x="287" y="687"/>
                  </a:cubicBezTo>
                  <a:cubicBezTo>
                    <a:pt x="499" y="687"/>
                    <a:pt x="338" y="513"/>
                    <a:pt x="434" y="488"/>
                  </a:cubicBezTo>
                  <a:cubicBezTo>
                    <a:pt x="597" y="407"/>
                    <a:pt x="624" y="299"/>
                    <a:pt x="733" y="136"/>
                  </a:cubicBezTo>
                  <a:cubicBezTo>
                    <a:pt x="678" y="136"/>
                    <a:pt x="624" y="109"/>
                    <a:pt x="624" y="54"/>
                  </a:cubicBezTo>
                  <a:cubicBezTo>
                    <a:pt x="624" y="27"/>
                    <a:pt x="651" y="27"/>
                    <a:pt x="65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6441061" y="2726443"/>
              <a:ext cx="192932" cy="196283"/>
            </a:xfrm>
            <a:custGeom>
              <a:avLst/>
              <a:gdLst/>
              <a:ahLst/>
              <a:cxnLst/>
              <a:rect l="l" t="t" r="r" b="b"/>
              <a:pathLst>
                <a:path w="3174" h="3229" extrusionOk="0">
                  <a:moveTo>
                    <a:pt x="3038" y="0"/>
                  </a:moveTo>
                  <a:cubicBezTo>
                    <a:pt x="3038" y="27"/>
                    <a:pt x="3038" y="27"/>
                    <a:pt x="3038" y="27"/>
                  </a:cubicBezTo>
                  <a:cubicBezTo>
                    <a:pt x="3038" y="20"/>
                    <a:pt x="3042" y="15"/>
                    <a:pt x="3048" y="11"/>
                  </a:cubicBezTo>
                  <a:lnTo>
                    <a:pt x="3048" y="11"/>
                  </a:lnTo>
                  <a:cubicBezTo>
                    <a:pt x="3045" y="7"/>
                    <a:pt x="3042" y="4"/>
                    <a:pt x="3038" y="0"/>
                  </a:cubicBezTo>
                  <a:close/>
                  <a:moveTo>
                    <a:pt x="3092" y="0"/>
                  </a:moveTo>
                  <a:cubicBezTo>
                    <a:pt x="3092" y="0"/>
                    <a:pt x="3064" y="0"/>
                    <a:pt x="3048" y="11"/>
                  </a:cubicBezTo>
                  <a:lnTo>
                    <a:pt x="3048" y="11"/>
                  </a:lnTo>
                  <a:cubicBezTo>
                    <a:pt x="3067" y="32"/>
                    <a:pt x="3083" y="57"/>
                    <a:pt x="3096" y="85"/>
                  </a:cubicBezTo>
                  <a:lnTo>
                    <a:pt x="3096" y="85"/>
                  </a:lnTo>
                  <a:lnTo>
                    <a:pt x="3147" y="0"/>
                  </a:lnTo>
                  <a:close/>
                  <a:moveTo>
                    <a:pt x="3038" y="55"/>
                  </a:moveTo>
                  <a:lnTo>
                    <a:pt x="0" y="3065"/>
                  </a:lnTo>
                  <a:cubicBezTo>
                    <a:pt x="82" y="3092"/>
                    <a:pt x="136" y="3147"/>
                    <a:pt x="190" y="3228"/>
                  </a:cubicBezTo>
                  <a:lnTo>
                    <a:pt x="597" y="2821"/>
                  </a:lnTo>
                  <a:lnTo>
                    <a:pt x="787" y="2631"/>
                  </a:lnTo>
                  <a:lnTo>
                    <a:pt x="3174" y="272"/>
                  </a:lnTo>
                  <a:cubicBezTo>
                    <a:pt x="3147" y="244"/>
                    <a:pt x="3147" y="244"/>
                    <a:pt x="3147" y="217"/>
                  </a:cubicBezTo>
                  <a:cubicBezTo>
                    <a:pt x="3131" y="171"/>
                    <a:pt x="3116" y="126"/>
                    <a:pt x="3096" y="85"/>
                  </a:cubicBezTo>
                  <a:lnTo>
                    <a:pt x="3096" y="85"/>
                  </a:lnTo>
                  <a:lnTo>
                    <a:pt x="3065" y="136"/>
                  </a:lnTo>
                  <a:lnTo>
                    <a:pt x="3038" y="136"/>
                  </a:lnTo>
                  <a:cubicBezTo>
                    <a:pt x="3038" y="136"/>
                    <a:pt x="3038" y="55"/>
                    <a:pt x="3038" y="55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6520203" y="2836894"/>
              <a:ext cx="163269" cy="161634"/>
            </a:xfrm>
            <a:custGeom>
              <a:avLst/>
              <a:gdLst/>
              <a:ahLst/>
              <a:cxnLst/>
              <a:rect l="l" t="t" r="r" b="b"/>
              <a:pathLst>
                <a:path w="2686" h="2659" extrusionOk="0">
                  <a:moveTo>
                    <a:pt x="2550" y="1"/>
                  </a:moveTo>
                  <a:cubicBezTo>
                    <a:pt x="2468" y="1"/>
                    <a:pt x="2387" y="28"/>
                    <a:pt x="2306" y="55"/>
                  </a:cubicBezTo>
                  <a:lnTo>
                    <a:pt x="705" y="1655"/>
                  </a:lnTo>
                  <a:lnTo>
                    <a:pt x="299" y="2062"/>
                  </a:lnTo>
                  <a:lnTo>
                    <a:pt x="0" y="2360"/>
                  </a:lnTo>
                  <a:cubicBezTo>
                    <a:pt x="0" y="2388"/>
                    <a:pt x="27" y="2415"/>
                    <a:pt x="27" y="2415"/>
                  </a:cubicBezTo>
                  <a:cubicBezTo>
                    <a:pt x="54" y="2469"/>
                    <a:pt x="109" y="2496"/>
                    <a:pt x="109" y="2632"/>
                  </a:cubicBezTo>
                  <a:cubicBezTo>
                    <a:pt x="109" y="2632"/>
                    <a:pt x="109" y="2659"/>
                    <a:pt x="109" y="2659"/>
                  </a:cubicBezTo>
                  <a:lnTo>
                    <a:pt x="271" y="2496"/>
                  </a:lnTo>
                  <a:lnTo>
                    <a:pt x="488" y="2279"/>
                  </a:lnTo>
                  <a:lnTo>
                    <a:pt x="570" y="2225"/>
                  </a:lnTo>
                  <a:lnTo>
                    <a:pt x="895" y="1872"/>
                  </a:lnTo>
                  <a:lnTo>
                    <a:pt x="2685" y="82"/>
                  </a:lnTo>
                  <a:cubicBezTo>
                    <a:pt x="2658" y="28"/>
                    <a:pt x="2604" y="1"/>
                    <a:pt x="255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6584513" y="2858352"/>
              <a:ext cx="130262" cy="130268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899" y="0"/>
                  </a:moveTo>
                  <a:lnTo>
                    <a:pt x="0" y="1899"/>
                  </a:lnTo>
                  <a:cubicBezTo>
                    <a:pt x="27" y="2007"/>
                    <a:pt x="109" y="2062"/>
                    <a:pt x="190" y="2143"/>
                  </a:cubicBezTo>
                  <a:lnTo>
                    <a:pt x="2143" y="299"/>
                  </a:lnTo>
                  <a:lnTo>
                    <a:pt x="2143" y="54"/>
                  </a:lnTo>
                  <a:cubicBezTo>
                    <a:pt x="2143" y="54"/>
                    <a:pt x="1926" y="27"/>
                    <a:pt x="189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6625726" y="2888016"/>
              <a:ext cx="90691" cy="94038"/>
            </a:xfrm>
            <a:custGeom>
              <a:avLst/>
              <a:gdLst/>
              <a:ahLst/>
              <a:cxnLst/>
              <a:rect l="l" t="t" r="r" b="b"/>
              <a:pathLst>
                <a:path w="1492" h="1547" extrusionOk="0">
                  <a:moveTo>
                    <a:pt x="1438" y="0"/>
                  </a:moveTo>
                  <a:lnTo>
                    <a:pt x="0" y="1438"/>
                  </a:lnTo>
                  <a:cubicBezTo>
                    <a:pt x="27" y="1492"/>
                    <a:pt x="54" y="1547"/>
                    <a:pt x="136" y="1547"/>
                  </a:cubicBezTo>
                  <a:cubicBezTo>
                    <a:pt x="136" y="1465"/>
                    <a:pt x="136" y="1438"/>
                    <a:pt x="136" y="1357"/>
                  </a:cubicBezTo>
                  <a:cubicBezTo>
                    <a:pt x="217" y="1330"/>
                    <a:pt x="271" y="1248"/>
                    <a:pt x="380" y="1248"/>
                  </a:cubicBezTo>
                  <a:cubicBezTo>
                    <a:pt x="434" y="1248"/>
                    <a:pt x="488" y="1275"/>
                    <a:pt x="515" y="1330"/>
                  </a:cubicBezTo>
                  <a:lnTo>
                    <a:pt x="1112" y="868"/>
                  </a:lnTo>
                  <a:cubicBezTo>
                    <a:pt x="1139" y="760"/>
                    <a:pt x="1465" y="597"/>
                    <a:pt x="1465" y="516"/>
                  </a:cubicBezTo>
                  <a:lnTo>
                    <a:pt x="1465" y="326"/>
                  </a:lnTo>
                  <a:cubicBezTo>
                    <a:pt x="1465" y="272"/>
                    <a:pt x="1356" y="326"/>
                    <a:pt x="1383" y="217"/>
                  </a:cubicBezTo>
                  <a:cubicBezTo>
                    <a:pt x="1383" y="136"/>
                    <a:pt x="1411" y="82"/>
                    <a:pt x="1492" y="82"/>
                  </a:cubicBezTo>
                  <a:cubicBezTo>
                    <a:pt x="1492" y="55"/>
                    <a:pt x="1438" y="28"/>
                    <a:pt x="143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6597704" y="2981994"/>
              <a:ext cx="28083" cy="39633"/>
            </a:xfrm>
            <a:custGeom>
              <a:avLst/>
              <a:gdLst/>
              <a:ahLst/>
              <a:cxnLst/>
              <a:rect l="l" t="t" r="r" b="b"/>
              <a:pathLst>
                <a:path w="462" h="652" extrusionOk="0">
                  <a:moveTo>
                    <a:pt x="325" y="1"/>
                  </a:moveTo>
                  <a:lnTo>
                    <a:pt x="1" y="352"/>
                  </a:lnTo>
                  <a:lnTo>
                    <a:pt x="1" y="352"/>
                  </a:lnTo>
                  <a:cubicBezTo>
                    <a:pt x="0" y="344"/>
                    <a:pt x="0" y="335"/>
                    <a:pt x="0" y="326"/>
                  </a:cubicBezTo>
                  <a:cubicBezTo>
                    <a:pt x="0" y="326"/>
                    <a:pt x="0" y="353"/>
                    <a:pt x="0" y="353"/>
                  </a:cubicBezTo>
                  <a:lnTo>
                    <a:pt x="1" y="352"/>
                  </a:lnTo>
                  <a:lnTo>
                    <a:pt x="1" y="352"/>
                  </a:lnTo>
                  <a:cubicBezTo>
                    <a:pt x="3" y="368"/>
                    <a:pt x="9" y="380"/>
                    <a:pt x="27" y="380"/>
                  </a:cubicBezTo>
                  <a:lnTo>
                    <a:pt x="163" y="380"/>
                  </a:lnTo>
                  <a:cubicBezTo>
                    <a:pt x="136" y="380"/>
                    <a:pt x="54" y="462"/>
                    <a:pt x="54" y="516"/>
                  </a:cubicBezTo>
                  <a:cubicBezTo>
                    <a:pt x="54" y="570"/>
                    <a:pt x="81" y="624"/>
                    <a:pt x="81" y="651"/>
                  </a:cubicBezTo>
                  <a:lnTo>
                    <a:pt x="461" y="299"/>
                  </a:lnTo>
                  <a:cubicBezTo>
                    <a:pt x="434" y="245"/>
                    <a:pt x="407" y="245"/>
                    <a:pt x="407" y="245"/>
                  </a:cubicBezTo>
                  <a:cubicBezTo>
                    <a:pt x="407" y="217"/>
                    <a:pt x="434" y="190"/>
                    <a:pt x="434" y="136"/>
                  </a:cubicBezTo>
                  <a:lnTo>
                    <a:pt x="325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6619100" y="3029834"/>
              <a:ext cx="3343" cy="1702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28" y="0"/>
                  </a:moveTo>
                  <a:lnTo>
                    <a:pt x="1" y="27"/>
                  </a:lnTo>
                  <a:lnTo>
                    <a:pt x="55" y="27"/>
                  </a:lnTo>
                  <a:cubicBezTo>
                    <a:pt x="28" y="27"/>
                    <a:pt x="28" y="27"/>
                    <a:pt x="2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6635573" y="3010017"/>
              <a:ext cx="5045" cy="4985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55" y="1"/>
                  </a:moveTo>
                  <a:lnTo>
                    <a:pt x="1" y="82"/>
                  </a:lnTo>
                  <a:lnTo>
                    <a:pt x="82" y="82"/>
                  </a:lnTo>
                  <a:cubicBezTo>
                    <a:pt x="82" y="55"/>
                    <a:pt x="82" y="28"/>
                    <a:pt x="55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6632290" y="3016643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0"/>
                  </a:moveTo>
                  <a:lnTo>
                    <a:pt x="1" y="27"/>
                  </a:lnTo>
                  <a:lnTo>
                    <a:pt x="28" y="27"/>
                  </a:ln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6380033" y="2543412"/>
              <a:ext cx="51181" cy="51183"/>
            </a:xfrm>
            <a:custGeom>
              <a:avLst/>
              <a:gdLst/>
              <a:ahLst/>
              <a:cxnLst/>
              <a:rect l="l" t="t" r="r" b="b"/>
              <a:pathLst>
                <a:path w="842" h="842" extrusionOk="0">
                  <a:moveTo>
                    <a:pt x="841" y="1"/>
                  </a:moveTo>
                  <a:lnTo>
                    <a:pt x="841" y="1"/>
                  </a:lnTo>
                  <a:cubicBezTo>
                    <a:pt x="679" y="28"/>
                    <a:pt x="625" y="163"/>
                    <a:pt x="516" y="190"/>
                  </a:cubicBezTo>
                  <a:cubicBezTo>
                    <a:pt x="353" y="245"/>
                    <a:pt x="245" y="326"/>
                    <a:pt x="163" y="462"/>
                  </a:cubicBezTo>
                  <a:cubicBezTo>
                    <a:pt x="109" y="543"/>
                    <a:pt x="1" y="543"/>
                    <a:pt x="1" y="652"/>
                  </a:cubicBezTo>
                  <a:cubicBezTo>
                    <a:pt x="1" y="706"/>
                    <a:pt x="1" y="787"/>
                    <a:pt x="1" y="841"/>
                  </a:cubicBezTo>
                  <a:lnTo>
                    <a:pt x="841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6427870" y="2535145"/>
              <a:ext cx="13251" cy="6687"/>
            </a:xfrm>
            <a:custGeom>
              <a:avLst/>
              <a:gdLst/>
              <a:ahLst/>
              <a:cxnLst/>
              <a:rect l="l" t="t" r="r" b="b"/>
              <a:pathLst>
                <a:path w="218" h="110" extrusionOk="0">
                  <a:moveTo>
                    <a:pt x="217" y="1"/>
                  </a:moveTo>
                  <a:lnTo>
                    <a:pt x="217" y="1"/>
                  </a:lnTo>
                  <a:cubicBezTo>
                    <a:pt x="136" y="28"/>
                    <a:pt x="82" y="55"/>
                    <a:pt x="0" y="82"/>
                  </a:cubicBezTo>
                  <a:cubicBezTo>
                    <a:pt x="27" y="82"/>
                    <a:pt x="54" y="82"/>
                    <a:pt x="82" y="109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6475647" y="2395030"/>
              <a:ext cx="103942" cy="103947"/>
            </a:xfrm>
            <a:custGeom>
              <a:avLst/>
              <a:gdLst/>
              <a:ahLst/>
              <a:cxnLst/>
              <a:rect l="l" t="t" r="r" b="b"/>
              <a:pathLst>
                <a:path w="1710" h="1710" extrusionOk="0">
                  <a:moveTo>
                    <a:pt x="1710" y="0"/>
                  </a:moveTo>
                  <a:lnTo>
                    <a:pt x="1710" y="0"/>
                  </a:lnTo>
                  <a:cubicBezTo>
                    <a:pt x="1601" y="28"/>
                    <a:pt x="1438" y="28"/>
                    <a:pt x="1384" y="109"/>
                  </a:cubicBezTo>
                  <a:cubicBezTo>
                    <a:pt x="1411" y="136"/>
                    <a:pt x="1384" y="136"/>
                    <a:pt x="1438" y="163"/>
                  </a:cubicBezTo>
                  <a:cubicBezTo>
                    <a:pt x="1384" y="190"/>
                    <a:pt x="1330" y="190"/>
                    <a:pt x="1276" y="190"/>
                  </a:cubicBezTo>
                  <a:cubicBezTo>
                    <a:pt x="1194" y="190"/>
                    <a:pt x="1113" y="245"/>
                    <a:pt x="1086" y="299"/>
                  </a:cubicBezTo>
                  <a:cubicBezTo>
                    <a:pt x="1167" y="299"/>
                    <a:pt x="1140" y="299"/>
                    <a:pt x="1221" y="326"/>
                  </a:cubicBezTo>
                  <a:cubicBezTo>
                    <a:pt x="1194" y="326"/>
                    <a:pt x="1113" y="516"/>
                    <a:pt x="1059" y="516"/>
                  </a:cubicBezTo>
                  <a:cubicBezTo>
                    <a:pt x="977" y="516"/>
                    <a:pt x="950" y="462"/>
                    <a:pt x="842" y="434"/>
                  </a:cubicBezTo>
                  <a:lnTo>
                    <a:pt x="706" y="597"/>
                  </a:lnTo>
                  <a:cubicBezTo>
                    <a:pt x="760" y="570"/>
                    <a:pt x="842" y="516"/>
                    <a:pt x="950" y="489"/>
                  </a:cubicBezTo>
                  <a:lnTo>
                    <a:pt x="950" y="489"/>
                  </a:lnTo>
                  <a:cubicBezTo>
                    <a:pt x="923" y="651"/>
                    <a:pt x="706" y="923"/>
                    <a:pt x="516" y="1004"/>
                  </a:cubicBezTo>
                  <a:cubicBezTo>
                    <a:pt x="353" y="1058"/>
                    <a:pt x="245" y="1167"/>
                    <a:pt x="164" y="1329"/>
                  </a:cubicBezTo>
                  <a:cubicBezTo>
                    <a:pt x="164" y="1329"/>
                    <a:pt x="82" y="1519"/>
                    <a:pt x="82" y="1519"/>
                  </a:cubicBezTo>
                  <a:cubicBezTo>
                    <a:pt x="28" y="1519"/>
                    <a:pt x="28" y="1628"/>
                    <a:pt x="1" y="1709"/>
                  </a:cubicBezTo>
                  <a:lnTo>
                    <a:pt x="1710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6383315" y="2370289"/>
              <a:ext cx="272134" cy="258955"/>
            </a:xfrm>
            <a:custGeom>
              <a:avLst/>
              <a:gdLst/>
              <a:ahLst/>
              <a:cxnLst/>
              <a:rect l="l" t="t" r="r" b="b"/>
              <a:pathLst>
                <a:path w="4477" h="4260" extrusionOk="0">
                  <a:moveTo>
                    <a:pt x="4476" y="1"/>
                  </a:moveTo>
                  <a:cubicBezTo>
                    <a:pt x="4395" y="1"/>
                    <a:pt x="4205" y="109"/>
                    <a:pt x="4097" y="109"/>
                  </a:cubicBezTo>
                  <a:cubicBezTo>
                    <a:pt x="4069" y="109"/>
                    <a:pt x="4015" y="82"/>
                    <a:pt x="3988" y="55"/>
                  </a:cubicBezTo>
                  <a:lnTo>
                    <a:pt x="3852" y="190"/>
                  </a:lnTo>
                  <a:lnTo>
                    <a:pt x="3771" y="272"/>
                  </a:lnTo>
                  <a:lnTo>
                    <a:pt x="3636" y="407"/>
                  </a:lnTo>
                  <a:lnTo>
                    <a:pt x="3663" y="407"/>
                  </a:lnTo>
                  <a:lnTo>
                    <a:pt x="55" y="4015"/>
                  </a:lnTo>
                  <a:cubicBezTo>
                    <a:pt x="55" y="4015"/>
                    <a:pt x="55" y="4042"/>
                    <a:pt x="82" y="4069"/>
                  </a:cubicBezTo>
                  <a:cubicBezTo>
                    <a:pt x="28" y="4123"/>
                    <a:pt x="1" y="4205"/>
                    <a:pt x="1" y="4259"/>
                  </a:cubicBezTo>
                  <a:cubicBezTo>
                    <a:pt x="82" y="4232"/>
                    <a:pt x="109" y="4232"/>
                    <a:pt x="245" y="4232"/>
                  </a:cubicBezTo>
                  <a:lnTo>
                    <a:pt x="4476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6398207" y="2367007"/>
              <a:ext cx="305019" cy="288558"/>
            </a:xfrm>
            <a:custGeom>
              <a:avLst/>
              <a:gdLst/>
              <a:ahLst/>
              <a:cxnLst/>
              <a:rect l="l" t="t" r="r" b="b"/>
              <a:pathLst>
                <a:path w="5018" h="4747" extrusionOk="0">
                  <a:moveTo>
                    <a:pt x="4801" y="0"/>
                  </a:moveTo>
                  <a:lnTo>
                    <a:pt x="4801" y="0"/>
                  </a:lnTo>
                  <a:cubicBezTo>
                    <a:pt x="4665" y="82"/>
                    <a:pt x="4611" y="109"/>
                    <a:pt x="4503" y="217"/>
                  </a:cubicBezTo>
                  <a:cubicBezTo>
                    <a:pt x="4475" y="217"/>
                    <a:pt x="4475" y="190"/>
                    <a:pt x="4475" y="190"/>
                  </a:cubicBezTo>
                  <a:lnTo>
                    <a:pt x="0" y="4666"/>
                  </a:lnTo>
                  <a:cubicBezTo>
                    <a:pt x="81" y="4693"/>
                    <a:pt x="136" y="4747"/>
                    <a:pt x="163" y="4747"/>
                  </a:cubicBezTo>
                  <a:cubicBezTo>
                    <a:pt x="244" y="4747"/>
                    <a:pt x="353" y="4720"/>
                    <a:pt x="434" y="4666"/>
                  </a:cubicBezTo>
                  <a:lnTo>
                    <a:pt x="868" y="4232"/>
                  </a:lnTo>
                  <a:lnTo>
                    <a:pt x="895" y="4205"/>
                  </a:lnTo>
                  <a:lnTo>
                    <a:pt x="5018" y="82"/>
                  </a:lnTo>
                  <a:lnTo>
                    <a:pt x="4991" y="82"/>
                  </a:lnTo>
                  <a:cubicBezTo>
                    <a:pt x="4937" y="82"/>
                    <a:pt x="4882" y="136"/>
                    <a:pt x="4882" y="190"/>
                  </a:cubicBezTo>
                  <a:cubicBezTo>
                    <a:pt x="4774" y="190"/>
                    <a:pt x="4801" y="109"/>
                    <a:pt x="480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6459175" y="2395030"/>
              <a:ext cx="263868" cy="262237"/>
            </a:xfrm>
            <a:custGeom>
              <a:avLst/>
              <a:gdLst/>
              <a:ahLst/>
              <a:cxnLst/>
              <a:rect l="l" t="t" r="r" b="b"/>
              <a:pathLst>
                <a:path w="4341" h="4314" extrusionOk="0">
                  <a:moveTo>
                    <a:pt x="4042" y="0"/>
                  </a:moveTo>
                  <a:lnTo>
                    <a:pt x="1" y="4042"/>
                  </a:lnTo>
                  <a:cubicBezTo>
                    <a:pt x="1" y="4177"/>
                    <a:pt x="1" y="4205"/>
                    <a:pt x="55" y="4313"/>
                  </a:cubicBezTo>
                  <a:lnTo>
                    <a:pt x="1140" y="3120"/>
                  </a:lnTo>
                  <a:cubicBezTo>
                    <a:pt x="1140" y="3093"/>
                    <a:pt x="1275" y="3093"/>
                    <a:pt x="1275" y="3093"/>
                  </a:cubicBezTo>
                  <a:lnTo>
                    <a:pt x="1330" y="3093"/>
                  </a:lnTo>
                  <a:cubicBezTo>
                    <a:pt x="1411" y="3011"/>
                    <a:pt x="1357" y="2876"/>
                    <a:pt x="1411" y="2794"/>
                  </a:cubicBezTo>
                  <a:cubicBezTo>
                    <a:pt x="1492" y="2659"/>
                    <a:pt x="1628" y="2604"/>
                    <a:pt x="1764" y="2550"/>
                  </a:cubicBezTo>
                  <a:cubicBezTo>
                    <a:pt x="1845" y="2496"/>
                    <a:pt x="1981" y="2414"/>
                    <a:pt x="2116" y="2333"/>
                  </a:cubicBezTo>
                  <a:lnTo>
                    <a:pt x="2279" y="2170"/>
                  </a:lnTo>
                  <a:cubicBezTo>
                    <a:pt x="2306" y="2143"/>
                    <a:pt x="2306" y="2116"/>
                    <a:pt x="2306" y="2089"/>
                  </a:cubicBezTo>
                  <a:cubicBezTo>
                    <a:pt x="2333" y="2062"/>
                    <a:pt x="2306" y="2008"/>
                    <a:pt x="2306" y="1926"/>
                  </a:cubicBezTo>
                  <a:cubicBezTo>
                    <a:pt x="2306" y="1709"/>
                    <a:pt x="2523" y="1601"/>
                    <a:pt x="2767" y="1601"/>
                  </a:cubicBezTo>
                  <a:lnTo>
                    <a:pt x="2849" y="1601"/>
                  </a:lnTo>
                  <a:lnTo>
                    <a:pt x="3961" y="516"/>
                  </a:lnTo>
                  <a:cubicBezTo>
                    <a:pt x="3934" y="489"/>
                    <a:pt x="3934" y="489"/>
                    <a:pt x="3934" y="489"/>
                  </a:cubicBezTo>
                  <a:cubicBezTo>
                    <a:pt x="3934" y="299"/>
                    <a:pt x="4232" y="163"/>
                    <a:pt x="4340" y="82"/>
                  </a:cubicBezTo>
                  <a:cubicBezTo>
                    <a:pt x="4313" y="82"/>
                    <a:pt x="4151" y="55"/>
                    <a:pt x="4069" y="55"/>
                  </a:cubicBezTo>
                  <a:cubicBezTo>
                    <a:pt x="4069" y="28"/>
                    <a:pt x="4069" y="0"/>
                    <a:pt x="404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6594360" y="2401595"/>
              <a:ext cx="171535" cy="174886"/>
            </a:xfrm>
            <a:custGeom>
              <a:avLst/>
              <a:gdLst/>
              <a:ahLst/>
              <a:cxnLst/>
              <a:rect l="l" t="t" r="r" b="b"/>
              <a:pathLst>
                <a:path w="2822" h="2877" extrusionOk="0">
                  <a:moveTo>
                    <a:pt x="2523" y="1"/>
                  </a:moveTo>
                  <a:lnTo>
                    <a:pt x="1954" y="571"/>
                  </a:lnTo>
                  <a:lnTo>
                    <a:pt x="950" y="1574"/>
                  </a:lnTo>
                  <a:cubicBezTo>
                    <a:pt x="977" y="1628"/>
                    <a:pt x="1004" y="1655"/>
                    <a:pt x="1004" y="1737"/>
                  </a:cubicBezTo>
                  <a:cubicBezTo>
                    <a:pt x="1004" y="1872"/>
                    <a:pt x="814" y="1900"/>
                    <a:pt x="706" y="1981"/>
                  </a:cubicBezTo>
                  <a:cubicBezTo>
                    <a:pt x="516" y="2089"/>
                    <a:pt x="326" y="2523"/>
                    <a:pt x="1" y="2523"/>
                  </a:cubicBezTo>
                  <a:cubicBezTo>
                    <a:pt x="1" y="2578"/>
                    <a:pt x="1" y="2632"/>
                    <a:pt x="1" y="2686"/>
                  </a:cubicBezTo>
                  <a:cubicBezTo>
                    <a:pt x="1" y="2740"/>
                    <a:pt x="28" y="2822"/>
                    <a:pt x="55" y="2876"/>
                  </a:cubicBezTo>
                  <a:lnTo>
                    <a:pt x="1872" y="1086"/>
                  </a:lnTo>
                  <a:lnTo>
                    <a:pt x="2822" y="109"/>
                  </a:lnTo>
                  <a:cubicBezTo>
                    <a:pt x="2713" y="82"/>
                    <a:pt x="2605" y="28"/>
                    <a:pt x="2523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6474006" y="2602801"/>
              <a:ext cx="87470" cy="92336"/>
            </a:xfrm>
            <a:custGeom>
              <a:avLst/>
              <a:gdLst/>
              <a:ahLst/>
              <a:cxnLst/>
              <a:rect l="l" t="t" r="r" b="b"/>
              <a:pathLst>
                <a:path w="1439" h="1519" extrusionOk="0">
                  <a:moveTo>
                    <a:pt x="1194" y="0"/>
                  </a:moveTo>
                  <a:lnTo>
                    <a:pt x="1" y="1193"/>
                  </a:lnTo>
                  <a:cubicBezTo>
                    <a:pt x="1" y="1248"/>
                    <a:pt x="28" y="1302"/>
                    <a:pt x="82" y="1329"/>
                  </a:cubicBezTo>
                  <a:cubicBezTo>
                    <a:pt x="82" y="1356"/>
                    <a:pt x="55" y="1383"/>
                    <a:pt x="55" y="1410"/>
                  </a:cubicBezTo>
                  <a:cubicBezTo>
                    <a:pt x="55" y="1438"/>
                    <a:pt x="82" y="1465"/>
                    <a:pt x="82" y="1519"/>
                  </a:cubicBezTo>
                  <a:lnTo>
                    <a:pt x="1438" y="190"/>
                  </a:lnTo>
                  <a:cubicBezTo>
                    <a:pt x="1384" y="109"/>
                    <a:pt x="1276" y="27"/>
                    <a:pt x="119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6488838" y="2667054"/>
              <a:ext cx="49540" cy="42977"/>
            </a:xfrm>
            <a:custGeom>
              <a:avLst/>
              <a:gdLst/>
              <a:ahLst/>
              <a:cxnLst/>
              <a:rect l="l" t="t" r="r" b="b"/>
              <a:pathLst>
                <a:path w="815" h="707" extrusionOk="0">
                  <a:moveTo>
                    <a:pt x="706" y="1"/>
                  </a:moveTo>
                  <a:lnTo>
                    <a:pt x="1" y="706"/>
                  </a:lnTo>
                  <a:cubicBezTo>
                    <a:pt x="191" y="706"/>
                    <a:pt x="245" y="435"/>
                    <a:pt x="381" y="435"/>
                  </a:cubicBezTo>
                  <a:lnTo>
                    <a:pt x="598" y="435"/>
                  </a:lnTo>
                  <a:cubicBezTo>
                    <a:pt x="625" y="435"/>
                    <a:pt x="787" y="299"/>
                    <a:pt x="815" y="82"/>
                  </a:cubicBezTo>
                  <a:cubicBezTo>
                    <a:pt x="787" y="82"/>
                    <a:pt x="733" y="55"/>
                    <a:pt x="70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6599345" y="2416488"/>
              <a:ext cx="202840" cy="192940"/>
            </a:xfrm>
            <a:custGeom>
              <a:avLst/>
              <a:gdLst/>
              <a:ahLst/>
              <a:cxnLst/>
              <a:rect l="l" t="t" r="r" b="b"/>
              <a:pathLst>
                <a:path w="3337" h="3174" extrusionOk="0">
                  <a:moveTo>
                    <a:pt x="3038" y="0"/>
                  </a:moveTo>
                  <a:lnTo>
                    <a:pt x="1926" y="1112"/>
                  </a:lnTo>
                  <a:lnTo>
                    <a:pt x="0" y="3038"/>
                  </a:lnTo>
                  <a:cubicBezTo>
                    <a:pt x="54" y="3119"/>
                    <a:pt x="163" y="3174"/>
                    <a:pt x="271" y="3174"/>
                  </a:cubicBezTo>
                  <a:lnTo>
                    <a:pt x="1899" y="1546"/>
                  </a:lnTo>
                  <a:lnTo>
                    <a:pt x="3336" y="109"/>
                  </a:lnTo>
                  <a:cubicBezTo>
                    <a:pt x="3228" y="81"/>
                    <a:pt x="3119" y="27"/>
                    <a:pt x="303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6633932" y="2431320"/>
              <a:ext cx="204542" cy="184733"/>
            </a:xfrm>
            <a:custGeom>
              <a:avLst/>
              <a:gdLst/>
              <a:ahLst/>
              <a:cxnLst/>
              <a:rect l="l" t="t" r="r" b="b"/>
              <a:pathLst>
                <a:path w="3365" h="3039" extrusionOk="0">
                  <a:moveTo>
                    <a:pt x="3039" y="0"/>
                  </a:moveTo>
                  <a:lnTo>
                    <a:pt x="1520" y="1519"/>
                  </a:lnTo>
                  <a:lnTo>
                    <a:pt x="1" y="3038"/>
                  </a:lnTo>
                  <a:cubicBezTo>
                    <a:pt x="109" y="3011"/>
                    <a:pt x="245" y="2957"/>
                    <a:pt x="380" y="2930"/>
                  </a:cubicBezTo>
                  <a:lnTo>
                    <a:pt x="516" y="2930"/>
                  </a:lnTo>
                  <a:lnTo>
                    <a:pt x="1601" y="1845"/>
                  </a:lnTo>
                  <a:lnTo>
                    <a:pt x="2442" y="1004"/>
                  </a:lnTo>
                  <a:cubicBezTo>
                    <a:pt x="2442" y="949"/>
                    <a:pt x="2415" y="868"/>
                    <a:pt x="2388" y="841"/>
                  </a:cubicBezTo>
                  <a:lnTo>
                    <a:pt x="2632" y="841"/>
                  </a:lnTo>
                  <a:lnTo>
                    <a:pt x="3364" y="109"/>
                  </a:lnTo>
                  <a:cubicBezTo>
                    <a:pt x="3310" y="82"/>
                    <a:pt x="3256" y="54"/>
                    <a:pt x="3201" y="54"/>
                  </a:cubicBezTo>
                  <a:cubicBezTo>
                    <a:pt x="3147" y="27"/>
                    <a:pt x="3093" y="0"/>
                    <a:pt x="303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6497104" y="2121304"/>
              <a:ext cx="4984" cy="504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0" y="82"/>
                  </a:moveTo>
                  <a:lnTo>
                    <a:pt x="82" y="1"/>
                  </a:lnTo>
                  <a:cubicBezTo>
                    <a:pt x="55" y="28"/>
                    <a:pt x="28" y="55"/>
                    <a:pt x="0" y="82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6459175" y="2119662"/>
              <a:ext cx="34708" cy="33068"/>
            </a:xfrm>
            <a:custGeom>
              <a:avLst/>
              <a:gdLst/>
              <a:ahLst/>
              <a:cxnLst/>
              <a:rect l="l" t="t" r="r" b="b"/>
              <a:pathLst>
                <a:path w="571" h="544" extrusionOk="0">
                  <a:moveTo>
                    <a:pt x="326" y="1"/>
                  </a:moveTo>
                  <a:lnTo>
                    <a:pt x="1" y="326"/>
                  </a:lnTo>
                  <a:cubicBezTo>
                    <a:pt x="28" y="353"/>
                    <a:pt x="55" y="380"/>
                    <a:pt x="82" y="380"/>
                  </a:cubicBezTo>
                  <a:cubicBezTo>
                    <a:pt x="109" y="380"/>
                    <a:pt x="136" y="408"/>
                    <a:pt x="136" y="408"/>
                  </a:cubicBezTo>
                  <a:cubicBezTo>
                    <a:pt x="136" y="462"/>
                    <a:pt x="163" y="516"/>
                    <a:pt x="190" y="543"/>
                  </a:cubicBezTo>
                  <a:lnTo>
                    <a:pt x="543" y="191"/>
                  </a:lnTo>
                  <a:cubicBezTo>
                    <a:pt x="516" y="191"/>
                    <a:pt x="489" y="164"/>
                    <a:pt x="462" y="136"/>
                  </a:cubicBezTo>
                  <a:cubicBezTo>
                    <a:pt x="489" y="109"/>
                    <a:pt x="516" y="82"/>
                    <a:pt x="570" y="28"/>
                  </a:cubicBezTo>
                  <a:cubicBezTo>
                    <a:pt x="462" y="28"/>
                    <a:pt x="380" y="1"/>
                    <a:pt x="32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6482273" y="2111456"/>
              <a:ext cx="67654" cy="59389"/>
            </a:xfrm>
            <a:custGeom>
              <a:avLst/>
              <a:gdLst/>
              <a:ahLst/>
              <a:cxnLst/>
              <a:rect l="l" t="t" r="r" b="b"/>
              <a:pathLst>
                <a:path w="1113" h="977" extrusionOk="0">
                  <a:moveTo>
                    <a:pt x="841" y="0"/>
                  </a:moveTo>
                  <a:lnTo>
                    <a:pt x="651" y="217"/>
                  </a:lnTo>
                  <a:lnTo>
                    <a:pt x="570" y="326"/>
                  </a:lnTo>
                  <a:lnTo>
                    <a:pt x="0" y="922"/>
                  </a:lnTo>
                  <a:cubicBezTo>
                    <a:pt x="55" y="922"/>
                    <a:pt x="109" y="977"/>
                    <a:pt x="190" y="977"/>
                  </a:cubicBezTo>
                  <a:cubicBezTo>
                    <a:pt x="353" y="977"/>
                    <a:pt x="353" y="760"/>
                    <a:pt x="407" y="760"/>
                  </a:cubicBezTo>
                  <a:lnTo>
                    <a:pt x="489" y="760"/>
                  </a:lnTo>
                  <a:cubicBezTo>
                    <a:pt x="489" y="760"/>
                    <a:pt x="501" y="748"/>
                    <a:pt x="517" y="748"/>
                  </a:cubicBezTo>
                  <a:cubicBezTo>
                    <a:pt x="525" y="748"/>
                    <a:pt x="534" y="751"/>
                    <a:pt x="543" y="760"/>
                  </a:cubicBezTo>
                  <a:lnTo>
                    <a:pt x="1112" y="82"/>
                  </a:lnTo>
                  <a:cubicBezTo>
                    <a:pt x="1112" y="82"/>
                    <a:pt x="950" y="0"/>
                    <a:pt x="841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6493822" y="2174067"/>
              <a:ext cx="6626" cy="6687"/>
            </a:xfrm>
            <a:custGeom>
              <a:avLst/>
              <a:gdLst/>
              <a:ahLst/>
              <a:cxnLst/>
              <a:rect l="l" t="t" r="r" b="b"/>
              <a:pathLst>
                <a:path w="109" h="110" extrusionOk="0">
                  <a:moveTo>
                    <a:pt x="109" y="1"/>
                  </a:moveTo>
                  <a:cubicBezTo>
                    <a:pt x="54" y="1"/>
                    <a:pt x="0" y="28"/>
                    <a:pt x="0" y="55"/>
                  </a:cubicBezTo>
                  <a:cubicBezTo>
                    <a:pt x="0" y="82"/>
                    <a:pt x="0" y="82"/>
                    <a:pt x="0" y="109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6502028" y="2134495"/>
              <a:ext cx="79203" cy="74282"/>
            </a:xfrm>
            <a:custGeom>
              <a:avLst/>
              <a:gdLst/>
              <a:ahLst/>
              <a:cxnLst/>
              <a:rect l="l" t="t" r="r" b="b"/>
              <a:pathLst>
                <a:path w="1303" h="1222" extrusionOk="0">
                  <a:moveTo>
                    <a:pt x="1004" y="1"/>
                  </a:moveTo>
                  <a:lnTo>
                    <a:pt x="218" y="815"/>
                  </a:lnTo>
                  <a:lnTo>
                    <a:pt x="109" y="896"/>
                  </a:lnTo>
                  <a:lnTo>
                    <a:pt x="1" y="1032"/>
                  </a:lnTo>
                  <a:cubicBezTo>
                    <a:pt x="28" y="1113"/>
                    <a:pt x="136" y="1167"/>
                    <a:pt x="218" y="1221"/>
                  </a:cubicBezTo>
                  <a:lnTo>
                    <a:pt x="1303" y="136"/>
                  </a:lnTo>
                  <a:cubicBezTo>
                    <a:pt x="1221" y="109"/>
                    <a:pt x="1140" y="82"/>
                    <a:pt x="1086" y="82"/>
                  </a:cubicBezTo>
                  <a:cubicBezTo>
                    <a:pt x="1059" y="82"/>
                    <a:pt x="1032" y="55"/>
                    <a:pt x="1004" y="55"/>
                  </a:cubicBezTo>
                  <a:cubicBezTo>
                    <a:pt x="1004" y="55"/>
                    <a:pt x="1004" y="28"/>
                    <a:pt x="1004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6587796" y="2152670"/>
              <a:ext cx="23098" cy="24801"/>
            </a:xfrm>
            <a:custGeom>
              <a:avLst/>
              <a:gdLst/>
              <a:ahLst/>
              <a:cxnLst/>
              <a:rect l="l" t="t" r="r" b="b"/>
              <a:pathLst>
                <a:path w="380" h="408" extrusionOk="0">
                  <a:moveTo>
                    <a:pt x="136" y="0"/>
                  </a:moveTo>
                  <a:lnTo>
                    <a:pt x="0" y="109"/>
                  </a:lnTo>
                  <a:cubicBezTo>
                    <a:pt x="55" y="136"/>
                    <a:pt x="82" y="163"/>
                    <a:pt x="136" y="163"/>
                  </a:cubicBezTo>
                  <a:cubicBezTo>
                    <a:pt x="109" y="163"/>
                    <a:pt x="55" y="190"/>
                    <a:pt x="27" y="190"/>
                  </a:cubicBezTo>
                  <a:cubicBezTo>
                    <a:pt x="55" y="244"/>
                    <a:pt x="109" y="353"/>
                    <a:pt x="163" y="407"/>
                  </a:cubicBezTo>
                  <a:lnTo>
                    <a:pt x="380" y="190"/>
                  </a:lnTo>
                  <a:cubicBezTo>
                    <a:pt x="380" y="163"/>
                    <a:pt x="380" y="136"/>
                    <a:pt x="380" y="109"/>
                  </a:cubicBezTo>
                  <a:cubicBezTo>
                    <a:pt x="326" y="109"/>
                    <a:pt x="308" y="121"/>
                    <a:pt x="278" y="121"/>
                  </a:cubicBezTo>
                  <a:cubicBezTo>
                    <a:pt x="262" y="121"/>
                    <a:pt x="244" y="118"/>
                    <a:pt x="217" y="109"/>
                  </a:cubicBezTo>
                  <a:lnTo>
                    <a:pt x="299" y="109"/>
                  </a:lnTo>
                  <a:cubicBezTo>
                    <a:pt x="272" y="82"/>
                    <a:pt x="217" y="27"/>
                    <a:pt x="136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6531752" y="2203792"/>
              <a:ext cx="13251" cy="16534"/>
            </a:xfrm>
            <a:custGeom>
              <a:avLst/>
              <a:gdLst/>
              <a:ahLst/>
              <a:cxnLst/>
              <a:rect l="l" t="t" r="r" b="b"/>
              <a:pathLst>
                <a:path w="218" h="272" extrusionOk="0">
                  <a:moveTo>
                    <a:pt x="217" y="0"/>
                  </a:moveTo>
                  <a:lnTo>
                    <a:pt x="0" y="217"/>
                  </a:lnTo>
                  <a:cubicBezTo>
                    <a:pt x="27" y="244"/>
                    <a:pt x="54" y="244"/>
                    <a:pt x="81" y="271"/>
                  </a:cubicBezTo>
                  <a:cubicBezTo>
                    <a:pt x="136" y="190"/>
                    <a:pt x="163" y="109"/>
                    <a:pt x="21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6607551" y="2172426"/>
              <a:ext cx="34708" cy="28084"/>
            </a:xfrm>
            <a:custGeom>
              <a:avLst/>
              <a:gdLst/>
              <a:ahLst/>
              <a:cxnLst/>
              <a:rect l="l" t="t" r="r" b="b"/>
              <a:pathLst>
                <a:path w="571" h="462" extrusionOk="0">
                  <a:moveTo>
                    <a:pt x="326" y="1"/>
                  </a:moveTo>
                  <a:lnTo>
                    <a:pt x="1" y="326"/>
                  </a:lnTo>
                  <a:lnTo>
                    <a:pt x="109" y="326"/>
                  </a:lnTo>
                  <a:cubicBezTo>
                    <a:pt x="82" y="353"/>
                    <a:pt x="82" y="408"/>
                    <a:pt x="109" y="462"/>
                  </a:cubicBezTo>
                  <a:cubicBezTo>
                    <a:pt x="272" y="408"/>
                    <a:pt x="353" y="299"/>
                    <a:pt x="516" y="218"/>
                  </a:cubicBezTo>
                  <a:lnTo>
                    <a:pt x="570" y="163"/>
                  </a:lnTo>
                  <a:cubicBezTo>
                    <a:pt x="489" y="109"/>
                    <a:pt x="353" y="109"/>
                    <a:pt x="32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6574605" y="2098265"/>
              <a:ext cx="1702" cy="61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27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6553148" y="2106472"/>
              <a:ext cx="13251" cy="9969"/>
            </a:xfrm>
            <a:custGeom>
              <a:avLst/>
              <a:gdLst/>
              <a:ahLst/>
              <a:cxnLst/>
              <a:rect l="l" t="t" r="r" b="b"/>
              <a:pathLst>
                <a:path w="218" h="164" extrusionOk="0">
                  <a:moveTo>
                    <a:pt x="1" y="1"/>
                  </a:moveTo>
                  <a:cubicBezTo>
                    <a:pt x="1" y="82"/>
                    <a:pt x="28" y="109"/>
                    <a:pt x="82" y="164"/>
                  </a:cubicBezTo>
                  <a:lnTo>
                    <a:pt x="218" y="28"/>
                  </a:lnTo>
                  <a:cubicBezTo>
                    <a:pt x="191" y="28"/>
                    <a:pt x="136" y="1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6576247" y="2096624"/>
              <a:ext cx="49540" cy="41275"/>
            </a:xfrm>
            <a:custGeom>
              <a:avLst/>
              <a:gdLst/>
              <a:ahLst/>
              <a:cxnLst/>
              <a:rect l="l" t="t" r="r" b="b"/>
              <a:pathLst>
                <a:path w="815" h="679" extrusionOk="0">
                  <a:moveTo>
                    <a:pt x="706" y="0"/>
                  </a:moveTo>
                  <a:cubicBezTo>
                    <a:pt x="678" y="0"/>
                    <a:pt x="624" y="190"/>
                    <a:pt x="516" y="190"/>
                  </a:cubicBezTo>
                  <a:cubicBezTo>
                    <a:pt x="489" y="190"/>
                    <a:pt x="407" y="136"/>
                    <a:pt x="326" y="109"/>
                  </a:cubicBezTo>
                  <a:lnTo>
                    <a:pt x="0" y="434"/>
                  </a:lnTo>
                  <a:cubicBezTo>
                    <a:pt x="28" y="434"/>
                    <a:pt x="353" y="461"/>
                    <a:pt x="380" y="461"/>
                  </a:cubicBezTo>
                  <a:cubicBezTo>
                    <a:pt x="326" y="461"/>
                    <a:pt x="245" y="461"/>
                    <a:pt x="190" y="488"/>
                  </a:cubicBezTo>
                  <a:cubicBezTo>
                    <a:pt x="163" y="488"/>
                    <a:pt x="82" y="515"/>
                    <a:pt x="28" y="515"/>
                  </a:cubicBezTo>
                  <a:cubicBezTo>
                    <a:pt x="28" y="570"/>
                    <a:pt x="55" y="678"/>
                    <a:pt x="109" y="678"/>
                  </a:cubicBezTo>
                  <a:lnTo>
                    <a:pt x="299" y="678"/>
                  </a:lnTo>
                  <a:lnTo>
                    <a:pt x="814" y="81"/>
                  </a:lnTo>
                  <a:cubicBezTo>
                    <a:pt x="814" y="81"/>
                    <a:pt x="814" y="0"/>
                    <a:pt x="814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6614176" y="2096624"/>
              <a:ext cx="51181" cy="44557"/>
            </a:xfrm>
            <a:custGeom>
              <a:avLst/>
              <a:gdLst/>
              <a:ahLst/>
              <a:cxnLst/>
              <a:rect l="l" t="t" r="r" b="b"/>
              <a:pathLst>
                <a:path w="842" h="733" extrusionOk="0">
                  <a:moveTo>
                    <a:pt x="461" y="0"/>
                  </a:moveTo>
                  <a:lnTo>
                    <a:pt x="0" y="543"/>
                  </a:lnTo>
                  <a:cubicBezTo>
                    <a:pt x="54" y="624"/>
                    <a:pt x="109" y="732"/>
                    <a:pt x="217" y="732"/>
                  </a:cubicBezTo>
                  <a:cubicBezTo>
                    <a:pt x="271" y="732"/>
                    <a:pt x="299" y="732"/>
                    <a:pt x="326" y="705"/>
                  </a:cubicBezTo>
                  <a:lnTo>
                    <a:pt x="841" y="109"/>
                  </a:lnTo>
                  <a:cubicBezTo>
                    <a:pt x="787" y="81"/>
                    <a:pt x="733" y="0"/>
                    <a:pt x="678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6452610" y="2149327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6452610" y="2149327"/>
              <a:ext cx="1702" cy="61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27" y="1"/>
                  </a:moveTo>
                  <a:cubicBezTo>
                    <a:pt x="27" y="1"/>
                    <a:pt x="0" y="1"/>
                    <a:pt x="0" y="1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6447625" y="2149327"/>
              <a:ext cx="16534" cy="14954"/>
            </a:xfrm>
            <a:custGeom>
              <a:avLst/>
              <a:gdLst/>
              <a:ahLst/>
              <a:cxnLst/>
              <a:rect l="l" t="t" r="r" b="b"/>
              <a:pathLst>
                <a:path w="272" h="246" extrusionOk="0">
                  <a:moveTo>
                    <a:pt x="82" y="1"/>
                  </a:moveTo>
                  <a:lnTo>
                    <a:pt x="82" y="1"/>
                  </a:lnTo>
                  <a:cubicBezTo>
                    <a:pt x="1" y="55"/>
                    <a:pt x="82" y="164"/>
                    <a:pt x="191" y="245"/>
                  </a:cubicBezTo>
                  <a:lnTo>
                    <a:pt x="272" y="191"/>
                  </a:lnTo>
                  <a:cubicBezTo>
                    <a:pt x="218" y="109"/>
                    <a:pt x="136" y="82"/>
                    <a:pt x="82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6177254" y="2698420"/>
              <a:ext cx="39632" cy="41275"/>
            </a:xfrm>
            <a:custGeom>
              <a:avLst/>
              <a:gdLst/>
              <a:ahLst/>
              <a:cxnLst/>
              <a:rect l="l" t="t" r="r" b="b"/>
              <a:pathLst>
                <a:path w="652" h="679" extrusionOk="0">
                  <a:moveTo>
                    <a:pt x="516" y="0"/>
                  </a:moveTo>
                  <a:cubicBezTo>
                    <a:pt x="434" y="0"/>
                    <a:pt x="272" y="217"/>
                    <a:pt x="272" y="271"/>
                  </a:cubicBezTo>
                  <a:cubicBezTo>
                    <a:pt x="272" y="312"/>
                    <a:pt x="287" y="352"/>
                    <a:pt x="306" y="393"/>
                  </a:cubicBezTo>
                  <a:lnTo>
                    <a:pt x="306" y="393"/>
                  </a:lnTo>
                  <a:lnTo>
                    <a:pt x="651" y="0"/>
                  </a:lnTo>
                  <a:close/>
                  <a:moveTo>
                    <a:pt x="306" y="393"/>
                  </a:moveTo>
                  <a:lnTo>
                    <a:pt x="202" y="511"/>
                  </a:lnTo>
                  <a:lnTo>
                    <a:pt x="202" y="511"/>
                  </a:lnTo>
                  <a:cubicBezTo>
                    <a:pt x="247" y="491"/>
                    <a:pt x="298" y="462"/>
                    <a:pt x="326" y="434"/>
                  </a:cubicBezTo>
                  <a:cubicBezTo>
                    <a:pt x="319" y="420"/>
                    <a:pt x="312" y="407"/>
                    <a:pt x="306" y="393"/>
                  </a:cubicBezTo>
                  <a:close/>
                  <a:moveTo>
                    <a:pt x="202" y="511"/>
                  </a:moveTo>
                  <a:cubicBezTo>
                    <a:pt x="160" y="530"/>
                    <a:pt x="122" y="543"/>
                    <a:pt x="109" y="543"/>
                  </a:cubicBezTo>
                  <a:cubicBezTo>
                    <a:pt x="82" y="543"/>
                    <a:pt x="0" y="543"/>
                    <a:pt x="0" y="651"/>
                  </a:cubicBezTo>
                  <a:cubicBezTo>
                    <a:pt x="0" y="665"/>
                    <a:pt x="7" y="665"/>
                    <a:pt x="17" y="665"/>
                  </a:cubicBezTo>
                  <a:cubicBezTo>
                    <a:pt x="28" y="665"/>
                    <a:pt x="41" y="665"/>
                    <a:pt x="55" y="678"/>
                  </a:cubicBezTo>
                  <a:lnTo>
                    <a:pt x="202" y="51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6173971" y="2673680"/>
              <a:ext cx="112148" cy="110512"/>
            </a:xfrm>
            <a:custGeom>
              <a:avLst/>
              <a:gdLst/>
              <a:ahLst/>
              <a:cxnLst/>
              <a:rect l="l" t="t" r="r" b="b"/>
              <a:pathLst>
                <a:path w="1845" h="1818" extrusionOk="0">
                  <a:moveTo>
                    <a:pt x="1709" y="0"/>
                  </a:moveTo>
                  <a:lnTo>
                    <a:pt x="1085" y="489"/>
                  </a:lnTo>
                  <a:lnTo>
                    <a:pt x="895" y="733"/>
                  </a:lnTo>
                  <a:cubicBezTo>
                    <a:pt x="899" y="738"/>
                    <a:pt x="903" y="744"/>
                    <a:pt x="906" y="749"/>
                  </a:cubicBezTo>
                  <a:lnTo>
                    <a:pt x="906" y="749"/>
                  </a:lnTo>
                  <a:lnTo>
                    <a:pt x="0" y="1682"/>
                  </a:lnTo>
                  <a:cubicBezTo>
                    <a:pt x="0" y="1763"/>
                    <a:pt x="109" y="1818"/>
                    <a:pt x="190" y="1818"/>
                  </a:cubicBezTo>
                  <a:lnTo>
                    <a:pt x="299" y="1818"/>
                  </a:lnTo>
                  <a:lnTo>
                    <a:pt x="895" y="1248"/>
                  </a:lnTo>
                  <a:lnTo>
                    <a:pt x="1247" y="947"/>
                  </a:lnTo>
                  <a:lnTo>
                    <a:pt x="1247" y="947"/>
                  </a:lnTo>
                  <a:cubicBezTo>
                    <a:pt x="1244" y="971"/>
                    <a:pt x="1238" y="1004"/>
                    <a:pt x="1221" y="1004"/>
                  </a:cubicBezTo>
                  <a:lnTo>
                    <a:pt x="1248" y="1004"/>
                  </a:lnTo>
                  <a:cubicBezTo>
                    <a:pt x="1248" y="1004"/>
                    <a:pt x="1275" y="923"/>
                    <a:pt x="1275" y="923"/>
                  </a:cubicBezTo>
                  <a:lnTo>
                    <a:pt x="1275" y="923"/>
                  </a:lnTo>
                  <a:lnTo>
                    <a:pt x="1247" y="947"/>
                  </a:lnTo>
                  <a:lnTo>
                    <a:pt x="1247" y="947"/>
                  </a:lnTo>
                  <a:cubicBezTo>
                    <a:pt x="1248" y="933"/>
                    <a:pt x="1248" y="923"/>
                    <a:pt x="1248" y="923"/>
                  </a:cubicBezTo>
                  <a:lnTo>
                    <a:pt x="1655" y="489"/>
                  </a:lnTo>
                  <a:cubicBezTo>
                    <a:pt x="1628" y="489"/>
                    <a:pt x="1573" y="461"/>
                    <a:pt x="1546" y="461"/>
                  </a:cubicBezTo>
                  <a:cubicBezTo>
                    <a:pt x="1546" y="434"/>
                    <a:pt x="1573" y="434"/>
                    <a:pt x="1600" y="434"/>
                  </a:cubicBezTo>
                  <a:cubicBezTo>
                    <a:pt x="1600" y="272"/>
                    <a:pt x="1845" y="326"/>
                    <a:pt x="181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6213542" y="2652222"/>
              <a:ext cx="8267" cy="8328"/>
            </a:xfrm>
            <a:custGeom>
              <a:avLst/>
              <a:gdLst/>
              <a:ahLst/>
              <a:cxnLst/>
              <a:rect l="l" t="t" r="r" b="b"/>
              <a:pathLst>
                <a:path w="136" h="137" extrusionOk="0">
                  <a:moveTo>
                    <a:pt x="136" y="1"/>
                  </a:moveTo>
                  <a:lnTo>
                    <a:pt x="136" y="1"/>
                  </a:lnTo>
                  <a:cubicBezTo>
                    <a:pt x="82" y="28"/>
                    <a:pt x="0" y="55"/>
                    <a:pt x="0" y="82"/>
                  </a:cubicBezTo>
                  <a:cubicBezTo>
                    <a:pt x="0" y="109"/>
                    <a:pt x="0" y="109"/>
                    <a:pt x="0" y="136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6218466" y="2652222"/>
              <a:ext cx="47899" cy="37992"/>
            </a:xfrm>
            <a:custGeom>
              <a:avLst/>
              <a:gdLst/>
              <a:ahLst/>
              <a:cxnLst/>
              <a:rect l="l" t="t" r="r" b="b"/>
              <a:pathLst>
                <a:path w="788" h="625" extrusionOk="0">
                  <a:moveTo>
                    <a:pt x="516" y="1"/>
                  </a:moveTo>
                  <a:lnTo>
                    <a:pt x="326" y="163"/>
                  </a:lnTo>
                  <a:lnTo>
                    <a:pt x="218" y="272"/>
                  </a:lnTo>
                  <a:lnTo>
                    <a:pt x="136" y="326"/>
                  </a:lnTo>
                  <a:lnTo>
                    <a:pt x="1" y="380"/>
                  </a:lnTo>
                  <a:cubicBezTo>
                    <a:pt x="28" y="408"/>
                    <a:pt x="28" y="408"/>
                    <a:pt x="28" y="408"/>
                  </a:cubicBezTo>
                  <a:lnTo>
                    <a:pt x="28" y="462"/>
                  </a:lnTo>
                  <a:cubicBezTo>
                    <a:pt x="28" y="489"/>
                    <a:pt x="55" y="543"/>
                    <a:pt x="55" y="570"/>
                  </a:cubicBezTo>
                  <a:cubicBezTo>
                    <a:pt x="55" y="597"/>
                    <a:pt x="136" y="625"/>
                    <a:pt x="218" y="625"/>
                  </a:cubicBezTo>
                  <a:lnTo>
                    <a:pt x="570" y="272"/>
                  </a:lnTo>
                  <a:cubicBezTo>
                    <a:pt x="570" y="245"/>
                    <a:pt x="570" y="245"/>
                    <a:pt x="570" y="218"/>
                  </a:cubicBezTo>
                  <a:cubicBezTo>
                    <a:pt x="597" y="109"/>
                    <a:pt x="787" y="163"/>
                    <a:pt x="787" y="55"/>
                  </a:cubicBezTo>
                  <a:cubicBezTo>
                    <a:pt x="787" y="28"/>
                    <a:pt x="733" y="1"/>
                    <a:pt x="70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6239923" y="2711611"/>
              <a:ext cx="57746" cy="70939"/>
            </a:xfrm>
            <a:custGeom>
              <a:avLst/>
              <a:gdLst/>
              <a:ahLst/>
              <a:cxnLst/>
              <a:rect l="l" t="t" r="r" b="b"/>
              <a:pathLst>
                <a:path w="950" h="1167" extrusionOk="0">
                  <a:moveTo>
                    <a:pt x="787" y="0"/>
                  </a:moveTo>
                  <a:lnTo>
                    <a:pt x="326" y="380"/>
                  </a:lnTo>
                  <a:lnTo>
                    <a:pt x="353" y="380"/>
                  </a:lnTo>
                  <a:lnTo>
                    <a:pt x="353" y="488"/>
                  </a:lnTo>
                  <a:cubicBezTo>
                    <a:pt x="353" y="570"/>
                    <a:pt x="217" y="651"/>
                    <a:pt x="81" y="651"/>
                  </a:cubicBezTo>
                  <a:cubicBezTo>
                    <a:pt x="81" y="733"/>
                    <a:pt x="190" y="787"/>
                    <a:pt x="190" y="868"/>
                  </a:cubicBezTo>
                  <a:cubicBezTo>
                    <a:pt x="190" y="1004"/>
                    <a:pt x="0" y="1004"/>
                    <a:pt x="0" y="1112"/>
                  </a:cubicBezTo>
                  <a:cubicBezTo>
                    <a:pt x="0" y="1139"/>
                    <a:pt x="27" y="1167"/>
                    <a:pt x="27" y="1167"/>
                  </a:cubicBezTo>
                  <a:lnTo>
                    <a:pt x="949" y="244"/>
                  </a:lnTo>
                  <a:cubicBezTo>
                    <a:pt x="922" y="217"/>
                    <a:pt x="895" y="190"/>
                    <a:pt x="868" y="163"/>
                  </a:cubicBezTo>
                  <a:cubicBezTo>
                    <a:pt x="814" y="109"/>
                    <a:pt x="787" y="54"/>
                    <a:pt x="787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6304173" y="2762733"/>
              <a:ext cx="31426" cy="29907"/>
            </a:xfrm>
            <a:custGeom>
              <a:avLst/>
              <a:gdLst/>
              <a:ahLst/>
              <a:cxnLst/>
              <a:rect l="l" t="t" r="r" b="b"/>
              <a:pathLst>
                <a:path w="517" h="492" extrusionOk="0">
                  <a:moveTo>
                    <a:pt x="489" y="0"/>
                  </a:moveTo>
                  <a:lnTo>
                    <a:pt x="1" y="434"/>
                  </a:lnTo>
                  <a:lnTo>
                    <a:pt x="191" y="434"/>
                  </a:lnTo>
                  <a:cubicBezTo>
                    <a:pt x="250" y="434"/>
                    <a:pt x="338" y="491"/>
                    <a:pt x="381" y="491"/>
                  </a:cubicBezTo>
                  <a:cubicBezTo>
                    <a:pt x="398" y="491"/>
                    <a:pt x="408" y="483"/>
                    <a:pt x="408" y="461"/>
                  </a:cubicBezTo>
                  <a:lnTo>
                    <a:pt x="408" y="407"/>
                  </a:lnTo>
                  <a:cubicBezTo>
                    <a:pt x="408" y="407"/>
                    <a:pt x="326" y="407"/>
                    <a:pt x="245" y="380"/>
                  </a:cubicBezTo>
                  <a:cubicBezTo>
                    <a:pt x="326" y="271"/>
                    <a:pt x="516" y="190"/>
                    <a:pt x="516" y="54"/>
                  </a:cubicBezTo>
                  <a:cubicBezTo>
                    <a:pt x="516" y="54"/>
                    <a:pt x="516" y="0"/>
                    <a:pt x="489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6480632" y="3011658"/>
              <a:ext cx="33006" cy="14893"/>
            </a:xfrm>
            <a:custGeom>
              <a:avLst/>
              <a:gdLst/>
              <a:ahLst/>
              <a:cxnLst/>
              <a:rect l="l" t="t" r="r" b="b"/>
              <a:pathLst>
                <a:path w="543" h="245" extrusionOk="0">
                  <a:moveTo>
                    <a:pt x="109" y="1"/>
                  </a:moveTo>
                  <a:lnTo>
                    <a:pt x="0" y="109"/>
                  </a:lnTo>
                  <a:cubicBezTo>
                    <a:pt x="27" y="136"/>
                    <a:pt x="82" y="136"/>
                    <a:pt x="109" y="136"/>
                  </a:cubicBezTo>
                  <a:cubicBezTo>
                    <a:pt x="163" y="163"/>
                    <a:pt x="217" y="218"/>
                    <a:pt x="299" y="245"/>
                  </a:cubicBezTo>
                  <a:lnTo>
                    <a:pt x="543" y="1"/>
                  </a:lnTo>
                  <a:cubicBezTo>
                    <a:pt x="461" y="1"/>
                    <a:pt x="434" y="55"/>
                    <a:pt x="326" y="55"/>
                  </a:cubicBezTo>
                  <a:cubicBezTo>
                    <a:pt x="244" y="55"/>
                    <a:pt x="190" y="1"/>
                    <a:pt x="109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6426229" y="2934154"/>
              <a:ext cx="11549" cy="13252"/>
            </a:xfrm>
            <a:custGeom>
              <a:avLst/>
              <a:gdLst/>
              <a:ahLst/>
              <a:cxnLst/>
              <a:rect l="l" t="t" r="r" b="b"/>
              <a:pathLst>
                <a:path w="190" h="218" extrusionOk="0">
                  <a:moveTo>
                    <a:pt x="190" y="1"/>
                  </a:moveTo>
                  <a:cubicBezTo>
                    <a:pt x="136" y="1"/>
                    <a:pt x="109" y="82"/>
                    <a:pt x="54" y="82"/>
                  </a:cubicBezTo>
                  <a:cubicBezTo>
                    <a:pt x="54" y="82"/>
                    <a:pt x="27" y="109"/>
                    <a:pt x="0" y="109"/>
                  </a:cubicBezTo>
                  <a:cubicBezTo>
                    <a:pt x="27" y="109"/>
                    <a:pt x="27" y="164"/>
                    <a:pt x="54" y="218"/>
                  </a:cubicBezTo>
                  <a:lnTo>
                    <a:pt x="190" y="55"/>
                  </a:lnTo>
                  <a:cubicBezTo>
                    <a:pt x="190" y="28"/>
                    <a:pt x="190" y="28"/>
                    <a:pt x="19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6424588" y="2963879"/>
              <a:ext cx="18175" cy="34649"/>
            </a:xfrm>
            <a:custGeom>
              <a:avLst/>
              <a:gdLst/>
              <a:ahLst/>
              <a:cxnLst/>
              <a:rect l="l" t="t" r="r" b="b"/>
              <a:pathLst>
                <a:path w="299" h="570" extrusionOk="0">
                  <a:moveTo>
                    <a:pt x="190" y="0"/>
                  </a:moveTo>
                  <a:lnTo>
                    <a:pt x="27" y="163"/>
                  </a:lnTo>
                  <a:cubicBezTo>
                    <a:pt x="27" y="190"/>
                    <a:pt x="54" y="217"/>
                    <a:pt x="54" y="244"/>
                  </a:cubicBezTo>
                  <a:cubicBezTo>
                    <a:pt x="54" y="299"/>
                    <a:pt x="27" y="326"/>
                    <a:pt x="0" y="407"/>
                  </a:cubicBezTo>
                  <a:cubicBezTo>
                    <a:pt x="0" y="461"/>
                    <a:pt x="0" y="543"/>
                    <a:pt x="54" y="570"/>
                  </a:cubicBezTo>
                  <a:lnTo>
                    <a:pt x="298" y="326"/>
                  </a:lnTo>
                  <a:cubicBezTo>
                    <a:pt x="298" y="217"/>
                    <a:pt x="298" y="136"/>
                    <a:pt x="244" y="27"/>
                  </a:cubicBezTo>
                  <a:cubicBezTo>
                    <a:pt x="217" y="27"/>
                    <a:pt x="217" y="0"/>
                    <a:pt x="19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6445984" y="2703344"/>
              <a:ext cx="13251" cy="14893"/>
            </a:xfrm>
            <a:custGeom>
              <a:avLst/>
              <a:gdLst/>
              <a:ahLst/>
              <a:cxnLst/>
              <a:rect l="l" t="t" r="r" b="b"/>
              <a:pathLst>
                <a:path w="218" h="245" extrusionOk="0">
                  <a:moveTo>
                    <a:pt x="1" y="1"/>
                  </a:moveTo>
                  <a:lnTo>
                    <a:pt x="1" y="28"/>
                  </a:lnTo>
                  <a:cubicBezTo>
                    <a:pt x="1" y="55"/>
                    <a:pt x="1" y="136"/>
                    <a:pt x="1" y="136"/>
                  </a:cubicBezTo>
                  <a:cubicBezTo>
                    <a:pt x="1" y="218"/>
                    <a:pt x="55" y="245"/>
                    <a:pt x="190" y="245"/>
                  </a:cubicBezTo>
                  <a:lnTo>
                    <a:pt x="218" y="218"/>
                  </a:lnTo>
                  <a:cubicBezTo>
                    <a:pt x="218" y="218"/>
                    <a:pt x="218" y="190"/>
                    <a:pt x="218" y="190"/>
                  </a:cubicBezTo>
                  <a:cubicBezTo>
                    <a:pt x="218" y="109"/>
                    <a:pt x="136" y="82"/>
                    <a:pt x="13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6460816" y="2693436"/>
              <a:ext cx="18236" cy="18236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136" y="1"/>
                  </a:moveTo>
                  <a:cubicBezTo>
                    <a:pt x="82" y="1"/>
                    <a:pt x="1" y="218"/>
                    <a:pt x="1" y="245"/>
                  </a:cubicBezTo>
                  <a:cubicBezTo>
                    <a:pt x="1" y="272"/>
                    <a:pt x="1" y="272"/>
                    <a:pt x="28" y="299"/>
                  </a:cubicBezTo>
                  <a:lnTo>
                    <a:pt x="299" y="55"/>
                  </a:lnTo>
                  <a:cubicBezTo>
                    <a:pt x="272" y="28"/>
                    <a:pt x="218" y="1"/>
                    <a:pt x="136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6556431" y="2658848"/>
              <a:ext cx="9969" cy="9908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164" y="0"/>
                  </a:moveTo>
                  <a:cubicBezTo>
                    <a:pt x="55" y="0"/>
                    <a:pt x="1" y="109"/>
                    <a:pt x="1" y="163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6605910" y="2634107"/>
              <a:ext cx="16534" cy="21458"/>
            </a:xfrm>
            <a:custGeom>
              <a:avLst/>
              <a:gdLst/>
              <a:ahLst/>
              <a:cxnLst/>
              <a:rect l="l" t="t" r="r" b="b"/>
              <a:pathLst>
                <a:path w="272" h="353" extrusionOk="0">
                  <a:moveTo>
                    <a:pt x="190" y="0"/>
                  </a:moveTo>
                  <a:cubicBezTo>
                    <a:pt x="190" y="0"/>
                    <a:pt x="109" y="55"/>
                    <a:pt x="109" y="82"/>
                  </a:cubicBezTo>
                  <a:cubicBezTo>
                    <a:pt x="109" y="136"/>
                    <a:pt x="136" y="136"/>
                    <a:pt x="163" y="190"/>
                  </a:cubicBezTo>
                  <a:cubicBezTo>
                    <a:pt x="109" y="190"/>
                    <a:pt x="55" y="244"/>
                    <a:pt x="1" y="244"/>
                  </a:cubicBezTo>
                  <a:cubicBezTo>
                    <a:pt x="1" y="299"/>
                    <a:pt x="1" y="353"/>
                    <a:pt x="82" y="353"/>
                  </a:cubicBezTo>
                  <a:cubicBezTo>
                    <a:pt x="109" y="353"/>
                    <a:pt x="218" y="299"/>
                    <a:pt x="218" y="272"/>
                  </a:cubicBezTo>
                  <a:lnTo>
                    <a:pt x="218" y="190"/>
                  </a:lnTo>
                  <a:cubicBezTo>
                    <a:pt x="218" y="190"/>
                    <a:pt x="272" y="136"/>
                    <a:pt x="272" y="82"/>
                  </a:cubicBezTo>
                  <a:cubicBezTo>
                    <a:pt x="245" y="55"/>
                    <a:pt x="218" y="55"/>
                    <a:pt x="190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6698242" y="2399954"/>
              <a:ext cx="28083" cy="26443"/>
            </a:xfrm>
            <a:custGeom>
              <a:avLst/>
              <a:gdLst/>
              <a:ahLst/>
              <a:cxnLst/>
              <a:rect l="l" t="t" r="r" b="b"/>
              <a:pathLst>
                <a:path w="462" h="435" extrusionOk="0">
                  <a:moveTo>
                    <a:pt x="407" y="1"/>
                  </a:moveTo>
                  <a:cubicBezTo>
                    <a:pt x="299" y="82"/>
                    <a:pt x="1" y="218"/>
                    <a:pt x="1" y="408"/>
                  </a:cubicBezTo>
                  <a:cubicBezTo>
                    <a:pt x="1" y="408"/>
                    <a:pt x="28" y="408"/>
                    <a:pt x="28" y="435"/>
                  </a:cubicBezTo>
                  <a:lnTo>
                    <a:pt x="462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6620741" y="2624199"/>
              <a:ext cx="31426" cy="19878"/>
            </a:xfrm>
            <a:custGeom>
              <a:avLst/>
              <a:gdLst/>
              <a:ahLst/>
              <a:cxnLst/>
              <a:rect l="l" t="t" r="r" b="b"/>
              <a:pathLst>
                <a:path w="517" h="327" extrusionOk="0">
                  <a:moveTo>
                    <a:pt x="516" y="1"/>
                  </a:moveTo>
                  <a:lnTo>
                    <a:pt x="516" y="1"/>
                  </a:lnTo>
                  <a:cubicBezTo>
                    <a:pt x="326" y="28"/>
                    <a:pt x="1" y="163"/>
                    <a:pt x="109" y="272"/>
                  </a:cubicBezTo>
                  <a:cubicBezTo>
                    <a:pt x="136" y="299"/>
                    <a:pt x="136" y="299"/>
                    <a:pt x="163" y="326"/>
                  </a:cubicBezTo>
                  <a:lnTo>
                    <a:pt x="516" y="1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6597704" y="2660489"/>
              <a:ext cx="18175" cy="16534"/>
            </a:xfrm>
            <a:custGeom>
              <a:avLst/>
              <a:gdLst/>
              <a:ahLst/>
              <a:cxnLst/>
              <a:rect l="l" t="t" r="r" b="b"/>
              <a:pathLst>
                <a:path w="299" h="272" extrusionOk="0">
                  <a:moveTo>
                    <a:pt x="271" y="0"/>
                  </a:moveTo>
                  <a:cubicBezTo>
                    <a:pt x="163" y="0"/>
                    <a:pt x="81" y="136"/>
                    <a:pt x="0" y="272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6787292" y="2447793"/>
              <a:ext cx="80844" cy="77565"/>
            </a:xfrm>
            <a:custGeom>
              <a:avLst/>
              <a:gdLst/>
              <a:ahLst/>
              <a:cxnLst/>
              <a:rect l="l" t="t" r="r" b="b"/>
              <a:pathLst>
                <a:path w="1330" h="1276" extrusionOk="0">
                  <a:moveTo>
                    <a:pt x="1112" y="0"/>
                  </a:moveTo>
                  <a:lnTo>
                    <a:pt x="461" y="651"/>
                  </a:lnTo>
                  <a:lnTo>
                    <a:pt x="55" y="1058"/>
                  </a:lnTo>
                  <a:cubicBezTo>
                    <a:pt x="82" y="1140"/>
                    <a:pt x="0" y="1221"/>
                    <a:pt x="109" y="1275"/>
                  </a:cubicBezTo>
                  <a:lnTo>
                    <a:pt x="163" y="1058"/>
                  </a:lnTo>
                  <a:lnTo>
                    <a:pt x="163" y="1031"/>
                  </a:lnTo>
                  <a:lnTo>
                    <a:pt x="163" y="1004"/>
                  </a:lnTo>
                  <a:lnTo>
                    <a:pt x="326" y="1004"/>
                  </a:lnTo>
                  <a:lnTo>
                    <a:pt x="814" y="651"/>
                  </a:lnTo>
                  <a:lnTo>
                    <a:pt x="1329" y="163"/>
                  </a:lnTo>
                  <a:cubicBezTo>
                    <a:pt x="1275" y="82"/>
                    <a:pt x="1221" y="55"/>
                    <a:pt x="1112" y="0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6902662" y="2424694"/>
              <a:ext cx="28143" cy="41275"/>
            </a:xfrm>
            <a:custGeom>
              <a:avLst/>
              <a:gdLst/>
              <a:ahLst/>
              <a:cxnLst/>
              <a:rect l="l" t="t" r="r" b="b"/>
              <a:pathLst>
                <a:path w="463" h="679" extrusionOk="0">
                  <a:moveTo>
                    <a:pt x="381" y="1"/>
                  </a:moveTo>
                  <a:lnTo>
                    <a:pt x="164" y="218"/>
                  </a:lnTo>
                  <a:cubicBezTo>
                    <a:pt x="109" y="299"/>
                    <a:pt x="82" y="408"/>
                    <a:pt x="28" y="543"/>
                  </a:cubicBezTo>
                  <a:cubicBezTo>
                    <a:pt x="1" y="597"/>
                    <a:pt x="82" y="625"/>
                    <a:pt x="109" y="679"/>
                  </a:cubicBezTo>
                  <a:lnTo>
                    <a:pt x="462" y="326"/>
                  </a:lnTo>
                  <a:cubicBezTo>
                    <a:pt x="462" y="191"/>
                    <a:pt x="435" y="28"/>
                    <a:pt x="381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6591078" y="2724802"/>
              <a:ext cx="3343" cy="61"/>
            </a:xfrm>
            <a:custGeom>
              <a:avLst/>
              <a:gdLst/>
              <a:ahLst/>
              <a:cxnLst/>
              <a:rect l="l" t="t" r="r" b="b"/>
              <a:pathLst>
                <a:path w="55" h="1" fill="none" extrusionOk="0">
                  <a:moveTo>
                    <a:pt x="1" y="0"/>
                  </a:moveTo>
                  <a:cubicBezTo>
                    <a:pt x="28" y="0"/>
                    <a:pt x="55" y="0"/>
                    <a:pt x="55" y="0"/>
                  </a:cubicBezTo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6460816" y="2770940"/>
              <a:ext cx="174818" cy="179809"/>
            </a:xfrm>
            <a:custGeom>
              <a:avLst/>
              <a:gdLst/>
              <a:ahLst/>
              <a:cxnLst/>
              <a:rect l="l" t="t" r="r" b="b"/>
              <a:pathLst>
                <a:path w="2876" h="2958" extrusionOk="0">
                  <a:moveTo>
                    <a:pt x="2740" y="1"/>
                  </a:moveTo>
                  <a:lnTo>
                    <a:pt x="652" y="2116"/>
                  </a:lnTo>
                  <a:lnTo>
                    <a:pt x="380" y="2388"/>
                  </a:lnTo>
                  <a:lnTo>
                    <a:pt x="1" y="2767"/>
                  </a:lnTo>
                  <a:lnTo>
                    <a:pt x="28" y="2767"/>
                  </a:lnTo>
                  <a:cubicBezTo>
                    <a:pt x="28" y="2822"/>
                    <a:pt x="163" y="2849"/>
                    <a:pt x="218" y="2903"/>
                  </a:cubicBezTo>
                  <a:lnTo>
                    <a:pt x="245" y="2957"/>
                  </a:lnTo>
                  <a:lnTo>
                    <a:pt x="597" y="2605"/>
                  </a:lnTo>
                  <a:lnTo>
                    <a:pt x="896" y="2279"/>
                  </a:lnTo>
                  <a:lnTo>
                    <a:pt x="2876" y="299"/>
                  </a:lnTo>
                  <a:cubicBezTo>
                    <a:pt x="2849" y="218"/>
                    <a:pt x="2767" y="109"/>
                    <a:pt x="2740" y="1"/>
                  </a:cubicBezTo>
                  <a:close/>
                </a:path>
              </a:pathLst>
            </a:custGeom>
            <a:solidFill>
              <a:srgbClr val="6A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6117867" y="2060334"/>
              <a:ext cx="21518" cy="19817"/>
            </a:xfrm>
            <a:custGeom>
              <a:avLst/>
              <a:gdLst/>
              <a:ahLst/>
              <a:cxnLst/>
              <a:rect l="l" t="t" r="r" b="b"/>
              <a:pathLst>
                <a:path w="354" h="326" extrusionOk="0">
                  <a:moveTo>
                    <a:pt x="326" y="0"/>
                  </a:moveTo>
                  <a:lnTo>
                    <a:pt x="1" y="326"/>
                  </a:lnTo>
                  <a:cubicBezTo>
                    <a:pt x="55" y="299"/>
                    <a:pt x="109" y="272"/>
                    <a:pt x="137" y="244"/>
                  </a:cubicBezTo>
                  <a:cubicBezTo>
                    <a:pt x="191" y="244"/>
                    <a:pt x="354" y="163"/>
                    <a:pt x="354" y="55"/>
                  </a:cubicBezTo>
                  <a:cubicBezTo>
                    <a:pt x="354" y="55"/>
                    <a:pt x="326" y="27"/>
                    <a:pt x="32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6050274" y="2253213"/>
              <a:ext cx="18236" cy="11610"/>
            </a:xfrm>
            <a:custGeom>
              <a:avLst/>
              <a:gdLst/>
              <a:ahLst/>
              <a:cxnLst/>
              <a:rect l="l" t="t" r="r" b="b"/>
              <a:pathLst>
                <a:path w="300" h="191" extrusionOk="0">
                  <a:moveTo>
                    <a:pt x="82" y="1"/>
                  </a:moveTo>
                  <a:cubicBezTo>
                    <a:pt x="55" y="1"/>
                    <a:pt x="1" y="55"/>
                    <a:pt x="1" y="82"/>
                  </a:cubicBezTo>
                  <a:cubicBezTo>
                    <a:pt x="1" y="136"/>
                    <a:pt x="55" y="191"/>
                    <a:pt x="109" y="191"/>
                  </a:cubicBezTo>
                  <a:lnTo>
                    <a:pt x="164" y="191"/>
                  </a:lnTo>
                  <a:lnTo>
                    <a:pt x="299" y="55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4113056" y="2531862"/>
              <a:ext cx="61" cy="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4083393" y="2536847"/>
              <a:ext cx="28083" cy="23099"/>
            </a:xfrm>
            <a:custGeom>
              <a:avLst/>
              <a:gdLst/>
              <a:ahLst/>
              <a:cxnLst/>
              <a:rect l="l" t="t" r="r" b="b"/>
              <a:pathLst>
                <a:path w="462" h="380" extrusionOk="0">
                  <a:moveTo>
                    <a:pt x="407" y="0"/>
                  </a:moveTo>
                  <a:lnTo>
                    <a:pt x="0" y="380"/>
                  </a:lnTo>
                  <a:cubicBezTo>
                    <a:pt x="190" y="326"/>
                    <a:pt x="461" y="190"/>
                    <a:pt x="461" y="136"/>
                  </a:cubicBezTo>
                  <a:cubicBezTo>
                    <a:pt x="461" y="81"/>
                    <a:pt x="434" y="54"/>
                    <a:pt x="40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4762665" y="2225189"/>
              <a:ext cx="69295" cy="57809"/>
            </a:xfrm>
            <a:custGeom>
              <a:avLst/>
              <a:gdLst/>
              <a:ahLst/>
              <a:cxnLst/>
              <a:rect l="l" t="t" r="r" b="b"/>
              <a:pathLst>
                <a:path w="1140" h="951" extrusionOk="0">
                  <a:moveTo>
                    <a:pt x="977" y="1"/>
                  </a:moveTo>
                  <a:lnTo>
                    <a:pt x="814" y="191"/>
                  </a:lnTo>
                  <a:lnTo>
                    <a:pt x="685" y="305"/>
                  </a:lnTo>
                  <a:lnTo>
                    <a:pt x="685" y="305"/>
                  </a:lnTo>
                  <a:cubicBezTo>
                    <a:pt x="683" y="303"/>
                    <a:pt x="680" y="301"/>
                    <a:pt x="678" y="299"/>
                  </a:cubicBezTo>
                  <a:lnTo>
                    <a:pt x="678" y="299"/>
                  </a:lnTo>
                  <a:cubicBezTo>
                    <a:pt x="681" y="301"/>
                    <a:pt x="683" y="303"/>
                    <a:pt x="685" y="305"/>
                  </a:cubicBezTo>
                  <a:lnTo>
                    <a:pt x="685" y="305"/>
                  </a:lnTo>
                  <a:lnTo>
                    <a:pt x="685" y="305"/>
                  </a:lnTo>
                  <a:lnTo>
                    <a:pt x="685" y="305"/>
                  </a:lnTo>
                  <a:cubicBezTo>
                    <a:pt x="710" y="326"/>
                    <a:pt x="739" y="326"/>
                    <a:pt x="814" y="326"/>
                  </a:cubicBezTo>
                  <a:cubicBezTo>
                    <a:pt x="715" y="326"/>
                    <a:pt x="706" y="326"/>
                    <a:pt x="685" y="305"/>
                  </a:cubicBezTo>
                  <a:lnTo>
                    <a:pt x="685" y="305"/>
                  </a:lnTo>
                  <a:lnTo>
                    <a:pt x="570" y="408"/>
                  </a:lnTo>
                  <a:lnTo>
                    <a:pt x="543" y="408"/>
                  </a:lnTo>
                  <a:lnTo>
                    <a:pt x="0" y="950"/>
                  </a:lnTo>
                  <a:cubicBezTo>
                    <a:pt x="136" y="923"/>
                    <a:pt x="244" y="869"/>
                    <a:pt x="326" y="842"/>
                  </a:cubicBezTo>
                  <a:cubicBezTo>
                    <a:pt x="353" y="842"/>
                    <a:pt x="461" y="814"/>
                    <a:pt x="597" y="787"/>
                  </a:cubicBezTo>
                  <a:lnTo>
                    <a:pt x="1139" y="218"/>
                  </a:lnTo>
                  <a:cubicBezTo>
                    <a:pt x="1058" y="191"/>
                    <a:pt x="1004" y="82"/>
                    <a:pt x="97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5034678" y="2096624"/>
              <a:ext cx="72638" cy="77504"/>
            </a:xfrm>
            <a:custGeom>
              <a:avLst/>
              <a:gdLst/>
              <a:ahLst/>
              <a:cxnLst/>
              <a:rect l="l" t="t" r="r" b="b"/>
              <a:pathLst>
                <a:path w="1195" h="1275" extrusionOk="0">
                  <a:moveTo>
                    <a:pt x="896" y="0"/>
                  </a:moveTo>
                  <a:lnTo>
                    <a:pt x="353" y="651"/>
                  </a:lnTo>
                  <a:lnTo>
                    <a:pt x="272" y="787"/>
                  </a:lnTo>
                  <a:lnTo>
                    <a:pt x="1" y="1058"/>
                  </a:lnTo>
                  <a:cubicBezTo>
                    <a:pt x="82" y="1085"/>
                    <a:pt x="190" y="1112"/>
                    <a:pt x="245" y="1112"/>
                  </a:cubicBezTo>
                  <a:cubicBezTo>
                    <a:pt x="218" y="1139"/>
                    <a:pt x="190" y="1166"/>
                    <a:pt x="136" y="1166"/>
                  </a:cubicBezTo>
                  <a:cubicBezTo>
                    <a:pt x="163" y="1221"/>
                    <a:pt x="190" y="1248"/>
                    <a:pt x="218" y="1275"/>
                  </a:cubicBezTo>
                  <a:lnTo>
                    <a:pt x="1183" y="202"/>
                  </a:lnTo>
                  <a:lnTo>
                    <a:pt x="1183" y="202"/>
                  </a:lnTo>
                  <a:lnTo>
                    <a:pt x="1194" y="217"/>
                  </a:lnTo>
                  <a:lnTo>
                    <a:pt x="1194" y="0"/>
                  </a:lnTo>
                  <a:lnTo>
                    <a:pt x="950" y="0"/>
                  </a:lnTo>
                  <a:cubicBezTo>
                    <a:pt x="932" y="0"/>
                    <a:pt x="926" y="24"/>
                    <a:pt x="916" y="24"/>
                  </a:cubicBezTo>
                  <a:cubicBezTo>
                    <a:pt x="911" y="24"/>
                    <a:pt x="905" y="18"/>
                    <a:pt x="89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5120446" y="2015777"/>
              <a:ext cx="186367" cy="171542"/>
            </a:xfrm>
            <a:custGeom>
              <a:avLst/>
              <a:gdLst/>
              <a:ahLst/>
              <a:cxnLst/>
              <a:rect l="l" t="t" r="r" b="b"/>
              <a:pathLst>
                <a:path w="3066" h="2822" extrusionOk="0">
                  <a:moveTo>
                    <a:pt x="3011" y="1"/>
                  </a:moveTo>
                  <a:cubicBezTo>
                    <a:pt x="2902" y="1"/>
                    <a:pt x="2875" y="109"/>
                    <a:pt x="2767" y="109"/>
                  </a:cubicBezTo>
                  <a:cubicBezTo>
                    <a:pt x="2685" y="109"/>
                    <a:pt x="2631" y="82"/>
                    <a:pt x="2577" y="55"/>
                  </a:cubicBezTo>
                  <a:lnTo>
                    <a:pt x="1248" y="1384"/>
                  </a:lnTo>
                  <a:lnTo>
                    <a:pt x="1139" y="1493"/>
                  </a:lnTo>
                  <a:lnTo>
                    <a:pt x="922" y="1710"/>
                  </a:lnTo>
                  <a:lnTo>
                    <a:pt x="868" y="1764"/>
                  </a:lnTo>
                  <a:lnTo>
                    <a:pt x="488" y="2144"/>
                  </a:lnTo>
                  <a:lnTo>
                    <a:pt x="380" y="2279"/>
                  </a:lnTo>
                  <a:lnTo>
                    <a:pt x="0" y="2686"/>
                  </a:lnTo>
                  <a:lnTo>
                    <a:pt x="136" y="2686"/>
                  </a:lnTo>
                  <a:cubicBezTo>
                    <a:pt x="136" y="2686"/>
                    <a:pt x="190" y="2768"/>
                    <a:pt x="244" y="2822"/>
                  </a:cubicBezTo>
                  <a:lnTo>
                    <a:pt x="3065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5117103" y="2014135"/>
              <a:ext cx="234205" cy="217741"/>
            </a:xfrm>
            <a:custGeom>
              <a:avLst/>
              <a:gdLst/>
              <a:ahLst/>
              <a:cxnLst/>
              <a:rect l="l" t="t" r="r" b="b"/>
              <a:pathLst>
                <a:path w="3853" h="3582" extrusionOk="0">
                  <a:moveTo>
                    <a:pt x="3418" y="1"/>
                  </a:moveTo>
                  <a:lnTo>
                    <a:pt x="516" y="2957"/>
                  </a:lnTo>
                  <a:lnTo>
                    <a:pt x="516" y="3039"/>
                  </a:lnTo>
                  <a:lnTo>
                    <a:pt x="1" y="3527"/>
                  </a:lnTo>
                  <a:cubicBezTo>
                    <a:pt x="109" y="3554"/>
                    <a:pt x="218" y="3581"/>
                    <a:pt x="326" y="3581"/>
                  </a:cubicBezTo>
                  <a:cubicBezTo>
                    <a:pt x="353" y="3581"/>
                    <a:pt x="381" y="3554"/>
                    <a:pt x="408" y="3554"/>
                  </a:cubicBezTo>
                  <a:lnTo>
                    <a:pt x="3852" y="28"/>
                  </a:lnTo>
                  <a:lnTo>
                    <a:pt x="3852" y="28"/>
                  </a:lnTo>
                  <a:cubicBezTo>
                    <a:pt x="3825" y="33"/>
                    <a:pt x="3798" y="36"/>
                    <a:pt x="3772" y="36"/>
                  </a:cubicBezTo>
                  <a:cubicBezTo>
                    <a:pt x="3666" y="36"/>
                    <a:pt x="3570" y="1"/>
                    <a:pt x="352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5056135" y="2413144"/>
              <a:ext cx="138529" cy="129113"/>
            </a:xfrm>
            <a:custGeom>
              <a:avLst/>
              <a:gdLst/>
              <a:ahLst/>
              <a:cxnLst/>
              <a:rect l="l" t="t" r="r" b="b"/>
              <a:pathLst>
                <a:path w="2279" h="2124" extrusionOk="0">
                  <a:moveTo>
                    <a:pt x="2089" y="1"/>
                  </a:moveTo>
                  <a:lnTo>
                    <a:pt x="597" y="1493"/>
                  </a:lnTo>
                  <a:lnTo>
                    <a:pt x="0" y="2116"/>
                  </a:lnTo>
                  <a:cubicBezTo>
                    <a:pt x="36" y="2116"/>
                    <a:pt x="85" y="2104"/>
                    <a:pt x="145" y="2104"/>
                  </a:cubicBezTo>
                  <a:cubicBezTo>
                    <a:pt x="175" y="2104"/>
                    <a:pt x="208" y="2107"/>
                    <a:pt x="244" y="2116"/>
                  </a:cubicBezTo>
                  <a:cubicBezTo>
                    <a:pt x="259" y="2121"/>
                    <a:pt x="272" y="2124"/>
                    <a:pt x="283" y="2124"/>
                  </a:cubicBezTo>
                  <a:cubicBezTo>
                    <a:pt x="394" y="2124"/>
                    <a:pt x="333" y="1899"/>
                    <a:pt x="407" y="1899"/>
                  </a:cubicBezTo>
                  <a:lnTo>
                    <a:pt x="516" y="1899"/>
                  </a:lnTo>
                  <a:lnTo>
                    <a:pt x="922" y="1520"/>
                  </a:lnTo>
                  <a:lnTo>
                    <a:pt x="1031" y="1465"/>
                  </a:lnTo>
                  <a:lnTo>
                    <a:pt x="1194" y="1303"/>
                  </a:lnTo>
                  <a:cubicBezTo>
                    <a:pt x="1194" y="1303"/>
                    <a:pt x="1194" y="1276"/>
                    <a:pt x="1194" y="1276"/>
                  </a:cubicBezTo>
                  <a:cubicBezTo>
                    <a:pt x="1194" y="1248"/>
                    <a:pt x="1085" y="1086"/>
                    <a:pt x="1139" y="1086"/>
                  </a:cubicBezTo>
                  <a:cubicBezTo>
                    <a:pt x="1221" y="1086"/>
                    <a:pt x="1302" y="1140"/>
                    <a:pt x="1329" y="1167"/>
                  </a:cubicBezTo>
                  <a:lnTo>
                    <a:pt x="2116" y="381"/>
                  </a:lnTo>
                  <a:lnTo>
                    <a:pt x="2197" y="326"/>
                  </a:lnTo>
                  <a:lnTo>
                    <a:pt x="2279" y="245"/>
                  </a:lnTo>
                  <a:cubicBezTo>
                    <a:pt x="2279" y="191"/>
                    <a:pt x="2279" y="191"/>
                    <a:pt x="2279" y="82"/>
                  </a:cubicBezTo>
                  <a:cubicBezTo>
                    <a:pt x="2170" y="82"/>
                    <a:pt x="2116" y="55"/>
                    <a:pt x="208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5364437" y="2040517"/>
              <a:ext cx="206122" cy="197924"/>
            </a:xfrm>
            <a:custGeom>
              <a:avLst/>
              <a:gdLst/>
              <a:ahLst/>
              <a:cxnLst/>
              <a:rect l="l" t="t" r="r" b="b"/>
              <a:pathLst>
                <a:path w="3391" h="3256" extrusionOk="0">
                  <a:moveTo>
                    <a:pt x="3174" y="1"/>
                  </a:moveTo>
                  <a:lnTo>
                    <a:pt x="624" y="2550"/>
                  </a:lnTo>
                  <a:lnTo>
                    <a:pt x="489" y="2659"/>
                  </a:lnTo>
                  <a:lnTo>
                    <a:pt x="0" y="3147"/>
                  </a:lnTo>
                  <a:cubicBezTo>
                    <a:pt x="82" y="3201"/>
                    <a:pt x="190" y="3256"/>
                    <a:pt x="299" y="3256"/>
                  </a:cubicBezTo>
                  <a:lnTo>
                    <a:pt x="3391" y="191"/>
                  </a:lnTo>
                  <a:cubicBezTo>
                    <a:pt x="3282" y="164"/>
                    <a:pt x="3255" y="28"/>
                    <a:pt x="317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4719751" y="2711611"/>
              <a:ext cx="440266" cy="435299"/>
            </a:xfrm>
            <a:custGeom>
              <a:avLst/>
              <a:gdLst/>
              <a:ahLst/>
              <a:cxnLst/>
              <a:rect l="l" t="t" r="r" b="b"/>
              <a:pathLst>
                <a:path w="7243" h="7161" extrusionOk="0">
                  <a:moveTo>
                    <a:pt x="6863" y="0"/>
                  </a:moveTo>
                  <a:lnTo>
                    <a:pt x="1" y="6835"/>
                  </a:lnTo>
                  <a:cubicBezTo>
                    <a:pt x="55" y="6917"/>
                    <a:pt x="28" y="7080"/>
                    <a:pt x="82" y="7161"/>
                  </a:cubicBezTo>
                  <a:lnTo>
                    <a:pt x="326" y="6944"/>
                  </a:lnTo>
                  <a:lnTo>
                    <a:pt x="516" y="6754"/>
                  </a:lnTo>
                  <a:lnTo>
                    <a:pt x="7243" y="54"/>
                  </a:lnTo>
                  <a:lnTo>
                    <a:pt x="6945" y="54"/>
                  </a:lnTo>
                  <a:cubicBezTo>
                    <a:pt x="6918" y="54"/>
                    <a:pt x="6890" y="0"/>
                    <a:pt x="686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4737926" y="2718176"/>
              <a:ext cx="445189" cy="455116"/>
            </a:xfrm>
            <a:custGeom>
              <a:avLst/>
              <a:gdLst/>
              <a:ahLst/>
              <a:cxnLst/>
              <a:rect l="l" t="t" r="r" b="b"/>
              <a:pathLst>
                <a:path w="7324" h="7487" extrusionOk="0">
                  <a:moveTo>
                    <a:pt x="7242" y="1"/>
                  </a:moveTo>
                  <a:lnTo>
                    <a:pt x="407" y="6836"/>
                  </a:lnTo>
                  <a:lnTo>
                    <a:pt x="163" y="7107"/>
                  </a:lnTo>
                  <a:lnTo>
                    <a:pt x="0" y="7243"/>
                  </a:lnTo>
                  <a:cubicBezTo>
                    <a:pt x="55" y="7324"/>
                    <a:pt x="136" y="7405"/>
                    <a:pt x="190" y="7487"/>
                  </a:cubicBezTo>
                  <a:lnTo>
                    <a:pt x="407" y="7270"/>
                  </a:lnTo>
                  <a:lnTo>
                    <a:pt x="543" y="7134"/>
                  </a:lnTo>
                  <a:lnTo>
                    <a:pt x="7324" y="353"/>
                  </a:lnTo>
                  <a:cubicBezTo>
                    <a:pt x="7324" y="218"/>
                    <a:pt x="7324" y="109"/>
                    <a:pt x="724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4780779" y="2761031"/>
              <a:ext cx="415526" cy="415604"/>
            </a:xfrm>
            <a:custGeom>
              <a:avLst/>
              <a:gdLst/>
              <a:ahLst/>
              <a:cxnLst/>
              <a:rect l="l" t="t" r="r" b="b"/>
              <a:pathLst>
                <a:path w="6836" h="6837" extrusionOk="0">
                  <a:moveTo>
                    <a:pt x="6673" y="1"/>
                  </a:moveTo>
                  <a:lnTo>
                    <a:pt x="5425" y="1249"/>
                  </a:lnTo>
                  <a:lnTo>
                    <a:pt x="4774" y="1900"/>
                  </a:lnTo>
                  <a:lnTo>
                    <a:pt x="0" y="6646"/>
                  </a:lnTo>
                  <a:cubicBezTo>
                    <a:pt x="55" y="6700"/>
                    <a:pt x="109" y="6755"/>
                    <a:pt x="163" y="6809"/>
                  </a:cubicBezTo>
                  <a:cubicBezTo>
                    <a:pt x="172" y="6800"/>
                    <a:pt x="175" y="6797"/>
                    <a:pt x="178" y="6797"/>
                  </a:cubicBezTo>
                  <a:cubicBezTo>
                    <a:pt x="184" y="6797"/>
                    <a:pt x="190" y="6809"/>
                    <a:pt x="245" y="6809"/>
                  </a:cubicBezTo>
                  <a:cubicBezTo>
                    <a:pt x="245" y="6836"/>
                    <a:pt x="245" y="6836"/>
                    <a:pt x="245" y="6836"/>
                  </a:cubicBezTo>
                  <a:lnTo>
                    <a:pt x="5317" y="1764"/>
                  </a:lnTo>
                  <a:lnTo>
                    <a:pt x="5724" y="1357"/>
                  </a:lnTo>
                  <a:lnTo>
                    <a:pt x="6836" y="245"/>
                  </a:lnTo>
                  <a:cubicBezTo>
                    <a:pt x="6781" y="164"/>
                    <a:pt x="6700" y="82"/>
                    <a:pt x="667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4757681" y="3166666"/>
              <a:ext cx="37991" cy="34649"/>
            </a:xfrm>
            <a:custGeom>
              <a:avLst/>
              <a:gdLst/>
              <a:ahLst/>
              <a:cxnLst/>
              <a:rect l="l" t="t" r="r" b="b"/>
              <a:pathLst>
                <a:path w="625" h="570" extrusionOk="0">
                  <a:moveTo>
                    <a:pt x="380" y="0"/>
                  </a:moveTo>
                  <a:lnTo>
                    <a:pt x="191" y="190"/>
                  </a:lnTo>
                  <a:lnTo>
                    <a:pt x="1" y="353"/>
                  </a:lnTo>
                  <a:cubicBezTo>
                    <a:pt x="55" y="380"/>
                    <a:pt x="82" y="407"/>
                    <a:pt x="82" y="407"/>
                  </a:cubicBezTo>
                  <a:cubicBezTo>
                    <a:pt x="136" y="461"/>
                    <a:pt x="191" y="516"/>
                    <a:pt x="245" y="570"/>
                  </a:cubicBezTo>
                  <a:lnTo>
                    <a:pt x="353" y="434"/>
                  </a:lnTo>
                  <a:lnTo>
                    <a:pt x="625" y="163"/>
                  </a:lnTo>
                  <a:cubicBezTo>
                    <a:pt x="625" y="163"/>
                    <a:pt x="625" y="163"/>
                    <a:pt x="625" y="136"/>
                  </a:cubicBezTo>
                  <a:cubicBezTo>
                    <a:pt x="570" y="136"/>
                    <a:pt x="564" y="124"/>
                    <a:pt x="558" y="124"/>
                  </a:cubicBezTo>
                  <a:cubicBezTo>
                    <a:pt x="555" y="124"/>
                    <a:pt x="552" y="127"/>
                    <a:pt x="543" y="136"/>
                  </a:cubicBezTo>
                  <a:cubicBezTo>
                    <a:pt x="489" y="82"/>
                    <a:pt x="435" y="27"/>
                    <a:pt x="38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4777497" y="2634107"/>
              <a:ext cx="598550" cy="598575"/>
            </a:xfrm>
            <a:custGeom>
              <a:avLst/>
              <a:gdLst/>
              <a:ahLst/>
              <a:cxnLst/>
              <a:rect l="l" t="t" r="r" b="b"/>
              <a:pathLst>
                <a:path w="9847" h="9847" extrusionOk="0">
                  <a:moveTo>
                    <a:pt x="9629" y="0"/>
                  </a:moveTo>
                  <a:lnTo>
                    <a:pt x="7486" y="2143"/>
                  </a:lnTo>
                  <a:cubicBezTo>
                    <a:pt x="7486" y="2225"/>
                    <a:pt x="7514" y="2252"/>
                    <a:pt x="7541" y="2279"/>
                  </a:cubicBezTo>
                  <a:cubicBezTo>
                    <a:pt x="7486" y="2333"/>
                    <a:pt x="7405" y="2387"/>
                    <a:pt x="7378" y="2469"/>
                  </a:cubicBezTo>
                  <a:cubicBezTo>
                    <a:pt x="7308" y="2469"/>
                    <a:pt x="7238" y="2588"/>
                    <a:pt x="7186" y="2588"/>
                  </a:cubicBezTo>
                  <a:cubicBezTo>
                    <a:pt x="7177" y="2588"/>
                    <a:pt x="7169" y="2585"/>
                    <a:pt x="7161" y="2577"/>
                  </a:cubicBezTo>
                  <a:cubicBezTo>
                    <a:pt x="7134" y="2550"/>
                    <a:pt x="7107" y="2550"/>
                    <a:pt x="7107" y="2523"/>
                  </a:cubicBezTo>
                  <a:lnTo>
                    <a:pt x="6022" y="3635"/>
                  </a:lnTo>
                  <a:lnTo>
                    <a:pt x="5588" y="4042"/>
                  </a:lnTo>
                  <a:lnTo>
                    <a:pt x="488" y="9141"/>
                  </a:lnTo>
                  <a:lnTo>
                    <a:pt x="163" y="9467"/>
                  </a:lnTo>
                  <a:lnTo>
                    <a:pt x="0" y="9629"/>
                  </a:lnTo>
                  <a:cubicBezTo>
                    <a:pt x="0" y="9684"/>
                    <a:pt x="27" y="9684"/>
                    <a:pt x="82" y="9711"/>
                  </a:cubicBezTo>
                  <a:cubicBezTo>
                    <a:pt x="109" y="9738"/>
                    <a:pt x="163" y="9792"/>
                    <a:pt x="190" y="9846"/>
                  </a:cubicBezTo>
                  <a:lnTo>
                    <a:pt x="299" y="9765"/>
                  </a:lnTo>
                  <a:lnTo>
                    <a:pt x="624" y="9412"/>
                  </a:lnTo>
                  <a:lnTo>
                    <a:pt x="5534" y="4530"/>
                  </a:lnTo>
                  <a:lnTo>
                    <a:pt x="5940" y="4123"/>
                  </a:lnTo>
                  <a:lnTo>
                    <a:pt x="6076" y="3960"/>
                  </a:lnTo>
                  <a:lnTo>
                    <a:pt x="6157" y="3906"/>
                  </a:lnTo>
                  <a:lnTo>
                    <a:pt x="9846" y="217"/>
                  </a:lnTo>
                  <a:cubicBezTo>
                    <a:pt x="9819" y="163"/>
                    <a:pt x="9792" y="136"/>
                    <a:pt x="9765" y="136"/>
                  </a:cubicBezTo>
                  <a:cubicBezTo>
                    <a:pt x="9711" y="136"/>
                    <a:pt x="9656" y="82"/>
                    <a:pt x="962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4854998" y="2647298"/>
              <a:ext cx="603473" cy="610124"/>
            </a:xfrm>
            <a:custGeom>
              <a:avLst/>
              <a:gdLst/>
              <a:ahLst/>
              <a:cxnLst/>
              <a:rect l="l" t="t" r="r" b="b"/>
              <a:pathLst>
                <a:path w="9928" h="10037" extrusionOk="0">
                  <a:moveTo>
                    <a:pt x="9792" y="0"/>
                  </a:moveTo>
                  <a:lnTo>
                    <a:pt x="5777" y="4015"/>
                  </a:lnTo>
                  <a:lnTo>
                    <a:pt x="5615" y="4177"/>
                  </a:lnTo>
                  <a:lnTo>
                    <a:pt x="5588" y="4205"/>
                  </a:lnTo>
                  <a:lnTo>
                    <a:pt x="5289" y="4503"/>
                  </a:lnTo>
                  <a:lnTo>
                    <a:pt x="0" y="9792"/>
                  </a:lnTo>
                  <a:cubicBezTo>
                    <a:pt x="54" y="9873"/>
                    <a:pt x="136" y="9955"/>
                    <a:pt x="163" y="10036"/>
                  </a:cubicBezTo>
                  <a:lnTo>
                    <a:pt x="5208" y="4991"/>
                  </a:lnTo>
                  <a:lnTo>
                    <a:pt x="5235" y="4991"/>
                  </a:lnTo>
                  <a:lnTo>
                    <a:pt x="9927" y="272"/>
                  </a:lnTo>
                  <a:cubicBezTo>
                    <a:pt x="9846" y="217"/>
                    <a:pt x="9738" y="109"/>
                    <a:pt x="979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5052792" y="2711611"/>
              <a:ext cx="448533" cy="440284"/>
            </a:xfrm>
            <a:custGeom>
              <a:avLst/>
              <a:gdLst/>
              <a:ahLst/>
              <a:cxnLst/>
              <a:rect l="l" t="t" r="r" b="b"/>
              <a:pathLst>
                <a:path w="7379" h="7243" extrusionOk="0">
                  <a:moveTo>
                    <a:pt x="7135" y="0"/>
                  </a:moveTo>
                  <a:lnTo>
                    <a:pt x="1" y="7107"/>
                  </a:lnTo>
                  <a:cubicBezTo>
                    <a:pt x="109" y="7134"/>
                    <a:pt x="191" y="7215"/>
                    <a:pt x="299" y="7242"/>
                  </a:cubicBezTo>
                  <a:lnTo>
                    <a:pt x="516" y="7025"/>
                  </a:lnTo>
                  <a:lnTo>
                    <a:pt x="571" y="6998"/>
                  </a:lnTo>
                  <a:lnTo>
                    <a:pt x="5588" y="1953"/>
                  </a:lnTo>
                  <a:lnTo>
                    <a:pt x="5968" y="1573"/>
                  </a:lnTo>
                  <a:lnTo>
                    <a:pt x="7379" y="163"/>
                  </a:lnTo>
                  <a:cubicBezTo>
                    <a:pt x="7297" y="136"/>
                    <a:pt x="7189" y="82"/>
                    <a:pt x="713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5803001" y="2322449"/>
              <a:ext cx="183084" cy="164977"/>
            </a:xfrm>
            <a:custGeom>
              <a:avLst/>
              <a:gdLst/>
              <a:ahLst/>
              <a:cxnLst/>
              <a:rect l="l" t="t" r="r" b="b"/>
              <a:pathLst>
                <a:path w="3012" h="2714" extrusionOk="0">
                  <a:moveTo>
                    <a:pt x="2794" y="1"/>
                  </a:moveTo>
                  <a:lnTo>
                    <a:pt x="0" y="2713"/>
                  </a:lnTo>
                  <a:lnTo>
                    <a:pt x="27" y="2713"/>
                  </a:lnTo>
                  <a:cubicBezTo>
                    <a:pt x="190" y="2713"/>
                    <a:pt x="461" y="2659"/>
                    <a:pt x="624" y="2523"/>
                  </a:cubicBezTo>
                  <a:cubicBezTo>
                    <a:pt x="733" y="2388"/>
                    <a:pt x="760" y="2252"/>
                    <a:pt x="895" y="2144"/>
                  </a:cubicBezTo>
                  <a:lnTo>
                    <a:pt x="1085" y="1927"/>
                  </a:lnTo>
                  <a:cubicBezTo>
                    <a:pt x="1085" y="1909"/>
                    <a:pt x="1089" y="1904"/>
                    <a:pt x="1096" y="1904"/>
                  </a:cubicBezTo>
                  <a:cubicBezTo>
                    <a:pt x="1104" y="1904"/>
                    <a:pt x="1116" y="1910"/>
                    <a:pt x="1131" y="1910"/>
                  </a:cubicBezTo>
                  <a:cubicBezTo>
                    <a:pt x="1162" y="1910"/>
                    <a:pt x="1205" y="1883"/>
                    <a:pt x="1248" y="1710"/>
                  </a:cubicBezTo>
                  <a:lnTo>
                    <a:pt x="1411" y="1710"/>
                  </a:lnTo>
                  <a:lnTo>
                    <a:pt x="2604" y="598"/>
                  </a:lnTo>
                  <a:lnTo>
                    <a:pt x="2686" y="571"/>
                  </a:lnTo>
                  <a:lnTo>
                    <a:pt x="3011" y="245"/>
                  </a:lnTo>
                  <a:cubicBezTo>
                    <a:pt x="2930" y="191"/>
                    <a:pt x="2848" y="55"/>
                    <a:pt x="279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5212717" y="3445316"/>
              <a:ext cx="16594" cy="14893"/>
            </a:xfrm>
            <a:custGeom>
              <a:avLst/>
              <a:gdLst/>
              <a:ahLst/>
              <a:cxnLst/>
              <a:rect l="l" t="t" r="r" b="b"/>
              <a:pathLst>
                <a:path w="273" h="245" extrusionOk="0">
                  <a:moveTo>
                    <a:pt x="272" y="0"/>
                  </a:moveTo>
                  <a:cubicBezTo>
                    <a:pt x="218" y="0"/>
                    <a:pt x="1" y="163"/>
                    <a:pt x="1" y="217"/>
                  </a:cubicBezTo>
                  <a:cubicBezTo>
                    <a:pt x="1" y="217"/>
                    <a:pt x="1" y="244"/>
                    <a:pt x="28" y="244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rgbClr val="882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5214419" y="3557408"/>
              <a:ext cx="3343" cy="1702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0" y="1"/>
                  </a:moveTo>
                  <a:cubicBezTo>
                    <a:pt x="0" y="1"/>
                    <a:pt x="0" y="28"/>
                    <a:pt x="0" y="28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882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984322" y="2485725"/>
              <a:ext cx="5045" cy="1702"/>
            </a:xfrm>
            <a:custGeom>
              <a:avLst/>
              <a:gdLst/>
              <a:ahLst/>
              <a:cxnLst/>
              <a:rect l="l" t="t" r="r" b="b"/>
              <a:pathLst>
                <a:path w="83" h="28" extrusionOk="0">
                  <a:moveTo>
                    <a:pt x="1" y="0"/>
                  </a:moveTo>
                  <a:cubicBezTo>
                    <a:pt x="1" y="0"/>
                    <a:pt x="1" y="27"/>
                    <a:pt x="28" y="27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6000856" y="2521954"/>
              <a:ext cx="61" cy="1763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8"/>
                  </a:moveTo>
                  <a:lnTo>
                    <a:pt x="0" y="1"/>
                  </a:lnTo>
                  <a:cubicBezTo>
                    <a:pt x="0" y="1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990948" y="2485725"/>
              <a:ext cx="44555" cy="33008"/>
            </a:xfrm>
            <a:custGeom>
              <a:avLst/>
              <a:gdLst/>
              <a:ahLst/>
              <a:cxnLst/>
              <a:rect l="l" t="t" r="r" b="b"/>
              <a:pathLst>
                <a:path w="733" h="543" extrusionOk="0">
                  <a:moveTo>
                    <a:pt x="570" y="0"/>
                  </a:moveTo>
                  <a:cubicBezTo>
                    <a:pt x="543" y="27"/>
                    <a:pt x="570" y="27"/>
                    <a:pt x="570" y="109"/>
                  </a:cubicBezTo>
                  <a:cubicBezTo>
                    <a:pt x="543" y="109"/>
                    <a:pt x="489" y="136"/>
                    <a:pt x="434" y="136"/>
                  </a:cubicBezTo>
                  <a:cubicBezTo>
                    <a:pt x="380" y="136"/>
                    <a:pt x="326" y="82"/>
                    <a:pt x="326" y="27"/>
                  </a:cubicBezTo>
                  <a:lnTo>
                    <a:pt x="190" y="163"/>
                  </a:lnTo>
                  <a:lnTo>
                    <a:pt x="299" y="163"/>
                  </a:lnTo>
                  <a:cubicBezTo>
                    <a:pt x="299" y="190"/>
                    <a:pt x="326" y="217"/>
                    <a:pt x="326" y="244"/>
                  </a:cubicBezTo>
                  <a:cubicBezTo>
                    <a:pt x="272" y="271"/>
                    <a:pt x="163" y="299"/>
                    <a:pt x="55" y="299"/>
                  </a:cubicBezTo>
                  <a:lnTo>
                    <a:pt x="0" y="353"/>
                  </a:lnTo>
                  <a:cubicBezTo>
                    <a:pt x="55" y="353"/>
                    <a:pt x="121" y="341"/>
                    <a:pt x="183" y="341"/>
                  </a:cubicBezTo>
                  <a:cubicBezTo>
                    <a:pt x="214" y="341"/>
                    <a:pt x="245" y="344"/>
                    <a:pt x="272" y="353"/>
                  </a:cubicBezTo>
                  <a:cubicBezTo>
                    <a:pt x="245" y="407"/>
                    <a:pt x="245" y="461"/>
                    <a:pt x="217" y="543"/>
                  </a:cubicBezTo>
                  <a:lnTo>
                    <a:pt x="733" y="54"/>
                  </a:lnTo>
                  <a:lnTo>
                    <a:pt x="679" y="54"/>
                  </a:lnTo>
                  <a:cubicBezTo>
                    <a:pt x="624" y="54"/>
                    <a:pt x="597" y="27"/>
                    <a:pt x="57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6017328" y="2477458"/>
              <a:ext cx="74218" cy="59450"/>
            </a:xfrm>
            <a:custGeom>
              <a:avLst/>
              <a:gdLst/>
              <a:ahLst/>
              <a:cxnLst/>
              <a:rect l="l" t="t" r="r" b="b"/>
              <a:pathLst>
                <a:path w="1221" h="978" extrusionOk="0">
                  <a:moveTo>
                    <a:pt x="1085" y="1"/>
                  </a:moveTo>
                  <a:cubicBezTo>
                    <a:pt x="1085" y="55"/>
                    <a:pt x="1058" y="55"/>
                    <a:pt x="1058" y="136"/>
                  </a:cubicBezTo>
                  <a:cubicBezTo>
                    <a:pt x="1043" y="114"/>
                    <a:pt x="1025" y="106"/>
                    <a:pt x="1003" y="106"/>
                  </a:cubicBezTo>
                  <a:cubicBezTo>
                    <a:pt x="945" y="106"/>
                    <a:pt x="866" y="163"/>
                    <a:pt x="787" y="163"/>
                  </a:cubicBezTo>
                  <a:cubicBezTo>
                    <a:pt x="787" y="163"/>
                    <a:pt x="760" y="163"/>
                    <a:pt x="733" y="136"/>
                  </a:cubicBezTo>
                  <a:lnTo>
                    <a:pt x="0" y="869"/>
                  </a:lnTo>
                  <a:cubicBezTo>
                    <a:pt x="28" y="869"/>
                    <a:pt x="55" y="896"/>
                    <a:pt x="82" y="896"/>
                  </a:cubicBezTo>
                  <a:cubicBezTo>
                    <a:pt x="163" y="923"/>
                    <a:pt x="245" y="950"/>
                    <a:pt x="326" y="977"/>
                  </a:cubicBezTo>
                  <a:lnTo>
                    <a:pt x="1221" y="82"/>
                  </a:lnTo>
                  <a:cubicBezTo>
                    <a:pt x="1194" y="82"/>
                    <a:pt x="1194" y="55"/>
                    <a:pt x="1194" y="1"/>
                  </a:cubicBezTo>
                  <a:cubicBezTo>
                    <a:pt x="1180" y="14"/>
                    <a:pt x="1174" y="21"/>
                    <a:pt x="1160" y="21"/>
                  </a:cubicBezTo>
                  <a:cubicBezTo>
                    <a:pt x="1146" y="21"/>
                    <a:pt x="1126" y="14"/>
                    <a:pt x="108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6058541" y="2490649"/>
              <a:ext cx="62730" cy="49542"/>
            </a:xfrm>
            <a:custGeom>
              <a:avLst/>
              <a:gdLst/>
              <a:ahLst/>
              <a:cxnLst/>
              <a:rect l="l" t="t" r="r" b="b"/>
              <a:pathLst>
                <a:path w="1032" h="815" extrusionOk="0">
                  <a:moveTo>
                    <a:pt x="814" y="1"/>
                  </a:moveTo>
                  <a:lnTo>
                    <a:pt x="1" y="814"/>
                  </a:lnTo>
                  <a:lnTo>
                    <a:pt x="109" y="814"/>
                  </a:lnTo>
                  <a:cubicBezTo>
                    <a:pt x="272" y="814"/>
                    <a:pt x="407" y="760"/>
                    <a:pt x="543" y="706"/>
                  </a:cubicBezTo>
                  <a:lnTo>
                    <a:pt x="1031" y="190"/>
                  </a:lnTo>
                  <a:cubicBezTo>
                    <a:pt x="977" y="136"/>
                    <a:pt x="841" y="109"/>
                    <a:pt x="81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151750" y="3239186"/>
              <a:ext cx="28083" cy="19878"/>
            </a:xfrm>
            <a:custGeom>
              <a:avLst/>
              <a:gdLst/>
              <a:ahLst/>
              <a:cxnLst/>
              <a:rect l="l" t="t" r="r" b="b"/>
              <a:pathLst>
                <a:path w="462" h="327" extrusionOk="0">
                  <a:moveTo>
                    <a:pt x="461" y="1"/>
                  </a:moveTo>
                  <a:lnTo>
                    <a:pt x="461" y="1"/>
                  </a:lnTo>
                  <a:cubicBezTo>
                    <a:pt x="217" y="55"/>
                    <a:pt x="109" y="326"/>
                    <a:pt x="0" y="326"/>
                  </a:cubicBezTo>
                  <a:lnTo>
                    <a:pt x="55" y="326"/>
                  </a:lnTo>
                  <a:cubicBezTo>
                    <a:pt x="109" y="326"/>
                    <a:pt x="190" y="272"/>
                    <a:pt x="272" y="245"/>
                  </a:cubicBezTo>
                  <a:lnTo>
                    <a:pt x="461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189680" y="3244170"/>
              <a:ext cx="33006" cy="18175"/>
            </a:xfrm>
            <a:custGeom>
              <a:avLst/>
              <a:gdLst/>
              <a:ahLst/>
              <a:cxnLst/>
              <a:rect l="l" t="t" r="r" b="b"/>
              <a:pathLst>
                <a:path w="543" h="299" extrusionOk="0">
                  <a:moveTo>
                    <a:pt x="244" y="0"/>
                  </a:moveTo>
                  <a:lnTo>
                    <a:pt x="0" y="217"/>
                  </a:lnTo>
                  <a:cubicBezTo>
                    <a:pt x="0" y="217"/>
                    <a:pt x="0" y="244"/>
                    <a:pt x="0" y="244"/>
                  </a:cubicBezTo>
                  <a:lnTo>
                    <a:pt x="244" y="244"/>
                  </a:lnTo>
                  <a:cubicBezTo>
                    <a:pt x="299" y="244"/>
                    <a:pt x="326" y="271"/>
                    <a:pt x="353" y="299"/>
                  </a:cubicBezTo>
                  <a:lnTo>
                    <a:pt x="543" y="109"/>
                  </a:lnTo>
                  <a:cubicBezTo>
                    <a:pt x="461" y="82"/>
                    <a:pt x="353" y="27"/>
                    <a:pt x="24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230892" y="3255720"/>
              <a:ext cx="26441" cy="23099"/>
            </a:xfrm>
            <a:custGeom>
              <a:avLst/>
              <a:gdLst/>
              <a:ahLst/>
              <a:cxnLst/>
              <a:rect l="l" t="t" r="r" b="b"/>
              <a:pathLst>
                <a:path w="435" h="380" extrusionOk="0">
                  <a:moveTo>
                    <a:pt x="190" y="0"/>
                  </a:moveTo>
                  <a:lnTo>
                    <a:pt x="0" y="190"/>
                  </a:lnTo>
                  <a:cubicBezTo>
                    <a:pt x="27" y="190"/>
                    <a:pt x="27" y="244"/>
                    <a:pt x="82" y="244"/>
                  </a:cubicBezTo>
                  <a:cubicBezTo>
                    <a:pt x="109" y="326"/>
                    <a:pt x="163" y="353"/>
                    <a:pt x="244" y="380"/>
                  </a:cubicBezTo>
                  <a:lnTo>
                    <a:pt x="434" y="190"/>
                  </a:lnTo>
                  <a:cubicBezTo>
                    <a:pt x="353" y="163"/>
                    <a:pt x="299" y="109"/>
                    <a:pt x="244" y="81"/>
                  </a:cubicBezTo>
                  <a:cubicBezTo>
                    <a:pt x="244" y="54"/>
                    <a:pt x="217" y="27"/>
                    <a:pt x="19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258914" y="3272193"/>
              <a:ext cx="33006" cy="19817"/>
            </a:xfrm>
            <a:custGeom>
              <a:avLst/>
              <a:gdLst/>
              <a:ahLst/>
              <a:cxnLst/>
              <a:rect l="l" t="t" r="r" b="b"/>
              <a:pathLst>
                <a:path w="543" h="326" extrusionOk="0">
                  <a:moveTo>
                    <a:pt x="272" y="0"/>
                  </a:moveTo>
                  <a:lnTo>
                    <a:pt x="0" y="272"/>
                  </a:lnTo>
                  <a:cubicBezTo>
                    <a:pt x="109" y="299"/>
                    <a:pt x="190" y="326"/>
                    <a:pt x="299" y="326"/>
                  </a:cubicBezTo>
                  <a:lnTo>
                    <a:pt x="380" y="326"/>
                  </a:lnTo>
                  <a:lnTo>
                    <a:pt x="543" y="163"/>
                  </a:lnTo>
                  <a:cubicBezTo>
                    <a:pt x="489" y="136"/>
                    <a:pt x="462" y="82"/>
                    <a:pt x="407" y="55"/>
                  </a:cubicBezTo>
                  <a:lnTo>
                    <a:pt x="272" y="55"/>
                  </a:lnTo>
                  <a:cubicBezTo>
                    <a:pt x="272" y="55"/>
                    <a:pt x="272" y="27"/>
                    <a:pt x="27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242441" y="3310125"/>
              <a:ext cx="19816" cy="9908"/>
            </a:xfrm>
            <a:custGeom>
              <a:avLst/>
              <a:gdLst/>
              <a:ahLst/>
              <a:cxnLst/>
              <a:rect l="l" t="t" r="r" b="b"/>
              <a:pathLst>
                <a:path w="326" h="163" extrusionOk="0">
                  <a:moveTo>
                    <a:pt x="82" y="0"/>
                  </a:moveTo>
                  <a:cubicBezTo>
                    <a:pt x="54" y="0"/>
                    <a:pt x="0" y="0"/>
                    <a:pt x="0" y="27"/>
                  </a:cubicBezTo>
                  <a:cubicBezTo>
                    <a:pt x="0" y="109"/>
                    <a:pt x="82" y="163"/>
                    <a:pt x="136" y="163"/>
                  </a:cubicBezTo>
                  <a:cubicBezTo>
                    <a:pt x="163" y="163"/>
                    <a:pt x="190" y="163"/>
                    <a:pt x="217" y="136"/>
                  </a:cubicBezTo>
                  <a:lnTo>
                    <a:pt x="326" y="54"/>
                  </a:lnTo>
                  <a:cubicBezTo>
                    <a:pt x="244" y="27"/>
                    <a:pt x="163" y="0"/>
                    <a:pt x="8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394100" y="3308484"/>
              <a:ext cx="18175" cy="8267"/>
            </a:xfrm>
            <a:custGeom>
              <a:avLst/>
              <a:gdLst/>
              <a:ahLst/>
              <a:cxnLst/>
              <a:rect l="l" t="t" r="r" b="b"/>
              <a:pathLst>
                <a:path w="299" h="136" extrusionOk="0">
                  <a:moveTo>
                    <a:pt x="82" y="0"/>
                  </a:moveTo>
                  <a:cubicBezTo>
                    <a:pt x="55" y="0"/>
                    <a:pt x="1" y="0"/>
                    <a:pt x="1" y="54"/>
                  </a:cubicBezTo>
                  <a:cubicBezTo>
                    <a:pt x="1" y="136"/>
                    <a:pt x="109" y="136"/>
                    <a:pt x="190" y="136"/>
                  </a:cubicBezTo>
                  <a:lnTo>
                    <a:pt x="218" y="136"/>
                  </a:lnTo>
                  <a:lnTo>
                    <a:pt x="299" y="54"/>
                  </a:lnTo>
                  <a:cubicBezTo>
                    <a:pt x="245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295203" y="3306781"/>
              <a:ext cx="21457" cy="9969"/>
            </a:xfrm>
            <a:custGeom>
              <a:avLst/>
              <a:gdLst/>
              <a:ahLst/>
              <a:cxnLst/>
              <a:rect l="l" t="t" r="r" b="b"/>
              <a:pathLst>
                <a:path w="353" h="164" extrusionOk="0">
                  <a:moveTo>
                    <a:pt x="27" y="1"/>
                  </a:moveTo>
                  <a:cubicBezTo>
                    <a:pt x="27" y="28"/>
                    <a:pt x="27" y="55"/>
                    <a:pt x="0" y="55"/>
                  </a:cubicBezTo>
                  <a:cubicBezTo>
                    <a:pt x="0" y="82"/>
                    <a:pt x="54" y="164"/>
                    <a:pt x="82" y="164"/>
                  </a:cubicBezTo>
                  <a:cubicBezTo>
                    <a:pt x="82" y="137"/>
                    <a:pt x="109" y="137"/>
                    <a:pt x="109" y="109"/>
                  </a:cubicBezTo>
                  <a:cubicBezTo>
                    <a:pt x="118" y="118"/>
                    <a:pt x="124" y="121"/>
                    <a:pt x="130" y="121"/>
                  </a:cubicBezTo>
                  <a:cubicBezTo>
                    <a:pt x="142" y="121"/>
                    <a:pt x="154" y="109"/>
                    <a:pt x="190" y="109"/>
                  </a:cubicBezTo>
                  <a:lnTo>
                    <a:pt x="271" y="109"/>
                  </a:lnTo>
                  <a:lnTo>
                    <a:pt x="353" y="28"/>
                  </a:lnTo>
                  <a:cubicBezTo>
                    <a:pt x="271" y="28"/>
                    <a:pt x="190" y="1"/>
                    <a:pt x="2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5310034" y="3288667"/>
              <a:ext cx="23098" cy="16534"/>
            </a:xfrm>
            <a:custGeom>
              <a:avLst/>
              <a:gdLst/>
              <a:ahLst/>
              <a:cxnLst/>
              <a:rect l="l" t="t" r="r" b="b"/>
              <a:pathLst>
                <a:path w="380" h="272" extrusionOk="0">
                  <a:moveTo>
                    <a:pt x="55" y="1"/>
                  </a:moveTo>
                  <a:cubicBezTo>
                    <a:pt x="27" y="1"/>
                    <a:pt x="0" y="28"/>
                    <a:pt x="0" y="55"/>
                  </a:cubicBezTo>
                  <a:cubicBezTo>
                    <a:pt x="0" y="109"/>
                    <a:pt x="55" y="136"/>
                    <a:pt x="109" y="136"/>
                  </a:cubicBezTo>
                  <a:cubicBezTo>
                    <a:pt x="109" y="190"/>
                    <a:pt x="109" y="245"/>
                    <a:pt x="136" y="272"/>
                  </a:cubicBezTo>
                  <a:lnTo>
                    <a:pt x="380" y="28"/>
                  </a:lnTo>
                  <a:lnTo>
                    <a:pt x="380" y="28"/>
                  </a:lnTo>
                  <a:cubicBezTo>
                    <a:pt x="353" y="55"/>
                    <a:pt x="299" y="55"/>
                    <a:pt x="244" y="55"/>
                  </a:cubicBezTo>
                  <a:cubicBezTo>
                    <a:pt x="163" y="55"/>
                    <a:pt x="136" y="1"/>
                    <a:pt x="5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331431" y="3293591"/>
              <a:ext cx="37991" cy="28084"/>
            </a:xfrm>
            <a:custGeom>
              <a:avLst/>
              <a:gdLst/>
              <a:ahLst/>
              <a:cxnLst/>
              <a:rect l="l" t="t" r="r" b="b"/>
              <a:pathLst>
                <a:path w="625" h="462" extrusionOk="0">
                  <a:moveTo>
                    <a:pt x="381" y="1"/>
                  </a:moveTo>
                  <a:lnTo>
                    <a:pt x="1" y="408"/>
                  </a:lnTo>
                  <a:cubicBezTo>
                    <a:pt x="1" y="435"/>
                    <a:pt x="1" y="462"/>
                    <a:pt x="55" y="462"/>
                  </a:cubicBezTo>
                  <a:cubicBezTo>
                    <a:pt x="136" y="462"/>
                    <a:pt x="136" y="299"/>
                    <a:pt x="245" y="299"/>
                  </a:cubicBezTo>
                  <a:cubicBezTo>
                    <a:pt x="272" y="299"/>
                    <a:pt x="272" y="354"/>
                    <a:pt x="326" y="354"/>
                  </a:cubicBezTo>
                  <a:cubicBezTo>
                    <a:pt x="381" y="354"/>
                    <a:pt x="408" y="299"/>
                    <a:pt x="462" y="299"/>
                  </a:cubicBezTo>
                  <a:lnTo>
                    <a:pt x="489" y="299"/>
                  </a:lnTo>
                  <a:lnTo>
                    <a:pt x="625" y="164"/>
                  </a:lnTo>
                  <a:cubicBezTo>
                    <a:pt x="598" y="164"/>
                    <a:pt x="571" y="137"/>
                    <a:pt x="544" y="110"/>
                  </a:cubicBezTo>
                  <a:lnTo>
                    <a:pt x="544" y="110"/>
                  </a:lnTo>
                  <a:lnTo>
                    <a:pt x="570" y="137"/>
                  </a:lnTo>
                  <a:cubicBezTo>
                    <a:pt x="489" y="109"/>
                    <a:pt x="435" y="55"/>
                    <a:pt x="381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239098" y="3215600"/>
              <a:ext cx="6686" cy="10455"/>
            </a:xfrm>
            <a:custGeom>
              <a:avLst/>
              <a:gdLst/>
              <a:ahLst/>
              <a:cxnLst/>
              <a:rect l="l" t="t" r="r" b="b"/>
              <a:pathLst>
                <a:path w="110" h="172" extrusionOk="0">
                  <a:moveTo>
                    <a:pt x="2" y="0"/>
                  </a:moveTo>
                  <a:cubicBezTo>
                    <a:pt x="1" y="0"/>
                    <a:pt x="1" y="9"/>
                    <a:pt x="1" y="36"/>
                  </a:cubicBezTo>
                  <a:cubicBezTo>
                    <a:pt x="1" y="36"/>
                    <a:pt x="1" y="172"/>
                    <a:pt x="55" y="172"/>
                  </a:cubicBezTo>
                  <a:cubicBezTo>
                    <a:pt x="82" y="172"/>
                    <a:pt x="109" y="145"/>
                    <a:pt x="109" y="145"/>
                  </a:cubicBezTo>
                  <a:cubicBezTo>
                    <a:pt x="109" y="90"/>
                    <a:pt x="82" y="36"/>
                    <a:pt x="28" y="36"/>
                  </a:cubicBezTo>
                  <a:cubicBezTo>
                    <a:pt x="10" y="36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230892" y="3189766"/>
              <a:ext cx="3343" cy="3343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55" y="0"/>
                  </a:moveTo>
                  <a:cubicBezTo>
                    <a:pt x="27" y="27"/>
                    <a:pt x="0" y="27"/>
                    <a:pt x="0" y="54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252288" y="3194689"/>
              <a:ext cx="3404" cy="3343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1" y="0"/>
                  </a:moveTo>
                  <a:cubicBezTo>
                    <a:pt x="1" y="28"/>
                    <a:pt x="28" y="55"/>
                    <a:pt x="55" y="55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300126" y="3270552"/>
              <a:ext cx="3343" cy="3343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1" y="0"/>
                  </a:moveTo>
                  <a:lnTo>
                    <a:pt x="1" y="5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4033914" y="2426335"/>
              <a:ext cx="9969" cy="9969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82" y="1"/>
                  </a:moveTo>
                  <a:cubicBezTo>
                    <a:pt x="82" y="28"/>
                    <a:pt x="28" y="109"/>
                    <a:pt x="0" y="164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4047104" y="2381109"/>
              <a:ext cx="92393" cy="76653"/>
            </a:xfrm>
            <a:custGeom>
              <a:avLst/>
              <a:gdLst/>
              <a:ahLst/>
              <a:cxnLst/>
              <a:rect l="l" t="t" r="r" b="b"/>
              <a:pathLst>
                <a:path w="1520" h="1261" extrusionOk="0">
                  <a:moveTo>
                    <a:pt x="1377" y="0"/>
                  </a:moveTo>
                  <a:cubicBezTo>
                    <a:pt x="1354" y="0"/>
                    <a:pt x="1329" y="3"/>
                    <a:pt x="1302" y="12"/>
                  </a:cubicBezTo>
                  <a:cubicBezTo>
                    <a:pt x="1140" y="67"/>
                    <a:pt x="977" y="148"/>
                    <a:pt x="841" y="257"/>
                  </a:cubicBezTo>
                  <a:lnTo>
                    <a:pt x="0" y="1097"/>
                  </a:lnTo>
                  <a:cubicBezTo>
                    <a:pt x="82" y="1125"/>
                    <a:pt x="136" y="1125"/>
                    <a:pt x="163" y="1152"/>
                  </a:cubicBezTo>
                  <a:cubicBezTo>
                    <a:pt x="190" y="1179"/>
                    <a:pt x="217" y="1206"/>
                    <a:pt x="244" y="1260"/>
                  </a:cubicBezTo>
                  <a:lnTo>
                    <a:pt x="1519" y="12"/>
                  </a:lnTo>
                  <a:cubicBezTo>
                    <a:pt x="1465" y="12"/>
                    <a:pt x="1423" y="0"/>
                    <a:pt x="137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4030632" y="2370289"/>
              <a:ext cx="161627" cy="158351"/>
            </a:xfrm>
            <a:custGeom>
              <a:avLst/>
              <a:gdLst/>
              <a:ahLst/>
              <a:cxnLst/>
              <a:rect l="l" t="t" r="r" b="b"/>
              <a:pathLst>
                <a:path w="2659" h="2605" extrusionOk="0">
                  <a:moveTo>
                    <a:pt x="2360" y="1"/>
                  </a:moveTo>
                  <a:lnTo>
                    <a:pt x="705" y="1655"/>
                  </a:lnTo>
                  <a:lnTo>
                    <a:pt x="461" y="1926"/>
                  </a:lnTo>
                  <a:lnTo>
                    <a:pt x="0" y="2360"/>
                  </a:lnTo>
                  <a:cubicBezTo>
                    <a:pt x="0" y="2360"/>
                    <a:pt x="0" y="2387"/>
                    <a:pt x="0" y="2387"/>
                  </a:cubicBezTo>
                  <a:cubicBezTo>
                    <a:pt x="0" y="2405"/>
                    <a:pt x="4" y="2410"/>
                    <a:pt x="11" y="2410"/>
                  </a:cubicBezTo>
                  <a:cubicBezTo>
                    <a:pt x="18" y="2410"/>
                    <a:pt x="28" y="2404"/>
                    <a:pt x="40" y="2404"/>
                  </a:cubicBezTo>
                  <a:cubicBezTo>
                    <a:pt x="65" y="2404"/>
                    <a:pt x="94" y="2432"/>
                    <a:pt x="109" y="2604"/>
                  </a:cubicBezTo>
                  <a:lnTo>
                    <a:pt x="217" y="2604"/>
                  </a:lnTo>
                  <a:lnTo>
                    <a:pt x="705" y="2116"/>
                  </a:lnTo>
                  <a:lnTo>
                    <a:pt x="977" y="1818"/>
                  </a:lnTo>
                  <a:lnTo>
                    <a:pt x="2658" y="136"/>
                  </a:lnTo>
                  <a:cubicBezTo>
                    <a:pt x="2658" y="109"/>
                    <a:pt x="2631" y="82"/>
                    <a:pt x="2577" y="82"/>
                  </a:cubicBezTo>
                  <a:cubicBezTo>
                    <a:pt x="2550" y="136"/>
                    <a:pt x="2468" y="190"/>
                    <a:pt x="2387" y="190"/>
                  </a:cubicBezTo>
                  <a:cubicBezTo>
                    <a:pt x="2414" y="136"/>
                    <a:pt x="2414" y="109"/>
                    <a:pt x="2468" y="82"/>
                  </a:cubicBezTo>
                  <a:cubicBezTo>
                    <a:pt x="2414" y="55"/>
                    <a:pt x="2387" y="28"/>
                    <a:pt x="236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4066859" y="2385121"/>
              <a:ext cx="166612" cy="146802"/>
            </a:xfrm>
            <a:custGeom>
              <a:avLst/>
              <a:gdLst/>
              <a:ahLst/>
              <a:cxnLst/>
              <a:rect l="l" t="t" r="r" b="b"/>
              <a:pathLst>
                <a:path w="2741" h="2415" extrusionOk="0">
                  <a:moveTo>
                    <a:pt x="2442" y="1"/>
                  </a:moveTo>
                  <a:lnTo>
                    <a:pt x="1" y="2360"/>
                  </a:lnTo>
                  <a:cubicBezTo>
                    <a:pt x="82" y="2388"/>
                    <a:pt x="136" y="2415"/>
                    <a:pt x="245" y="2415"/>
                  </a:cubicBezTo>
                  <a:cubicBezTo>
                    <a:pt x="326" y="2415"/>
                    <a:pt x="353" y="2388"/>
                    <a:pt x="408" y="2360"/>
                  </a:cubicBezTo>
                  <a:lnTo>
                    <a:pt x="2740" y="55"/>
                  </a:lnTo>
                  <a:cubicBezTo>
                    <a:pt x="2686" y="28"/>
                    <a:pt x="2632" y="1"/>
                    <a:pt x="2578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4045463" y="2385121"/>
              <a:ext cx="232503" cy="230932"/>
            </a:xfrm>
            <a:custGeom>
              <a:avLst/>
              <a:gdLst/>
              <a:ahLst/>
              <a:cxnLst/>
              <a:rect l="l" t="t" r="r" b="b"/>
              <a:pathLst>
                <a:path w="3825" h="3799" extrusionOk="0">
                  <a:moveTo>
                    <a:pt x="3445" y="1"/>
                  </a:moveTo>
                  <a:lnTo>
                    <a:pt x="841" y="2415"/>
                  </a:lnTo>
                  <a:lnTo>
                    <a:pt x="977" y="2415"/>
                  </a:lnTo>
                  <a:lnTo>
                    <a:pt x="950" y="2496"/>
                  </a:lnTo>
                  <a:cubicBezTo>
                    <a:pt x="1004" y="2550"/>
                    <a:pt x="1058" y="2577"/>
                    <a:pt x="1058" y="2632"/>
                  </a:cubicBezTo>
                  <a:cubicBezTo>
                    <a:pt x="1058" y="2686"/>
                    <a:pt x="814" y="2822"/>
                    <a:pt x="624" y="2876"/>
                  </a:cubicBezTo>
                  <a:lnTo>
                    <a:pt x="0" y="3527"/>
                  </a:lnTo>
                  <a:cubicBezTo>
                    <a:pt x="82" y="3581"/>
                    <a:pt x="163" y="3635"/>
                    <a:pt x="190" y="3717"/>
                  </a:cubicBezTo>
                  <a:cubicBezTo>
                    <a:pt x="163" y="3717"/>
                    <a:pt x="109" y="3744"/>
                    <a:pt x="82" y="3744"/>
                  </a:cubicBezTo>
                  <a:cubicBezTo>
                    <a:pt x="82" y="3744"/>
                    <a:pt x="109" y="3771"/>
                    <a:pt x="136" y="3798"/>
                  </a:cubicBezTo>
                  <a:lnTo>
                    <a:pt x="3825" y="82"/>
                  </a:lnTo>
                  <a:cubicBezTo>
                    <a:pt x="3798" y="55"/>
                    <a:pt x="3798" y="1"/>
                    <a:pt x="377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4068501" y="2398312"/>
              <a:ext cx="250677" cy="235856"/>
            </a:xfrm>
            <a:custGeom>
              <a:avLst/>
              <a:gdLst/>
              <a:ahLst/>
              <a:cxnLst/>
              <a:rect l="l" t="t" r="r" b="b"/>
              <a:pathLst>
                <a:path w="4124" h="3880" extrusionOk="0">
                  <a:moveTo>
                    <a:pt x="3744" y="1"/>
                  </a:moveTo>
                  <a:lnTo>
                    <a:pt x="1" y="3771"/>
                  </a:lnTo>
                  <a:cubicBezTo>
                    <a:pt x="82" y="3825"/>
                    <a:pt x="191" y="3879"/>
                    <a:pt x="218" y="3879"/>
                  </a:cubicBezTo>
                  <a:cubicBezTo>
                    <a:pt x="245" y="3879"/>
                    <a:pt x="354" y="3744"/>
                    <a:pt x="408" y="3744"/>
                  </a:cubicBezTo>
                  <a:lnTo>
                    <a:pt x="435" y="3744"/>
                  </a:lnTo>
                  <a:lnTo>
                    <a:pt x="4124" y="55"/>
                  </a:lnTo>
                  <a:cubicBezTo>
                    <a:pt x="4015" y="28"/>
                    <a:pt x="3880" y="28"/>
                    <a:pt x="374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4099866" y="2398312"/>
              <a:ext cx="268791" cy="257253"/>
            </a:xfrm>
            <a:custGeom>
              <a:avLst/>
              <a:gdLst/>
              <a:ahLst/>
              <a:cxnLst/>
              <a:rect l="l" t="t" r="r" b="b"/>
              <a:pathLst>
                <a:path w="4422" h="4232" extrusionOk="0">
                  <a:moveTo>
                    <a:pt x="4069" y="1"/>
                  </a:moveTo>
                  <a:lnTo>
                    <a:pt x="0" y="4069"/>
                  </a:lnTo>
                  <a:cubicBezTo>
                    <a:pt x="0" y="4151"/>
                    <a:pt x="0" y="4232"/>
                    <a:pt x="27" y="4232"/>
                  </a:cubicBezTo>
                  <a:cubicBezTo>
                    <a:pt x="82" y="4232"/>
                    <a:pt x="82" y="4178"/>
                    <a:pt x="136" y="4178"/>
                  </a:cubicBezTo>
                  <a:lnTo>
                    <a:pt x="217" y="4178"/>
                  </a:lnTo>
                  <a:cubicBezTo>
                    <a:pt x="217" y="4178"/>
                    <a:pt x="217" y="4096"/>
                    <a:pt x="217" y="4042"/>
                  </a:cubicBezTo>
                  <a:cubicBezTo>
                    <a:pt x="272" y="4096"/>
                    <a:pt x="299" y="4123"/>
                    <a:pt x="353" y="4151"/>
                  </a:cubicBezTo>
                  <a:lnTo>
                    <a:pt x="4422" y="55"/>
                  </a:lnTo>
                  <a:cubicBezTo>
                    <a:pt x="4340" y="28"/>
                    <a:pt x="4259" y="1"/>
                    <a:pt x="415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4060295" y="2693436"/>
              <a:ext cx="67654" cy="43038"/>
            </a:xfrm>
            <a:custGeom>
              <a:avLst/>
              <a:gdLst/>
              <a:ahLst/>
              <a:cxnLst/>
              <a:rect l="l" t="t" r="r" b="b"/>
              <a:pathLst>
                <a:path w="1113" h="708" extrusionOk="0">
                  <a:moveTo>
                    <a:pt x="1112" y="1"/>
                  </a:moveTo>
                  <a:cubicBezTo>
                    <a:pt x="1058" y="28"/>
                    <a:pt x="977" y="82"/>
                    <a:pt x="950" y="136"/>
                  </a:cubicBezTo>
                  <a:cubicBezTo>
                    <a:pt x="841" y="272"/>
                    <a:pt x="706" y="191"/>
                    <a:pt x="570" y="272"/>
                  </a:cubicBezTo>
                  <a:cubicBezTo>
                    <a:pt x="461" y="299"/>
                    <a:pt x="407" y="462"/>
                    <a:pt x="299" y="516"/>
                  </a:cubicBezTo>
                  <a:cubicBezTo>
                    <a:pt x="244" y="543"/>
                    <a:pt x="163" y="570"/>
                    <a:pt x="109" y="570"/>
                  </a:cubicBezTo>
                  <a:lnTo>
                    <a:pt x="0" y="706"/>
                  </a:lnTo>
                  <a:cubicBezTo>
                    <a:pt x="12" y="707"/>
                    <a:pt x="24" y="708"/>
                    <a:pt x="35" y="708"/>
                  </a:cubicBezTo>
                  <a:cubicBezTo>
                    <a:pt x="286" y="708"/>
                    <a:pt x="446" y="434"/>
                    <a:pt x="706" y="408"/>
                  </a:cubicBezTo>
                  <a:lnTo>
                    <a:pt x="1112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4144360" y="2408221"/>
              <a:ext cx="258944" cy="247344"/>
            </a:xfrm>
            <a:custGeom>
              <a:avLst/>
              <a:gdLst/>
              <a:ahLst/>
              <a:cxnLst/>
              <a:rect l="l" t="t" r="r" b="b"/>
              <a:pathLst>
                <a:path w="4260" h="4069" extrusionOk="0">
                  <a:moveTo>
                    <a:pt x="4015" y="0"/>
                  </a:moveTo>
                  <a:lnTo>
                    <a:pt x="1" y="3988"/>
                  </a:lnTo>
                  <a:cubicBezTo>
                    <a:pt x="55" y="4015"/>
                    <a:pt x="82" y="4069"/>
                    <a:pt x="136" y="4069"/>
                  </a:cubicBezTo>
                  <a:cubicBezTo>
                    <a:pt x="272" y="4069"/>
                    <a:pt x="326" y="4015"/>
                    <a:pt x="435" y="4015"/>
                  </a:cubicBezTo>
                  <a:lnTo>
                    <a:pt x="462" y="4015"/>
                  </a:lnTo>
                  <a:lnTo>
                    <a:pt x="4259" y="190"/>
                  </a:lnTo>
                  <a:cubicBezTo>
                    <a:pt x="4205" y="163"/>
                    <a:pt x="4151" y="136"/>
                    <a:pt x="4124" y="109"/>
                  </a:cubicBezTo>
                  <a:cubicBezTo>
                    <a:pt x="4096" y="82"/>
                    <a:pt x="4015" y="28"/>
                    <a:pt x="401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4144360" y="2634107"/>
              <a:ext cx="62730" cy="66015"/>
            </a:xfrm>
            <a:custGeom>
              <a:avLst/>
              <a:gdLst/>
              <a:ahLst/>
              <a:cxnLst/>
              <a:rect l="l" t="t" r="r" b="b"/>
              <a:pathLst>
                <a:path w="1032" h="1086" extrusionOk="0">
                  <a:moveTo>
                    <a:pt x="1031" y="0"/>
                  </a:moveTo>
                  <a:lnTo>
                    <a:pt x="1" y="1085"/>
                  </a:lnTo>
                  <a:cubicBezTo>
                    <a:pt x="136" y="977"/>
                    <a:pt x="353" y="895"/>
                    <a:pt x="435" y="787"/>
                  </a:cubicBezTo>
                  <a:cubicBezTo>
                    <a:pt x="516" y="706"/>
                    <a:pt x="489" y="624"/>
                    <a:pt x="597" y="570"/>
                  </a:cubicBezTo>
                  <a:cubicBezTo>
                    <a:pt x="787" y="516"/>
                    <a:pt x="923" y="434"/>
                    <a:pt x="923" y="272"/>
                  </a:cubicBezTo>
                  <a:lnTo>
                    <a:pt x="923" y="136"/>
                  </a:lnTo>
                  <a:cubicBezTo>
                    <a:pt x="923" y="109"/>
                    <a:pt x="1004" y="55"/>
                    <a:pt x="103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4441113" y="2414786"/>
              <a:ext cx="14953" cy="9969"/>
            </a:xfrm>
            <a:custGeom>
              <a:avLst/>
              <a:gdLst/>
              <a:ahLst/>
              <a:cxnLst/>
              <a:rect l="l" t="t" r="r" b="b"/>
              <a:pathLst>
                <a:path w="246" h="164" extrusionOk="0">
                  <a:moveTo>
                    <a:pt x="245" y="1"/>
                  </a:moveTo>
                  <a:cubicBezTo>
                    <a:pt x="1" y="28"/>
                    <a:pt x="55" y="109"/>
                    <a:pt x="82" y="164"/>
                  </a:cubicBezTo>
                  <a:lnTo>
                    <a:pt x="245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4230128" y="2424694"/>
              <a:ext cx="212747" cy="214398"/>
            </a:xfrm>
            <a:custGeom>
              <a:avLst/>
              <a:gdLst/>
              <a:ahLst/>
              <a:cxnLst/>
              <a:rect l="l" t="t" r="r" b="b"/>
              <a:pathLst>
                <a:path w="3500" h="3527" extrusionOk="0">
                  <a:moveTo>
                    <a:pt x="326" y="2740"/>
                  </a:moveTo>
                  <a:cubicBezTo>
                    <a:pt x="298" y="2740"/>
                    <a:pt x="271" y="2794"/>
                    <a:pt x="244" y="2822"/>
                  </a:cubicBezTo>
                  <a:lnTo>
                    <a:pt x="328" y="2740"/>
                  </a:lnTo>
                  <a:close/>
                  <a:moveTo>
                    <a:pt x="3146" y="1"/>
                  </a:moveTo>
                  <a:lnTo>
                    <a:pt x="328" y="2740"/>
                  </a:lnTo>
                  <a:lnTo>
                    <a:pt x="407" y="2740"/>
                  </a:lnTo>
                  <a:cubicBezTo>
                    <a:pt x="407" y="2740"/>
                    <a:pt x="407" y="2876"/>
                    <a:pt x="407" y="2903"/>
                  </a:cubicBezTo>
                  <a:cubicBezTo>
                    <a:pt x="163" y="2957"/>
                    <a:pt x="54" y="3147"/>
                    <a:pt x="54" y="3310"/>
                  </a:cubicBezTo>
                  <a:cubicBezTo>
                    <a:pt x="54" y="3364"/>
                    <a:pt x="27" y="3364"/>
                    <a:pt x="54" y="3418"/>
                  </a:cubicBezTo>
                  <a:cubicBezTo>
                    <a:pt x="54" y="3445"/>
                    <a:pt x="0" y="3445"/>
                    <a:pt x="0" y="3500"/>
                  </a:cubicBezTo>
                  <a:cubicBezTo>
                    <a:pt x="0" y="3500"/>
                    <a:pt x="0" y="3527"/>
                    <a:pt x="27" y="3527"/>
                  </a:cubicBezTo>
                  <a:lnTo>
                    <a:pt x="3499" y="55"/>
                  </a:lnTo>
                  <a:cubicBezTo>
                    <a:pt x="3418" y="28"/>
                    <a:pt x="3282" y="28"/>
                    <a:pt x="314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4291095" y="2398312"/>
              <a:ext cx="232563" cy="214398"/>
            </a:xfrm>
            <a:custGeom>
              <a:avLst/>
              <a:gdLst/>
              <a:ahLst/>
              <a:cxnLst/>
              <a:rect l="l" t="t" r="r" b="b"/>
              <a:pathLst>
                <a:path w="3826" h="3527" extrusionOk="0">
                  <a:moveTo>
                    <a:pt x="3825" y="1"/>
                  </a:moveTo>
                  <a:cubicBezTo>
                    <a:pt x="3662" y="28"/>
                    <a:pt x="3581" y="55"/>
                    <a:pt x="3418" y="109"/>
                  </a:cubicBezTo>
                  <a:cubicBezTo>
                    <a:pt x="3364" y="136"/>
                    <a:pt x="3256" y="191"/>
                    <a:pt x="3174" y="218"/>
                  </a:cubicBezTo>
                  <a:lnTo>
                    <a:pt x="1" y="3364"/>
                  </a:lnTo>
                  <a:cubicBezTo>
                    <a:pt x="55" y="3364"/>
                    <a:pt x="82" y="3364"/>
                    <a:pt x="109" y="3337"/>
                  </a:cubicBezTo>
                  <a:cubicBezTo>
                    <a:pt x="163" y="3418"/>
                    <a:pt x="218" y="3473"/>
                    <a:pt x="299" y="3527"/>
                  </a:cubicBezTo>
                  <a:lnTo>
                    <a:pt x="3825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4267997" y="2612649"/>
              <a:ext cx="14953" cy="14893"/>
            </a:xfrm>
            <a:custGeom>
              <a:avLst/>
              <a:gdLst/>
              <a:ahLst/>
              <a:cxnLst/>
              <a:rect l="l" t="t" r="r" b="b"/>
              <a:pathLst>
                <a:path w="246" h="245" extrusionOk="0">
                  <a:moveTo>
                    <a:pt x="218" y="1"/>
                  </a:moveTo>
                  <a:lnTo>
                    <a:pt x="1" y="245"/>
                  </a:lnTo>
                  <a:cubicBezTo>
                    <a:pt x="109" y="164"/>
                    <a:pt x="218" y="82"/>
                    <a:pt x="245" y="28"/>
                  </a:cubicBezTo>
                  <a:cubicBezTo>
                    <a:pt x="245" y="28"/>
                    <a:pt x="245" y="28"/>
                    <a:pt x="218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4325743" y="2388404"/>
              <a:ext cx="244052" cy="244123"/>
            </a:xfrm>
            <a:custGeom>
              <a:avLst/>
              <a:gdLst/>
              <a:ahLst/>
              <a:cxnLst/>
              <a:rect l="l" t="t" r="r" b="b"/>
              <a:pathLst>
                <a:path w="4015" h="4016" extrusionOk="0">
                  <a:moveTo>
                    <a:pt x="3798" y="1"/>
                  </a:moveTo>
                  <a:lnTo>
                    <a:pt x="3662" y="137"/>
                  </a:lnTo>
                  <a:lnTo>
                    <a:pt x="3581" y="218"/>
                  </a:lnTo>
                  <a:lnTo>
                    <a:pt x="0" y="3853"/>
                  </a:lnTo>
                  <a:cubicBezTo>
                    <a:pt x="7" y="3854"/>
                    <a:pt x="14" y="3855"/>
                    <a:pt x="20" y="3855"/>
                  </a:cubicBezTo>
                  <a:cubicBezTo>
                    <a:pt x="70" y="3855"/>
                    <a:pt x="115" y="3811"/>
                    <a:pt x="160" y="3811"/>
                  </a:cubicBezTo>
                  <a:cubicBezTo>
                    <a:pt x="204" y="3811"/>
                    <a:pt x="249" y="3852"/>
                    <a:pt x="299" y="4015"/>
                  </a:cubicBezTo>
                  <a:lnTo>
                    <a:pt x="326" y="4015"/>
                  </a:lnTo>
                  <a:lnTo>
                    <a:pt x="4015" y="272"/>
                  </a:lnTo>
                  <a:cubicBezTo>
                    <a:pt x="3906" y="164"/>
                    <a:pt x="3825" y="1"/>
                    <a:pt x="3798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4368596" y="2398312"/>
              <a:ext cx="242411" cy="235856"/>
            </a:xfrm>
            <a:custGeom>
              <a:avLst/>
              <a:gdLst/>
              <a:ahLst/>
              <a:cxnLst/>
              <a:rect l="l" t="t" r="r" b="b"/>
              <a:pathLst>
                <a:path w="3988" h="3880" extrusionOk="0">
                  <a:moveTo>
                    <a:pt x="3825" y="1"/>
                  </a:moveTo>
                  <a:cubicBezTo>
                    <a:pt x="3689" y="28"/>
                    <a:pt x="3662" y="191"/>
                    <a:pt x="3581" y="245"/>
                  </a:cubicBezTo>
                  <a:lnTo>
                    <a:pt x="1" y="3852"/>
                  </a:lnTo>
                  <a:lnTo>
                    <a:pt x="28" y="3852"/>
                  </a:lnTo>
                  <a:cubicBezTo>
                    <a:pt x="136" y="3852"/>
                    <a:pt x="245" y="3852"/>
                    <a:pt x="353" y="3879"/>
                  </a:cubicBezTo>
                  <a:lnTo>
                    <a:pt x="3988" y="218"/>
                  </a:lnTo>
                  <a:cubicBezTo>
                    <a:pt x="3906" y="191"/>
                    <a:pt x="3825" y="55"/>
                    <a:pt x="382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4406526" y="2404938"/>
              <a:ext cx="253960" cy="245703"/>
            </a:xfrm>
            <a:custGeom>
              <a:avLst/>
              <a:gdLst/>
              <a:ahLst/>
              <a:cxnLst/>
              <a:rect l="l" t="t" r="r" b="b"/>
              <a:pathLst>
                <a:path w="4178" h="4042" extrusionOk="0">
                  <a:moveTo>
                    <a:pt x="3852" y="0"/>
                  </a:moveTo>
                  <a:lnTo>
                    <a:pt x="0" y="3852"/>
                  </a:lnTo>
                  <a:cubicBezTo>
                    <a:pt x="55" y="3852"/>
                    <a:pt x="82" y="3879"/>
                    <a:pt x="109" y="3906"/>
                  </a:cubicBezTo>
                  <a:cubicBezTo>
                    <a:pt x="136" y="3933"/>
                    <a:pt x="190" y="3987"/>
                    <a:pt x="244" y="4042"/>
                  </a:cubicBezTo>
                  <a:lnTo>
                    <a:pt x="4177" y="109"/>
                  </a:lnTo>
                  <a:cubicBezTo>
                    <a:pt x="4069" y="54"/>
                    <a:pt x="3960" y="27"/>
                    <a:pt x="385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4436189" y="2653863"/>
              <a:ext cx="4984" cy="6687"/>
            </a:xfrm>
            <a:custGeom>
              <a:avLst/>
              <a:gdLst/>
              <a:ahLst/>
              <a:cxnLst/>
              <a:rect l="l" t="t" r="r" b="b"/>
              <a:pathLst>
                <a:path w="82" h="110" extrusionOk="0">
                  <a:moveTo>
                    <a:pt x="82" y="1"/>
                  </a:moveTo>
                  <a:lnTo>
                    <a:pt x="1" y="109"/>
                  </a:lnTo>
                  <a:cubicBezTo>
                    <a:pt x="28" y="109"/>
                    <a:pt x="82" y="55"/>
                    <a:pt x="8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4442815" y="2419770"/>
              <a:ext cx="252319" cy="239138"/>
            </a:xfrm>
            <a:custGeom>
              <a:avLst/>
              <a:gdLst/>
              <a:ahLst/>
              <a:cxnLst/>
              <a:rect l="l" t="t" r="r" b="b"/>
              <a:pathLst>
                <a:path w="4151" h="3934" extrusionOk="0">
                  <a:moveTo>
                    <a:pt x="3852" y="0"/>
                  </a:moveTo>
                  <a:lnTo>
                    <a:pt x="0" y="3825"/>
                  </a:lnTo>
                  <a:cubicBezTo>
                    <a:pt x="81" y="3879"/>
                    <a:pt x="136" y="3933"/>
                    <a:pt x="244" y="3933"/>
                  </a:cubicBezTo>
                  <a:cubicBezTo>
                    <a:pt x="244" y="3910"/>
                    <a:pt x="254" y="3902"/>
                    <a:pt x="267" y="3902"/>
                  </a:cubicBezTo>
                  <a:cubicBezTo>
                    <a:pt x="285" y="3902"/>
                    <a:pt x="310" y="3918"/>
                    <a:pt x="326" y="3933"/>
                  </a:cubicBezTo>
                  <a:lnTo>
                    <a:pt x="4150" y="109"/>
                  </a:lnTo>
                  <a:cubicBezTo>
                    <a:pt x="4042" y="82"/>
                    <a:pt x="3933" y="55"/>
                    <a:pt x="385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4460929" y="2424694"/>
              <a:ext cx="278699" cy="268802"/>
            </a:xfrm>
            <a:custGeom>
              <a:avLst/>
              <a:gdLst/>
              <a:ahLst/>
              <a:cxnLst/>
              <a:rect l="l" t="t" r="r" b="b"/>
              <a:pathLst>
                <a:path w="4585" h="4422" extrusionOk="0">
                  <a:moveTo>
                    <a:pt x="109" y="4069"/>
                  </a:moveTo>
                  <a:cubicBezTo>
                    <a:pt x="109" y="4096"/>
                    <a:pt x="109" y="4178"/>
                    <a:pt x="0" y="4178"/>
                  </a:cubicBezTo>
                  <a:lnTo>
                    <a:pt x="109" y="4178"/>
                  </a:lnTo>
                  <a:lnTo>
                    <a:pt x="109" y="4069"/>
                  </a:lnTo>
                  <a:close/>
                  <a:moveTo>
                    <a:pt x="4286" y="1"/>
                  </a:moveTo>
                  <a:lnTo>
                    <a:pt x="109" y="4178"/>
                  </a:lnTo>
                  <a:cubicBezTo>
                    <a:pt x="109" y="4259"/>
                    <a:pt x="109" y="4259"/>
                    <a:pt x="109" y="4313"/>
                  </a:cubicBezTo>
                  <a:cubicBezTo>
                    <a:pt x="109" y="4340"/>
                    <a:pt x="190" y="4395"/>
                    <a:pt x="245" y="4422"/>
                  </a:cubicBezTo>
                  <a:lnTo>
                    <a:pt x="4367" y="326"/>
                  </a:lnTo>
                  <a:cubicBezTo>
                    <a:pt x="4367" y="326"/>
                    <a:pt x="4395" y="326"/>
                    <a:pt x="4395" y="299"/>
                  </a:cubicBezTo>
                  <a:lnTo>
                    <a:pt x="4584" y="136"/>
                  </a:lnTo>
                  <a:cubicBezTo>
                    <a:pt x="4476" y="1"/>
                    <a:pt x="4449" y="1"/>
                    <a:pt x="428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4503782" y="2446152"/>
              <a:ext cx="268791" cy="268802"/>
            </a:xfrm>
            <a:custGeom>
              <a:avLst/>
              <a:gdLst/>
              <a:ahLst/>
              <a:cxnLst/>
              <a:rect l="l" t="t" r="r" b="b"/>
              <a:pathLst>
                <a:path w="4422" h="4422" extrusionOk="0">
                  <a:moveTo>
                    <a:pt x="4422" y="0"/>
                  </a:moveTo>
                  <a:cubicBezTo>
                    <a:pt x="4259" y="0"/>
                    <a:pt x="4151" y="82"/>
                    <a:pt x="3988" y="82"/>
                  </a:cubicBezTo>
                  <a:cubicBezTo>
                    <a:pt x="3961" y="82"/>
                    <a:pt x="3961" y="109"/>
                    <a:pt x="3934" y="109"/>
                  </a:cubicBezTo>
                  <a:lnTo>
                    <a:pt x="1" y="4123"/>
                  </a:lnTo>
                  <a:cubicBezTo>
                    <a:pt x="1" y="4150"/>
                    <a:pt x="82" y="4177"/>
                    <a:pt x="82" y="4204"/>
                  </a:cubicBezTo>
                  <a:lnTo>
                    <a:pt x="82" y="4313"/>
                  </a:lnTo>
                  <a:cubicBezTo>
                    <a:pt x="82" y="4367"/>
                    <a:pt x="55" y="4394"/>
                    <a:pt x="82" y="4421"/>
                  </a:cubicBezTo>
                  <a:lnTo>
                    <a:pt x="4422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4523598" y="2446152"/>
              <a:ext cx="291890" cy="300108"/>
            </a:xfrm>
            <a:custGeom>
              <a:avLst/>
              <a:gdLst/>
              <a:ahLst/>
              <a:cxnLst/>
              <a:rect l="l" t="t" r="r" b="b"/>
              <a:pathLst>
                <a:path w="4802" h="4937" extrusionOk="0">
                  <a:moveTo>
                    <a:pt x="4503" y="0"/>
                  </a:moveTo>
                  <a:lnTo>
                    <a:pt x="0" y="4530"/>
                  </a:lnTo>
                  <a:cubicBezTo>
                    <a:pt x="0" y="4584"/>
                    <a:pt x="27" y="4611"/>
                    <a:pt x="27" y="4666"/>
                  </a:cubicBezTo>
                  <a:cubicBezTo>
                    <a:pt x="27" y="4720"/>
                    <a:pt x="0" y="4855"/>
                    <a:pt x="27" y="4937"/>
                  </a:cubicBezTo>
                  <a:lnTo>
                    <a:pt x="4801" y="163"/>
                  </a:lnTo>
                  <a:cubicBezTo>
                    <a:pt x="4774" y="136"/>
                    <a:pt x="4747" y="82"/>
                    <a:pt x="4720" y="82"/>
                  </a:cubicBezTo>
                  <a:lnTo>
                    <a:pt x="4611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4817068" y="2424694"/>
              <a:ext cx="31365" cy="16534"/>
            </a:xfrm>
            <a:custGeom>
              <a:avLst/>
              <a:gdLst/>
              <a:ahLst/>
              <a:cxnLst/>
              <a:rect l="l" t="t" r="r" b="b"/>
              <a:pathLst>
                <a:path w="516" h="272" extrusionOk="0">
                  <a:moveTo>
                    <a:pt x="516" y="1"/>
                  </a:moveTo>
                  <a:cubicBezTo>
                    <a:pt x="299" y="28"/>
                    <a:pt x="0" y="55"/>
                    <a:pt x="0" y="191"/>
                  </a:cubicBezTo>
                  <a:cubicBezTo>
                    <a:pt x="0" y="245"/>
                    <a:pt x="54" y="272"/>
                    <a:pt x="109" y="272"/>
                  </a:cubicBezTo>
                  <a:lnTo>
                    <a:pt x="244" y="272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4540071" y="2434602"/>
              <a:ext cx="338025" cy="338039"/>
            </a:xfrm>
            <a:custGeom>
              <a:avLst/>
              <a:gdLst/>
              <a:ahLst/>
              <a:cxnLst/>
              <a:rect l="l" t="t" r="r" b="b"/>
              <a:pathLst>
                <a:path w="5561" h="5561" extrusionOk="0">
                  <a:moveTo>
                    <a:pt x="5290" y="0"/>
                  </a:moveTo>
                  <a:lnTo>
                    <a:pt x="4774" y="516"/>
                  </a:lnTo>
                  <a:lnTo>
                    <a:pt x="4747" y="543"/>
                  </a:lnTo>
                  <a:lnTo>
                    <a:pt x="28" y="5262"/>
                  </a:lnTo>
                  <a:cubicBezTo>
                    <a:pt x="82" y="5344"/>
                    <a:pt x="0" y="5452"/>
                    <a:pt x="82" y="5507"/>
                  </a:cubicBezTo>
                  <a:cubicBezTo>
                    <a:pt x="82" y="5507"/>
                    <a:pt x="109" y="5534"/>
                    <a:pt x="163" y="5561"/>
                  </a:cubicBezTo>
                  <a:lnTo>
                    <a:pt x="5561" y="163"/>
                  </a:lnTo>
                  <a:cubicBezTo>
                    <a:pt x="5452" y="109"/>
                    <a:pt x="5371" y="55"/>
                    <a:pt x="529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4559826" y="2457702"/>
              <a:ext cx="361184" cy="352871"/>
            </a:xfrm>
            <a:custGeom>
              <a:avLst/>
              <a:gdLst/>
              <a:ahLst/>
              <a:cxnLst/>
              <a:rect l="l" t="t" r="r" b="b"/>
              <a:pathLst>
                <a:path w="5942" h="5805" extrusionOk="0">
                  <a:moveTo>
                    <a:pt x="5534" y="0"/>
                  </a:moveTo>
                  <a:lnTo>
                    <a:pt x="1" y="5452"/>
                  </a:lnTo>
                  <a:cubicBezTo>
                    <a:pt x="28" y="5561"/>
                    <a:pt x="82" y="5750"/>
                    <a:pt x="191" y="5805"/>
                  </a:cubicBezTo>
                  <a:lnTo>
                    <a:pt x="5941" y="163"/>
                  </a:lnTo>
                  <a:lnTo>
                    <a:pt x="5887" y="163"/>
                  </a:lnTo>
                  <a:cubicBezTo>
                    <a:pt x="5778" y="163"/>
                    <a:pt x="5643" y="27"/>
                    <a:pt x="553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988542" y="2352175"/>
              <a:ext cx="29724" cy="28084"/>
            </a:xfrm>
            <a:custGeom>
              <a:avLst/>
              <a:gdLst/>
              <a:ahLst/>
              <a:cxnLst/>
              <a:rect l="l" t="t" r="r" b="b"/>
              <a:pathLst>
                <a:path w="489" h="462" extrusionOk="0">
                  <a:moveTo>
                    <a:pt x="298" y="0"/>
                  </a:moveTo>
                  <a:cubicBezTo>
                    <a:pt x="136" y="0"/>
                    <a:pt x="217" y="82"/>
                    <a:pt x="217" y="163"/>
                  </a:cubicBezTo>
                  <a:cubicBezTo>
                    <a:pt x="136" y="190"/>
                    <a:pt x="0" y="163"/>
                    <a:pt x="0" y="299"/>
                  </a:cubicBezTo>
                  <a:cubicBezTo>
                    <a:pt x="0" y="353"/>
                    <a:pt x="54" y="407"/>
                    <a:pt x="54" y="461"/>
                  </a:cubicBezTo>
                  <a:lnTo>
                    <a:pt x="488" y="27"/>
                  </a:lnTo>
                  <a:cubicBezTo>
                    <a:pt x="434" y="0"/>
                    <a:pt x="380" y="0"/>
                    <a:pt x="29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587908" y="2436244"/>
              <a:ext cx="395710" cy="382597"/>
            </a:xfrm>
            <a:custGeom>
              <a:avLst/>
              <a:gdLst/>
              <a:ahLst/>
              <a:cxnLst/>
              <a:rect l="l" t="t" r="r" b="b"/>
              <a:pathLst>
                <a:path w="6510" h="6294" extrusionOk="0">
                  <a:moveTo>
                    <a:pt x="6293" y="1"/>
                  </a:moveTo>
                  <a:cubicBezTo>
                    <a:pt x="6157" y="1"/>
                    <a:pt x="6103" y="82"/>
                    <a:pt x="6103" y="245"/>
                  </a:cubicBezTo>
                  <a:lnTo>
                    <a:pt x="5886" y="245"/>
                  </a:lnTo>
                  <a:lnTo>
                    <a:pt x="0" y="6131"/>
                  </a:lnTo>
                  <a:cubicBezTo>
                    <a:pt x="81" y="6158"/>
                    <a:pt x="190" y="6158"/>
                    <a:pt x="217" y="6293"/>
                  </a:cubicBezTo>
                  <a:lnTo>
                    <a:pt x="244" y="6293"/>
                  </a:lnTo>
                  <a:lnTo>
                    <a:pt x="6510" y="28"/>
                  </a:lnTo>
                  <a:cubicBezTo>
                    <a:pt x="6428" y="28"/>
                    <a:pt x="6347" y="1"/>
                    <a:pt x="629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4993466" y="2363724"/>
              <a:ext cx="46197" cy="44557"/>
            </a:xfrm>
            <a:custGeom>
              <a:avLst/>
              <a:gdLst/>
              <a:ahLst/>
              <a:cxnLst/>
              <a:rect l="l" t="t" r="r" b="b"/>
              <a:pathLst>
                <a:path w="760" h="733" extrusionOk="0">
                  <a:moveTo>
                    <a:pt x="651" y="0"/>
                  </a:moveTo>
                  <a:lnTo>
                    <a:pt x="0" y="624"/>
                  </a:lnTo>
                  <a:cubicBezTo>
                    <a:pt x="109" y="678"/>
                    <a:pt x="245" y="678"/>
                    <a:pt x="353" y="732"/>
                  </a:cubicBezTo>
                  <a:lnTo>
                    <a:pt x="760" y="298"/>
                  </a:lnTo>
                  <a:cubicBezTo>
                    <a:pt x="733" y="271"/>
                    <a:pt x="706" y="244"/>
                    <a:pt x="706" y="217"/>
                  </a:cubicBezTo>
                  <a:cubicBezTo>
                    <a:pt x="706" y="136"/>
                    <a:pt x="679" y="54"/>
                    <a:pt x="65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4604381" y="2846802"/>
              <a:ext cx="16534" cy="16534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09" y="0"/>
                  </a:moveTo>
                  <a:cubicBezTo>
                    <a:pt x="82" y="0"/>
                    <a:pt x="0" y="27"/>
                    <a:pt x="0" y="55"/>
                  </a:cubicBezTo>
                  <a:cubicBezTo>
                    <a:pt x="0" y="136"/>
                    <a:pt x="27" y="217"/>
                    <a:pt x="82" y="272"/>
                  </a:cubicBezTo>
                  <a:lnTo>
                    <a:pt x="271" y="55"/>
                  </a:lnTo>
                  <a:cubicBezTo>
                    <a:pt x="244" y="27"/>
                    <a:pt x="190" y="0"/>
                    <a:pt x="10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4619213" y="2406579"/>
              <a:ext cx="441907" cy="433658"/>
            </a:xfrm>
            <a:custGeom>
              <a:avLst/>
              <a:gdLst/>
              <a:ahLst/>
              <a:cxnLst/>
              <a:rect l="l" t="t" r="r" b="b"/>
              <a:pathLst>
                <a:path w="7270" h="7134" extrusionOk="0">
                  <a:moveTo>
                    <a:pt x="6917" y="0"/>
                  </a:moveTo>
                  <a:lnTo>
                    <a:pt x="6564" y="353"/>
                  </a:lnTo>
                  <a:cubicBezTo>
                    <a:pt x="6591" y="353"/>
                    <a:pt x="6646" y="326"/>
                    <a:pt x="6673" y="299"/>
                  </a:cubicBezTo>
                  <a:lnTo>
                    <a:pt x="6673" y="299"/>
                  </a:lnTo>
                  <a:cubicBezTo>
                    <a:pt x="6781" y="624"/>
                    <a:pt x="6266" y="461"/>
                    <a:pt x="6266" y="868"/>
                  </a:cubicBezTo>
                  <a:cubicBezTo>
                    <a:pt x="6241" y="873"/>
                    <a:pt x="6221" y="875"/>
                    <a:pt x="6204" y="875"/>
                  </a:cubicBezTo>
                  <a:cubicBezTo>
                    <a:pt x="6130" y="875"/>
                    <a:pt x="6130" y="831"/>
                    <a:pt x="6130" y="787"/>
                  </a:cubicBezTo>
                  <a:lnTo>
                    <a:pt x="0" y="6917"/>
                  </a:lnTo>
                  <a:cubicBezTo>
                    <a:pt x="0" y="6917"/>
                    <a:pt x="0" y="6944"/>
                    <a:pt x="27" y="6944"/>
                  </a:cubicBezTo>
                  <a:cubicBezTo>
                    <a:pt x="27" y="6944"/>
                    <a:pt x="82" y="6971"/>
                    <a:pt x="109" y="6971"/>
                  </a:cubicBezTo>
                  <a:cubicBezTo>
                    <a:pt x="136" y="7052"/>
                    <a:pt x="190" y="7080"/>
                    <a:pt x="190" y="7134"/>
                  </a:cubicBezTo>
                  <a:lnTo>
                    <a:pt x="7270" y="82"/>
                  </a:lnTo>
                  <a:cubicBezTo>
                    <a:pt x="7161" y="27"/>
                    <a:pt x="7025" y="55"/>
                    <a:pt x="691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046227" y="2396671"/>
              <a:ext cx="3343" cy="3343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55" y="1"/>
                  </a:moveTo>
                  <a:lnTo>
                    <a:pt x="0" y="55"/>
                  </a:lnTo>
                  <a:cubicBezTo>
                    <a:pt x="28" y="55"/>
                    <a:pt x="55" y="28"/>
                    <a:pt x="5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4607664" y="2414786"/>
              <a:ext cx="491386" cy="499673"/>
            </a:xfrm>
            <a:custGeom>
              <a:avLst/>
              <a:gdLst/>
              <a:ahLst/>
              <a:cxnLst/>
              <a:rect l="l" t="t" r="r" b="b"/>
              <a:pathLst>
                <a:path w="8084" h="8220" extrusionOk="0">
                  <a:moveTo>
                    <a:pt x="7921" y="1"/>
                  </a:moveTo>
                  <a:cubicBezTo>
                    <a:pt x="7677" y="1"/>
                    <a:pt x="7839" y="354"/>
                    <a:pt x="7595" y="354"/>
                  </a:cubicBezTo>
                  <a:cubicBezTo>
                    <a:pt x="7595" y="299"/>
                    <a:pt x="7595" y="272"/>
                    <a:pt x="7568" y="218"/>
                  </a:cubicBezTo>
                  <a:lnTo>
                    <a:pt x="136" y="7677"/>
                  </a:lnTo>
                  <a:cubicBezTo>
                    <a:pt x="109" y="7840"/>
                    <a:pt x="28" y="8030"/>
                    <a:pt x="0" y="8219"/>
                  </a:cubicBezTo>
                  <a:lnTo>
                    <a:pt x="8083" y="137"/>
                  </a:lnTo>
                  <a:cubicBezTo>
                    <a:pt x="8029" y="82"/>
                    <a:pt x="7948" y="1"/>
                    <a:pt x="7921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609305" y="2447793"/>
              <a:ext cx="501294" cy="514505"/>
            </a:xfrm>
            <a:custGeom>
              <a:avLst/>
              <a:gdLst/>
              <a:ahLst/>
              <a:cxnLst/>
              <a:rect l="l" t="t" r="r" b="b"/>
              <a:pathLst>
                <a:path w="8247" h="8464" extrusionOk="0">
                  <a:moveTo>
                    <a:pt x="8056" y="0"/>
                  </a:moveTo>
                  <a:lnTo>
                    <a:pt x="1" y="8056"/>
                  </a:lnTo>
                  <a:cubicBezTo>
                    <a:pt x="28" y="8192"/>
                    <a:pt x="1" y="8327"/>
                    <a:pt x="28" y="8463"/>
                  </a:cubicBezTo>
                  <a:lnTo>
                    <a:pt x="8246" y="217"/>
                  </a:lnTo>
                  <a:cubicBezTo>
                    <a:pt x="8165" y="190"/>
                    <a:pt x="8084" y="82"/>
                    <a:pt x="805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138560" y="2403297"/>
              <a:ext cx="28083" cy="23099"/>
            </a:xfrm>
            <a:custGeom>
              <a:avLst/>
              <a:gdLst/>
              <a:ahLst/>
              <a:cxnLst/>
              <a:rect l="l" t="t" r="r" b="b"/>
              <a:pathLst>
                <a:path w="462" h="380" extrusionOk="0">
                  <a:moveTo>
                    <a:pt x="190" y="0"/>
                  </a:moveTo>
                  <a:cubicBezTo>
                    <a:pt x="109" y="0"/>
                    <a:pt x="0" y="54"/>
                    <a:pt x="0" y="136"/>
                  </a:cubicBezTo>
                  <a:cubicBezTo>
                    <a:pt x="0" y="244"/>
                    <a:pt x="136" y="298"/>
                    <a:pt x="136" y="353"/>
                  </a:cubicBezTo>
                  <a:cubicBezTo>
                    <a:pt x="136" y="353"/>
                    <a:pt x="136" y="354"/>
                    <a:pt x="136" y="355"/>
                  </a:cubicBezTo>
                  <a:lnTo>
                    <a:pt x="136" y="355"/>
                  </a:lnTo>
                  <a:lnTo>
                    <a:pt x="461" y="54"/>
                  </a:lnTo>
                  <a:lnTo>
                    <a:pt x="407" y="54"/>
                  </a:lnTo>
                  <a:cubicBezTo>
                    <a:pt x="326" y="27"/>
                    <a:pt x="272" y="0"/>
                    <a:pt x="190" y="0"/>
                  </a:cubicBezTo>
                  <a:close/>
                  <a:moveTo>
                    <a:pt x="136" y="355"/>
                  </a:moveTo>
                  <a:lnTo>
                    <a:pt x="109" y="380"/>
                  </a:lnTo>
                  <a:cubicBezTo>
                    <a:pt x="109" y="380"/>
                    <a:pt x="135" y="380"/>
                    <a:pt x="136" y="355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130293" y="2427977"/>
              <a:ext cx="13251" cy="14954"/>
            </a:xfrm>
            <a:custGeom>
              <a:avLst/>
              <a:gdLst/>
              <a:ahLst/>
              <a:cxnLst/>
              <a:rect l="l" t="t" r="r" b="b"/>
              <a:pathLst>
                <a:path w="218" h="246" extrusionOk="0">
                  <a:moveTo>
                    <a:pt x="218" y="1"/>
                  </a:moveTo>
                  <a:cubicBezTo>
                    <a:pt x="164" y="28"/>
                    <a:pt x="55" y="55"/>
                    <a:pt x="28" y="109"/>
                  </a:cubicBezTo>
                  <a:cubicBezTo>
                    <a:pt x="28" y="164"/>
                    <a:pt x="1" y="191"/>
                    <a:pt x="1" y="245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4610946" y="2545053"/>
              <a:ext cx="456799" cy="456757"/>
            </a:xfrm>
            <a:custGeom>
              <a:avLst/>
              <a:gdLst/>
              <a:ahLst/>
              <a:cxnLst/>
              <a:rect l="l" t="t" r="r" b="b"/>
              <a:pathLst>
                <a:path w="7515" h="7514" extrusionOk="0">
                  <a:moveTo>
                    <a:pt x="7243" y="1"/>
                  </a:moveTo>
                  <a:lnTo>
                    <a:pt x="1" y="7243"/>
                  </a:lnTo>
                  <a:cubicBezTo>
                    <a:pt x="55" y="7324"/>
                    <a:pt x="109" y="7433"/>
                    <a:pt x="163" y="7514"/>
                  </a:cubicBezTo>
                  <a:lnTo>
                    <a:pt x="6673" y="1004"/>
                  </a:lnTo>
                  <a:cubicBezTo>
                    <a:pt x="6727" y="896"/>
                    <a:pt x="6782" y="787"/>
                    <a:pt x="6890" y="706"/>
                  </a:cubicBezTo>
                  <a:cubicBezTo>
                    <a:pt x="6944" y="625"/>
                    <a:pt x="7080" y="326"/>
                    <a:pt x="7134" y="299"/>
                  </a:cubicBezTo>
                  <a:cubicBezTo>
                    <a:pt x="7175" y="285"/>
                    <a:pt x="7222" y="285"/>
                    <a:pt x="7270" y="285"/>
                  </a:cubicBezTo>
                  <a:cubicBezTo>
                    <a:pt x="7317" y="285"/>
                    <a:pt x="7365" y="285"/>
                    <a:pt x="7406" y="272"/>
                  </a:cubicBezTo>
                  <a:lnTo>
                    <a:pt x="7514" y="163"/>
                  </a:lnTo>
                  <a:cubicBezTo>
                    <a:pt x="7514" y="163"/>
                    <a:pt x="7514" y="163"/>
                    <a:pt x="7514" y="136"/>
                  </a:cubicBezTo>
                  <a:cubicBezTo>
                    <a:pt x="7514" y="55"/>
                    <a:pt x="7378" y="28"/>
                    <a:pt x="724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161658" y="2484083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27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4632403" y="2634107"/>
              <a:ext cx="394069" cy="399070"/>
            </a:xfrm>
            <a:custGeom>
              <a:avLst/>
              <a:gdLst/>
              <a:ahLst/>
              <a:cxnLst/>
              <a:rect l="l" t="t" r="r" b="b"/>
              <a:pathLst>
                <a:path w="6483" h="6565" extrusionOk="0">
                  <a:moveTo>
                    <a:pt x="6266" y="0"/>
                  </a:moveTo>
                  <a:lnTo>
                    <a:pt x="0" y="6266"/>
                  </a:lnTo>
                  <a:cubicBezTo>
                    <a:pt x="27" y="6266"/>
                    <a:pt x="55" y="6293"/>
                    <a:pt x="55" y="6293"/>
                  </a:cubicBezTo>
                  <a:cubicBezTo>
                    <a:pt x="55" y="6402"/>
                    <a:pt x="82" y="6483"/>
                    <a:pt x="109" y="6564"/>
                  </a:cubicBezTo>
                  <a:lnTo>
                    <a:pt x="6483" y="190"/>
                  </a:lnTo>
                  <a:lnTo>
                    <a:pt x="6456" y="190"/>
                  </a:lnTo>
                  <a:cubicBezTo>
                    <a:pt x="6374" y="190"/>
                    <a:pt x="6320" y="272"/>
                    <a:pt x="6266" y="272"/>
                  </a:cubicBezTo>
                  <a:cubicBezTo>
                    <a:pt x="6293" y="190"/>
                    <a:pt x="6266" y="163"/>
                    <a:pt x="626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166582" y="2454358"/>
              <a:ext cx="29724" cy="28874"/>
            </a:xfrm>
            <a:custGeom>
              <a:avLst/>
              <a:gdLst/>
              <a:ahLst/>
              <a:cxnLst/>
              <a:rect l="l" t="t" r="r" b="b"/>
              <a:pathLst>
                <a:path w="489" h="475" extrusionOk="0">
                  <a:moveTo>
                    <a:pt x="407" y="1"/>
                  </a:moveTo>
                  <a:lnTo>
                    <a:pt x="0" y="435"/>
                  </a:lnTo>
                  <a:cubicBezTo>
                    <a:pt x="0" y="435"/>
                    <a:pt x="28" y="462"/>
                    <a:pt x="28" y="462"/>
                  </a:cubicBezTo>
                  <a:cubicBezTo>
                    <a:pt x="33" y="470"/>
                    <a:pt x="42" y="474"/>
                    <a:pt x="54" y="474"/>
                  </a:cubicBezTo>
                  <a:cubicBezTo>
                    <a:pt x="161" y="474"/>
                    <a:pt x="489" y="182"/>
                    <a:pt x="489" y="109"/>
                  </a:cubicBezTo>
                  <a:cubicBezTo>
                    <a:pt x="489" y="55"/>
                    <a:pt x="462" y="28"/>
                    <a:pt x="40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4648876" y="2660489"/>
              <a:ext cx="394130" cy="405635"/>
            </a:xfrm>
            <a:custGeom>
              <a:avLst/>
              <a:gdLst/>
              <a:ahLst/>
              <a:cxnLst/>
              <a:rect l="l" t="t" r="r" b="b"/>
              <a:pathLst>
                <a:path w="6484" h="6673" extrusionOk="0">
                  <a:moveTo>
                    <a:pt x="6375" y="0"/>
                  </a:moveTo>
                  <a:lnTo>
                    <a:pt x="1" y="6374"/>
                  </a:lnTo>
                  <a:cubicBezTo>
                    <a:pt x="28" y="6429"/>
                    <a:pt x="55" y="6483"/>
                    <a:pt x="82" y="6564"/>
                  </a:cubicBezTo>
                  <a:cubicBezTo>
                    <a:pt x="109" y="6591"/>
                    <a:pt x="109" y="6646"/>
                    <a:pt x="109" y="6673"/>
                  </a:cubicBezTo>
                  <a:lnTo>
                    <a:pt x="6483" y="326"/>
                  </a:lnTo>
                  <a:cubicBezTo>
                    <a:pt x="6456" y="217"/>
                    <a:pt x="6429" y="109"/>
                    <a:pt x="637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4671974" y="2678603"/>
              <a:ext cx="413885" cy="404055"/>
            </a:xfrm>
            <a:custGeom>
              <a:avLst/>
              <a:gdLst/>
              <a:ahLst/>
              <a:cxnLst/>
              <a:rect l="l" t="t" r="r" b="b"/>
              <a:pathLst>
                <a:path w="6809" h="6647" extrusionOk="0">
                  <a:moveTo>
                    <a:pt x="6510" y="1"/>
                  </a:moveTo>
                  <a:lnTo>
                    <a:pt x="0" y="6510"/>
                  </a:lnTo>
                  <a:cubicBezTo>
                    <a:pt x="109" y="6565"/>
                    <a:pt x="190" y="6619"/>
                    <a:pt x="272" y="6646"/>
                  </a:cubicBezTo>
                  <a:lnTo>
                    <a:pt x="6808" y="136"/>
                  </a:lnTo>
                  <a:cubicBezTo>
                    <a:pt x="6781" y="136"/>
                    <a:pt x="6781" y="109"/>
                    <a:pt x="6754" y="109"/>
                  </a:cubicBezTo>
                  <a:cubicBezTo>
                    <a:pt x="6700" y="109"/>
                    <a:pt x="6619" y="28"/>
                    <a:pt x="651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235816" y="2566511"/>
              <a:ext cx="19877" cy="16534"/>
            </a:xfrm>
            <a:custGeom>
              <a:avLst/>
              <a:gdLst/>
              <a:ahLst/>
              <a:cxnLst/>
              <a:rect l="l" t="t" r="r" b="b"/>
              <a:pathLst>
                <a:path w="327" h="272" extrusionOk="0">
                  <a:moveTo>
                    <a:pt x="245" y="0"/>
                  </a:moveTo>
                  <a:cubicBezTo>
                    <a:pt x="109" y="0"/>
                    <a:pt x="1" y="55"/>
                    <a:pt x="1" y="190"/>
                  </a:cubicBezTo>
                  <a:cubicBezTo>
                    <a:pt x="1" y="217"/>
                    <a:pt x="28" y="244"/>
                    <a:pt x="55" y="272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4703278" y="2693436"/>
              <a:ext cx="418869" cy="417245"/>
            </a:xfrm>
            <a:custGeom>
              <a:avLst/>
              <a:gdLst/>
              <a:ahLst/>
              <a:cxnLst/>
              <a:rect l="l" t="t" r="r" b="b"/>
              <a:pathLst>
                <a:path w="6891" h="6864" extrusionOk="0">
                  <a:moveTo>
                    <a:pt x="6565" y="1"/>
                  </a:moveTo>
                  <a:lnTo>
                    <a:pt x="1" y="6483"/>
                  </a:lnTo>
                  <a:cubicBezTo>
                    <a:pt x="6" y="6489"/>
                    <a:pt x="12" y="6491"/>
                    <a:pt x="17" y="6491"/>
                  </a:cubicBezTo>
                  <a:cubicBezTo>
                    <a:pt x="38" y="6491"/>
                    <a:pt x="55" y="6456"/>
                    <a:pt x="55" y="6456"/>
                  </a:cubicBezTo>
                  <a:lnTo>
                    <a:pt x="191" y="6456"/>
                  </a:lnTo>
                  <a:lnTo>
                    <a:pt x="191" y="6755"/>
                  </a:lnTo>
                  <a:cubicBezTo>
                    <a:pt x="191" y="6809"/>
                    <a:pt x="191" y="6836"/>
                    <a:pt x="191" y="6863"/>
                  </a:cubicBezTo>
                  <a:lnTo>
                    <a:pt x="6890" y="136"/>
                  </a:lnTo>
                  <a:cubicBezTo>
                    <a:pt x="6782" y="109"/>
                    <a:pt x="6673" y="55"/>
                    <a:pt x="656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239098" y="2569794"/>
              <a:ext cx="64371" cy="56107"/>
            </a:xfrm>
            <a:custGeom>
              <a:avLst/>
              <a:gdLst/>
              <a:ahLst/>
              <a:cxnLst/>
              <a:rect l="l" t="t" r="r" b="b"/>
              <a:pathLst>
                <a:path w="1059" h="923" extrusionOk="0">
                  <a:moveTo>
                    <a:pt x="1005" y="1"/>
                  </a:moveTo>
                  <a:cubicBezTo>
                    <a:pt x="896" y="1"/>
                    <a:pt x="896" y="82"/>
                    <a:pt x="788" y="82"/>
                  </a:cubicBezTo>
                  <a:cubicBezTo>
                    <a:pt x="706" y="82"/>
                    <a:pt x="652" y="55"/>
                    <a:pt x="598" y="55"/>
                  </a:cubicBezTo>
                  <a:lnTo>
                    <a:pt x="1" y="624"/>
                  </a:lnTo>
                  <a:cubicBezTo>
                    <a:pt x="55" y="706"/>
                    <a:pt x="137" y="787"/>
                    <a:pt x="137" y="841"/>
                  </a:cubicBezTo>
                  <a:cubicBezTo>
                    <a:pt x="137" y="869"/>
                    <a:pt x="137" y="896"/>
                    <a:pt x="137" y="923"/>
                  </a:cubicBezTo>
                  <a:lnTo>
                    <a:pt x="1059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229251" y="2640672"/>
              <a:ext cx="3343" cy="1702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54" y="1"/>
                  </a:moveTo>
                  <a:cubicBezTo>
                    <a:pt x="27" y="1"/>
                    <a:pt x="0" y="1"/>
                    <a:pt x="0" y="28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240800" y="2579702"/>
              <a:ext cx="89050" cy="92397"/>
            </a:xfrm>
            <a:custGeom>
              <a:avLst/>
              <a:gdLst/>
              <a:ahLst/>
              <a:cxnLst/>
              <a:rect l="l" t="t" r="r" b="b"/>
              <a:pathLst>
                <a:path w="1465" h="1520" extrusionOk="0">
                  <a:moveTo>
                    <a:pt x="1248" y="0"/>
                  </a:moveTo>
                  <a:lnTo>
                    <a:pt x="0" y="1275"/>
                  </a:lnTo>
                  <a:cubicBezTo>
                    <a:pt x="54" y="1356"/>
                    <a:pt x="109" y="1411"/>
                    <a:pt x="163" y="1519"/>
                  </a:cubicBezTo>
                  <a:lnTo>
                    <a:pt x="1465" y="217"/>
                  </a:lnTo>
                  <a:cubicBezTo>
                    <a:pt x="1465" y="190"/>
                    <a:pt x="1465" y="163"/>
                    <a:pt x="1465" y="136"/>
                  </a:cubicBezTo>
                  <a:cubicBezTo>
                    <a:pt x="1383" y="109"/>
                    <a:pt x="1302" y="55"/>
                    <a:pt x="124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4741208" y="3179857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0"/>
                  </a:moveTo>
                  <a:cubicBezTo>
                    <a:pt x="1" y="0"/>
                    <a:pt x="1" y="0"/>
                    <a:pt x="1" y="27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217702" y="2601099"/>
              <a:ext cx="140170" cy="143519"/>
            </a:xfrm>
            <a:custGeom>
              <a:avLst/>
              <a:gdLst/>
              <a:ahLst/>
              <a:cxnLst/>
              <a:rect l="l" t="t" r="r" b="b"/>
              <a:pathLst>
                <a:path w="2306" h="2361" extrusionOk="0">
                  <a:moveTo>
                    <a:pt x="2116" y="1"/>
                  </a:moveTo>
                  <a:lnTo>
                    <a:pt x="624" y="1466"/>
                  </a:lnTo>
                  <a:cubicBezTo>
                    <a:pt x="651" y="1520"/>
                    <a:pt x="651" y="1547"/>
                    <a:pt x="651" y="1601"/>
                  </a:cubicBezTo>
                  <a:cubicBezTo>
                    <a:pt x="651" y="1737"/>
                    <a:pt x="163" y="2089"/>
                    <a:pt x="0" y="2117"/>
                  </a:cubicBezTo>
                  <a:cubicBezTo>
                    <a:pt x="109" y="2171"/>
                    <a:pt x="163" y="2252"/>
                    <a:pt x="190" y="2361"/>
                  </a:cubicBezTo>
                  <a:lnTo>
                    <a:pt x="2306" y="218"/>
                  </a:lnTo>
                  <a:cubicBezTo>
                    <a:pt x="2306" y="191"/>
                    <a:pt x="2306" y="164"/>
                    <a:pt x="2306" y="137"/>
                  </a:cubicBezTo>
                  <a:cubicBezTo>
                    <a:pt x="2279" y="55"/>
                    <a:pt x="2197" y="28"/>
                    <a:pt x="211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4803878" y="3237545"/>
              <a:ext cx="6626" cy="11610"/>
            </a:xfrm>
            <a:custGeom>
              <a:avLst/>
              <a:gdLst/>
              <a:ahLst/>
              <a:cxnLst/>
              <a:rect l="l" t="t" r="r" b="b"/>
              <a:pathLst>
                <a:path w="109" h="191" extrusionOk="0">
                  <a:moveTo>
                    <a:pt x="109" y="1"/>
                  </a:moveTo>
                  <a:lnTo>
                    <a:pt x="0" y="109"/>
                  </a:lnTo>
                  <a:cubicBezTo>
                    <a:pt x="27" y="163"/>
                    <a:pt x="54" y="191"/>
                    <a:pt x="54" y="191"/>
                  </a:cubicBezTo>
                  <a:cubicBezTo>
                    <a:pt x="82" y="191"/>
                    <a:pt x="109" y="109"/>
                    <a:pt x="109" y="82"/>
                  </a:cubicBezTo>
                  <a:cubicBezTo>
                    <a:pt x="109" y="55"/>
                    <a:pt x="109" y="28"/>
                    <a:pt x="10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107255" y="2619275"/>
              <a:ext cx="333102" cy="338039"/>
            </a:xfrm>
            <a:custGeom>
              <a:avLst/>
              <a:gdLst/>
              <a:ahLst/>
              <a:cxnLst/>
              <a:rect l="l" t="t" r="r" b="b"/>
              <a:pathLst>
                <a:path w="5480" h="5561" extrusionOk="0">
                  <a:moveTo>
                    <a:pt x="5289" y="0"/>
                  </a:moveTo>
                  <a:lnTo>
                    <a:pt x="4991" y="299"/>
                  </a:lnTo>
                  <a:lnTo>
                    <a:pt x="4774" y="488"/>
                  </a:lnTo>
                  <a:lnTo>
                    <a:pt x="976" y="4286"/>
                  </a:lnTo>
                  <a:lnTo>
                    <a:pt x="814" y="4476"/>
                  </a:lnTo>
                  <a:lnTo>
                    <a:pt x="353" y="4937"/>
                  </a:lnTo>
                  <a:lnTo>
                    <a:pt x="0" y="5289"/>
                  </a:lnTo>
                  <a:cubicBezTo>
                    <a:pt x="0" y="5344"/>
                    <a:pt x="0" y="5371"/>
                    <a:pt x="0" y="5425"/>
                  </a:cubicBezTo>
                  <a:cubicBezTo>
                    <a:pt x="0" y="5479"/>
                    <a:pt x="54" y="5561"/>
                    <a:pt x="136" y="5561"/>
                  </a:cubicBezTo>
                  <a:lnTo>
                    <a:pt x="326" y="5371"/>
                  </a:lnTo>
                  <a:lnTo>
                    <a:pt x="1058" y="4666"/>
                  </a:lnTo>
                  <a:cubicBezTo>
                    <a:pt x="1058" y="4638"/>
                    <a:pt x="1058" y="4638"/>
                    <a:pt x="1058" y="4638"/>
                  </a:cubicBezTo>
                  <a:lnTo>
                    <a:pt x="1329" y="4394"/>
                  </a:lnTo>
                  <a:lnTo>
                    <a:pt x="5479" y="217"/>
                  </a:lnTo>
                  <a:cubicBezTo>
                    <a:pt x="5425" y="163"/>
                    <a:pt x="5371" y="109"/>
                    <a:pt x="5371" y="27"/>
                  </a:cubicBezTo>
                  <a:cubicBezTo>
                    <a:pt x="5343" y="27"/>
                    <a:pt x="5316" y="0"/>
                    <a:pt x="528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4830258" y="2940780"/>
              <a:ext cx="285264" cy="288619"/>
            </a:xfrm>
            <a:custGeom>
              <a:avLst/>
              <a:gdLst/>
              <a:ahLst/>
              <a:cxnLst/>
              <a:rect l="l" t="t" r="r" b="b"/>
              <a:pathLst>
                <a:path w="4693" h="4748" extrusionOk="0">
                  <a:moveTo>
                    <a:pt x="4557" y="0"/>
                  </a:moveTo>
                  <a:lnTo>
                    <a:pt x="0" y="4557"/>
                  </a:lnTo>
                  <a:cubicBezTo>
                    <a:pt x="27" y="4584"/>
                    <a:pt x="54" y="4611"/>
                    <a:pt x="82" y="4611"/>
                  </a:cubicBezTo>
                  <a:cubicBezTo>
                    <a:pt x="109" y="4666"/>
                    <a:pt x="163" y="4720"/>
                    <a:pt x="217" y="4747"/>
                  </a:cubicBezTo>
                  <a:lnTo>
                    <a:pt x="4693" y="272"/>
                  </a:lnTo>
                  <a:cubicBezTo>
                    <a:pt x="4611" y="272"/>
                    <a:pt x="4557" y="190"/>
                    <a:pt x="4557" y="136"/>
                  </a:cubicBezTo>
                  <a:cubicBezTo>
                    <a:pt x="4557" y="82"/>
                    <a:pt x="4557" y="55"/>
                    <a:pt x="455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4868188" y="2678603"/>
              <a:ext cx="606756" cy="620033"/>
            </a:xfrm>
            <a:custGeom>
              <a:avLst/>
              <a:gdLst/>
              <a:ahLst/>
              <a:cxnLst/>
              <a:rect l="l" t="t" r="r" b="b"/>
              <a:pathLst>
                <a:path w="9982" h="10200" extrusionOk="0">
                  <a:moveTo>
                    <a:pt x="9873" y="1"/>
                  </a:moveTo>
                  <a:lnTo>
                    <a:pt x="5750" y="4124"/>
                  </a:lnTo>
                  <a:lnTo>
                    <a:pt x="5506" y="4395"/>
                  </a:lnTo>
                  <a:lnTo>
                    <a:pt x="5289" y="4612"/>
                  </a:lnTo>
                  <a:lnTo>
                    <a:pt x="81" y="9820"/>
                  </a:lnTo>
                  <a:cubicBezTo>
                    <a:pt x="81" y="9901"/>
                    <a:pt x="0" y="9955"/>
                    <a:pt x="0" y="10037"/>
                  </a:cubicBezTo>
                  <a:cubicBezTo>
                    <a:pt x="0" y="10091"/>
                    <a:pt x="27" y="10199"/>
                    <a:pt x="109" y="10199"/>
                  </a:cubicBezTo>
                  <a:lnTo>
                    <a:pt x="1790" y="8518"/>
                  </a:lnTo>
                  <a:cubicBezTo>
                    <a:pt x="1763" y="8518"/>
                    <a:pt x="1763" y="8490"/>
                    <a:pt x="1763" y="8490"/>
                  </a:cubicBezTo>
                  <a:cubicBezTo>
                    <a:pt x="1763" y="8246"/>
                    <a:pt x="1872" y="8029"/>
                    <a:pt x="2034" y="7975"/>
                  </a:cubicBezTo>
                  <a:cubicBezTo>
                    <a:pt x="2055" y="7968"/>
                    <a:pt x="2075" y="7967"/>
                    <a:pt x="2095" y="7967"/>
                  </a:cubicBezTo>
                  <a:cubicBezTo>
                    <a:pt x="2115" y="7967"/>
                    <a:pt x="2134" y="7968"/>
                    <a:pt x="2153" y="7968"/>
                  </a:cubicBezTo>
                  <a:cubicBezTo>
                    <a:pt x="2190" y="7968"/>
                    <a:pt x="2224" y="7962"/>
                    <a:pt x="2251" y="7921"/>
                  </a:cubicBezTo>
                  <a:cubicBezTo>
                    <a:pt x="2360" y="7840"/>
                    <a:pt x="2441" y="7650"/>
                    <a:pt x="2658" y="7650"/>
                  </a:cubicBezTo>
                  <a:lnTo>
                    <a:pt x="6130" y="4178"/>
                  </a:lnTo>
                  <a:lnTo>
                    <a:pt x="6347" y="3961"/>
                  </a:lnTo>
                  <a:lnTo>
                    <a:pt x="9982" y="326"/>
                  </a:lnTo>
                  <a:cubicBezTo>
                    <a:pt x="9900" y="299"/>
                    <a:pt x="9819" y="245"/>
                    <a:pt x="9765" y="191"/>
                  </a:cubicBezTo>
                  <a:cubicBezTo>
                    <a:pt x="9792" y="163"/>
                    <a:pt x="9873" y="136"/>
                    <a:pt x="9873" y="55"/>
                  </a:cubicBezTo>
                  <a:cubicBezTo>
                    <a:pt x="9873" y="28"/>
                    <a:pt x="9873" y="28"/>
                    <a:pt x="987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886302" y="3221071"/>
              <a:ext cx="85768" cy="97321"/>
            </a:xfrm>
            <a:custGeom>
              <a:avLst/>
              <a:gdLst/>
              <a:ahLst/>
              <a:cxnLst/>
              <a:rect l="l" t="t" r="r" b="b"/>
              <a:pathLst>
                <a:path w="1411" h="1601" extrusionOk="0">
                  <a:moveTo>
                    <a:pt x="1411" y="0"/>
                  </a:moveTo>
                  <a:lnTo>
                    <a:pt x="1411" y="0"/>
                  </a:lnTo>
                  <a:cubicBezTo>
                    <a:pt x="1384" y="28"/>
                    <a:pt x="1248" y="55"/>
                    <a:pt x="1248" y="109"/>
                  </a:cubicBezTo>
                  <a:lnTo>
                    <a:pt x="1248" y="166"/>
                  </a:lnTo>
                  <a:lnTo>
                    <a:pt x="1411" y="0"/>
                  </a:lnTo>
                  <a:close/>
                  <a:moveTo>
                    <a:pt x="1248" y="166"/>
                  </a:moveTo>
                  <a:lnTo>
                    <a:pt x="0" y="1438"/>
                  </a:lnTo>
                  <a:cubicBezTo>
                    <a:pt x="55" y="1465"/>
                    <a:pt x="136" y="1492"/>
                    <a:pt x="163" y="1519"/>
                  </a:cubicBezTo>
                  <a:cubicBezTo>
                    <a:pt x="190" y="1546"/>
                    <a:pt x="217" y="1547"/>
                    <a:pt x="243" y="1572"/>
                  </a:cubicBezTo>
                  <a:lnTo>
                    <a:pt x="243" y="1572"/>
                  </a:lnTo>
                  <a:lnTo>
                    <a:pt x="1248" y="462"/>
                  </a:lnTo>
                  <a:lnTo>
                    <a:pt x="1248" y="166"/>
                  </a:lnTo>
                  <a:close/>
                  <a:moveTo>
                    <a:pt x="243" y="1572"/>
                  </a:moveTo>
                  <a:lnTo>
                    <a:pt x="238" y="1578"/>
                  </a:lnTo>
                  <a:lnTo>
                    <a:pt x="238" y="1578"/>
                  </a:lnTo>
                  <a:cubicBezTo>
                    <a:pt x="250" y="1574"/>
                    <a:pt x="260" y="1574"/>
                    <a:pt x="245" y="1574"/>
                  </a:cubicBezTo>
                  <a:cubicBezTo>
                    <a:pt x="244" y="1573"/>
                    <a:pt x="244" y="1573"/>
                    <a:pt x="243" y="1572"/>
                  </a:cubicBezTo>
                  <a:close/>
                  <a:moveTo>
                    <a:pt x="238" y="1578"/>
                  </a:moveTo>
                  <a:lnTo>
                    <a:pt x="238" y="1578"/>
                  </a:lnTo>
                  <a:cubicBezTo>
                    <a:pt x="228" y="1582"/>
                    <a:pt x="217" y="1589"/>
                    <a:pt x="217" y="1601"/>
                  </a:cubicBezTo>
                  <a:lnTo>
                    <a:pt x="238" y="1578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507889" y="2724802"/>
              <a:ext cx="18175" cy="14893"/>
            </a:xfrm>
            <a:custGeom>
              <a:avLst/>
              <a:gdLst/>
              <a:ahLst/>
              <a:cxnLst/>
              <a:rect l="l" t="t" r="r" b="b"/>
              <a:pathLst>
                <a:path w="299" h="245" extrusionOk="0">
                  <a:moveTo>
                    <a:pt x="244" y="0"/>
                  </a:moveTo>
                  <a:lnTo>
                    <a:pt x="0" y="244"/>
                  </a:lnTo>
                  <a:cubicBezTo>
                    <a:pt x="136" y="190"/>
                    <a:pt x="271" y="136"/>
                    <a:pt x="298" y="54"/>
                  </a:cubicBezTo>
                  <a:cubicBezTo>
                    <a:pt x="298" y="27"/>
                    <a:pt x="271" y="27"/>
                    <a:pt x="24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4922591" y="3268911"/>
              <a:ext cx="64311" cy="64313"/>
            </a:xfrm>
            <a:custGeom>
              <a:avLst/>
              <a:gdLst/>
              <a:ahLst/>
              <a:cxnLst/>
              <a:rect l="l" t="t" r="r" b="b"/>
              <a:pathLst>
                <a:path w="1058" h="1058" extrusionOk="0">
                  <a:moveTo>
                    <a:pt x="922" y="0"/>
                  </a:moveTo>
                  <a:lnTo>
                    <a:pt x="0" y="922"/>
                  </a:lnTo>
                  <a:cubicBezTo>
                    <a:pt x="54" y="977"/>
                    <a:pt x="82" y="1031"/>
                    <a:pt x="163" y="1058"/>
                  </a:cubicBezTo>
                  <a:lnTo>
                    <a:pt x="299" y="1058"/>
                  </a:lnTo>
                  <a:lnTo>
                    <a:pt x="1058" y="271"/>
                  </a:lnTo>
                  <a:cubicBezTo>
                    <a:pt x="1031" y="217"/>
                    <a:pt x="949" y="163"/>
                    <a:pt x="922" y="109"/>
                  </a:cubicBezTo>
                  <a:cubicBezTo>
                    <a:pt x="922" y="54"/>
                    <a:pt x="922" y="27"/>
                    <a:pt x="92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110538" y="2734650"/>
              <a:ext cx="428717" cy="405696"/>
            </a:xfrm>
            <a:custGeom>
              <a:avLst/>
              <a:gdLst/>
              <a:ahLst/>
              <a:cxnLst/>
              <a:rect l="l" t="t" r="r" b="b"/>
              <a:pathLst>
                <a:path w="7053" h="6674" extrusionOk="0">
                  <a:moveTo>
                    <a:pt x="7052" y="1"/>
                  </a:moveTo>
                  <a:lnTo>
                    <a:pt x="6998" y="57"/>
                  </a:lnTo>
                  <a:lnTo>
                    <a:pt x="6998" y="57"/>
                  </a:lnTo>
                  <a:cubicBezTo>
                    <a:pt x="7032" y="38"/>
                    <a:pt x="7052" y="19"/>
                    <a:pt x="7052" y="1"/>
                  </a:cubicBezTo>
                  <a:close/>
                  <a:moveTo>
                    <a:pt x="51" y="6595"/>
                  </a:moveTo>
                  <a:cubicBezTo>
                    <a:pt x="27" y="6612"/>
                    <a:pt x="14" y="6633"/>
                    <a:pt x="0" y="6646"/>
                  </a:cubicBezTo>
                  <a:lnTo>
                    <a:pt x="51" y="6595"/>
                  </a:lnTo>
                  <a:close/>
                  <a:moveTo>
                    <a:pt x="6998" y="57"/>
                  </a:moveTo>
                  <a:cubicBezTo>
                    <a:pt x="6875" y="126"/>
                    <a:pt x="6577" y="197"/>
                    <a:pt x="6429" y="218"/>
                  </a:cubicBezTo>
                  <a:lnTo>
                    <a:pt x="5425" y="1194"/>
                  </a:lnTo>
                  <a:lnTo>
                    <a:pt x="5289" y="1357"/>
                  </a:lnTo>
                  <a:lnTo>
                    <a:pt x="5262" y="1357"/>
                  </a:lnTo>
                  <a:lnTo>
                    <a:pt x="5100" y="1520"/>
                  </a:lnTo>
                  <a:lnTo>
                    <a:pt x="4530" y="2117"/>
                  </a:lnTo>
                  <a:lnTo>
                    <a:pt x="51" y="6595"/>
                  </a:lnTo>
                  <a:lnTo>
                    <a:pt x="51" y="6595"/>
                  </a:lnTo>
                  <a:cubicBezTo>
                    <a:pt x="75" y="6578"/>
                    <a:pt x="109" y="6565"/>
                    <a:pt x="163" y="6565"/>
                  </a:cubicBezTo>
                  <a:cubicBezTo>
                    <a:pt x="244" y="6565"/>
                    <a:pt x="326" y="6619"/>
                    <a:pt x="380" y="6673"/>
                  </a:cubicBezTo>
                  <a:lnTo>
                    <a:pt x="2577" y="4449"/>
                  </a:lnTo>
                  <a:lnTo>
                    <a:pt x="2604" y="4449"/>
                  </a:lnTo>
                  <a:lnTo>
                    <a:pt x="3065" y="3988"/>
                  </a:lnTo>
                  <a:lnTo>
                    <a:pt x="3147" y="3907"/>
                  </a:lnTo>
                  <a:lnTo>
                    <a:pt x="4584" y="2469"/>
                  </a:lnTo>
                  <a:lnTo>
                    <a:pt x="5127" y="1900"/>
                  </a:lnTo>
                  <a:lnTo>
                    <a:pt x="5534" y="1520"/>
                  </a:lnTo>
                  <a:lnTo>
                    <a:pt x="5642" y="1411"/>
                  </a:lnTo>
                  <a:lnTo>
                    <a:pt x="5832" y="1222"/>
                  </a:lnTo>
                  <a:cubicBezTo>
                    <a:pt x="5778" y="1195"/>
                    <a:pt x="5698" y="1194"/>
                    <a:pt x="5617" y="1194"/>
                  </a:cubicBezTo>
                  <a:lnTo>
                    <a:pt x="5617" y="1194"/>
                  </a:lnTo>
                  <a:cubicBezTo>
                    <a:pt x="5698" y="1194"/>
                    <a:pt x="5778" y="1195"/>
                    <a:pt x="5859" y="1222"/>
                  </a:cubicBezTo>
                  <a:lnTo>
                    <a:pt x="6998" y="57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4957177" y="3298575"/>
              <a:ext cx="56105" cy="49481"/>
            </a:xfrm>
            <a:custGeom>
              <a:avLst/>
              <a:gdLst/>
              <a:ahLst/>
              <a:cxnLst/>
              <a:rect l="l" t="t" r="r" b="b"/>
              <a:pathLst>
                <a:path w="923" h="814" extrusionOk="0">
                  <a:moveTo>
                    <a:pt x="679" y="0"/>
                  </a:moveTo>
                  <a:lnTo>
                    <a:pt x="1" y="678"/>
                  </a:lnTo>
                  <a:cubicBezTo>
                    <a:pt x="109" y="733"/>
                    <a:pt x="218" y="814"/>
                    <a:pt x="272" y="814"/>
                  </a:cubicBezTo>
                  <a:lnTo>
                    <a:pt x="326" y="814"/>
                  </a:lnTo>
                  <a:lnTo>
                    <a:pt x="923" y="190"/>
                  </a:lnTo>
                  <a:lnTo>
                    <a:pt x="896" y="190"/>
                  </a:lnTo>
                  <a:cubicBezTo>
                    <a:pt x="787" y="136"/>
                    <a:pt x="733" y="82"/>
                    <a:pt x="67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407290" y="2897925"/>
              <a:ext cx="18175" cy="18175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299" y="0"/>
                  </a:moveTo>
                  <a:lnTo>
                    <a:pt x="299" y="0"/>
                  </a:lnTo>
                  <a:cubicBezTo>
                    <a:pt x="163" y="27"/>
                    <a:pt x="1" y="136"/>
                    <a:pt x="1" y="271"/>
                  </a:cubicBezTo>
                  <a:cubicBezTo>
                    <a:pt x="1" y="271"/>
                    <a:pt x="1" y="299"/>
                    <a:pt x="1" y="299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5385833" y="2904490"/>
              <a:ext cx="8328" cy="8328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7" y="1"/>
                  </a:moveTo>
                  <a:lnTo>
                    <a:pt x="1" y="136"/>
                  </a:lnTo>
                  <a:cubicBezTo>
                    <a:pt x="55" y="109"/>
                    <a:pt x="109" y="55"/>
                    <a:pt x="13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5334774" y="2950688"/>
              <a:ext cx="33006" cy="13252"/>
            </a:xfrm>
            <a:custGeom>
              <a:avLst/>
              <a:gdLst/>
              <a:ahLst/>
              <a:cxnLst/>
              <a:rect l="l" t="t" r="r" b="b"/>
              <a:pathLst>
                <a:path w="543" h="218" extrusionOk="0">
                  <a:moveTo>
                    <a:pt x="244" y="0"/>
                  </a:moveTo>
                  <a:lnTo>
                    <a:pt x="0" y="217"/>
                  </a:lnTo>
                  <a:cubicBezTo>
                    <a:pt x="54" y="217"/>
                    <a:pt x="163" y="190"/>
                    <a:pt x="190" y="163"/>
                  </a:cubicBezTo>
                  <a:cubicBezTo>
                    <a:pt x="195" y="168"/>
                    <a:pt x="203" y="170"/>
                    <a:pt x="215" y="170"/>
                  </a:cubicBezTo>
                  <a:cubicBezTo>
                    <a:pt x="263" y="170"/>
                    <a:pt x="367" y="131"/>
                    <a:pt x="543" y="109"/>
                  </a:cubicBezTo>
                  <a:lnTo>
                    <a:pt x="543" y="54"/>
                  </a:lnTo>
                  <a:cubicBezTo>
                    <a:pt x="543" y="54"/>
                    <a:pt x="380" y="109"/>
                    <a:pt x="353" y="109"/>
                  </a:cubicBezTo>
                  <a:cubicBezTo>
                    <a:pt x="326" y="109"/>
                    <a:pt x="244" y="54"/>
                    <a:pt x="24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5158315" y="3033116"/>
              <a:ext cx="115492" cy="118779"/>
            </a:xfrm>
            <a:custGeom>
              <a:avLst/>
              <a:gdLst/>
              <a:ahLst/>
              <a:cxnLst/>
              <a:rect l="l" t="t" r="r" b="b"/>
              <a:pathLst>
                <a:path w="1900" h="1954" extrusionOk="0">
                  <a:moveTo>
                    <a:pt x="1872" y="109"/>
                  </a:moveTo>
                  <a:cubicBezTo>
                    <a:pt x="1872" y="139"/>
                    <a:pt x="1856" y="169"/>
                    <a:pt x="1836" y="190"/>
                  </a:cubicBezTo>
                  <a:lnTo>
                    <a:pt x="1872" y="190"/>
                  </a:lnTo>
                  <a:lnTo>
                    <a:pt x="1872" y="109"/>
                  </a:lnTo>
                  <a:close/>
                  <a:moveTo>
                    <a:pt x="1818" y="0"/>
                  </a:moveTo>
                  <a:lnTo>
                    <a:pt x="1" y="1791"/>
                  </a:lnTo>
                  <a:cubicBezTo>
                    <a:pt x="136" y="1791"/>
                    <a:pt x="191" y="1845"/>
                    <a:pt x="218" y="1953"/>
                  </a:cubicBezTo>
                  <a:lnTo>
                    <a:pt x="598" y="1601"/>
                  </a:lnTo>
                  <a:cubicBezTo>
                    <a:pt x="652" y="1140"/>
                    <a:pt x="1032" y="1004"/>
                    <a:pt x="1357" y="814"/>
                  </a:cubicBezTo>
                  <a:lnTo>
                    <a:pt x="1466" y="733"/>
                  </a:lnTo>
                  <a:lnTo>
                    <a:pt x="1493" y="678"/>
                  </a:lnTo>
                  <a:lnTo>
                    <a:pt x="1900" y="272"/>
                  </a:lnTo>
                  <a:cubicBezTo>
                    <a:pt x="1872" y="272"/>
                    <a:pt x="1818" y="244"/>
                    <a:pt x="1791" y="217"/>
                  </a:cubicBezTo>
                  <a:cubicBezTo>
                    <a:pt x="1803" y="217"/>
                    <a:pt x="1820" y="207"/>
                    <a:pt x="1836" y="190"/>
                  </a:cubicBezTo>
                  <a:lnTo>
                    <a:pt x="1818" y="190"/>
                  </a:lnTo>
                  <a:cubicBezTo>
                    <a:pt x="1791" y="190"/>
                    <a:pt x="1818" y="55"/>
                    <a:pt x="181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491356" y="2752825"/>
              <a:ext cx="57807" cy="54466"/>
            </a:xfrm>
            <a:custGeom>
              <a:avLst/>
              <a:gdLst/>
              <a:ahLst/>
              <a:cxnLst/>
              <a:rect l="l" t="t" r="r" b="b"/>
              <a:pathLst>
                <a:path w="951" h="896" extrusionOk="0">
                  <a:moveTo>
                    <a:pt x="869" y="0"/>
                  </a:moveTo>
                  <a:lnTo>
                    <a:pt x="1" y="895"/>
                  </a:lnTo>
                  <a:cubicBezTo>
                    <a:pt x="55" y="868"/>
                    <a:pt x="137" y="814"/>
                    <a:pt x="191" y="733"/>
                  </a:cubicBezTo>
                  <a:cubicBezTo>
                    <a:pt x="299" y="570"/>
                    <a:pt x="950" y="543"/>
                    <a:pt x="950" y="299"/>
                  </a:cubicBezTo>
                  <a:cubicBezTo>
                    <a:pt x="950" y="163"/>
                    <a:pt x="923" y="82"/>
                    <a:pt x="86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5275387" y="3013299"/>
              <a:ext cx="9969" cy="14893"/>
            </a:xfrm>
            <a:custGeom>
              <a:avLst/>
              <a:gdLst/>
              <a:ahLst/>
              <a:cxnLst/>
              <a:rect l="l" t="t" r="r" b="b"/>
              <a:pathLst>
                <a:path w="164" h="245" extrusionOk="0">
                  <a:moveTo>
                    <a:pt x="163" y="1"/>
                  </a:moveTo>
                  <a:lnTo>
                    <a:pt x="1" y="164"/>
                  </a:lnTo>
                  <a:lnTo>
                    <a:pt x="1" y="191"/>
                  </a:lnTo>
                  <a:cubicBezTo>
                    <a:pt x="1" y="218"/>
                    <a:pt x="1" y="245"/>
                    <a:pt x="28" y="245"/>
                  </a:cubicBezTo>
                  <a:cubicBezTo>
                    <a:pt x="28" y="245"/>
                    <a:pt x="136" y="109"/>
                    <a:pt x="16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5399023" y="2871543"/>
              <a:ext cx="41334" cy="28509"/>
            </a:xfrm>
            <a:custGeom>
              <a:avLst/>
              <a:gdLst/>
              <a:ahLst/>
              <a:cxnLst/>
              <a:rect l="l" t="t" r="r" b="b"/>
              <a:pathLst>
                <a:path w="680" h="469" extrusionOk="0">
                  <a:moveTo>
                    <a:pt x="435" y="0"/>
                  </a:moveTo>
                  <a:lnTo>
                    <a:pt x="1" y="461"/>
                  </a:lnTo>
                  <a:cubicBezTo>
                    <a:pt x="28" y="461"/>
                    <a:pt x="82" y="468"/>
                    <a:pt x="140" y="468"/>
                  </a:cubicBezTo>
                  <a:cubicBezTo>
                    <a:pt x="198" y="468"/>
                    <a:pt x="259" y="461"/>
                    <a:pt x="299" y="434"/>
                  </a:cubicBezTo>
                  <a:cubicBezTo>
                    <a:pt x="354" y="380"/>
                    <a:pt x="354" y="271"/>
                    <a:pt x="489" y="271"/>
                  </a:cubicBezTo>
                  <a:cubicBezTo>
                    <a:pt x="489" y="326"/>
                    <a:pt x="489" y="353"/>
                    <a:pt x="489" y="380"/>
                  </a:cubicBezTo>
                  <a:lnTo>
                    <a:pt x="679" y="190"/>
                  </a:lnTo>
                  <a:cubicBezTo>
                    <a:pt x="598" y="136"/>
                    <a:pt x="489" y="82"/>
                    <a:pt x="43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5176490" y="3150193"/>
              <a:ext cx="29724" cy="39633"/>
            </a:xfrm>
            <a:custGeom>
              <a:avLst/>
              <a:gdLst/>
              <a:ahLst/>
              <a:cxnLst/>
              <a:rect l="l" t="t" r="r" b="b"/>
              <a:pathLst>
                <a:path w="489" h="652" extrusionOk="0">
                  <a:moveTo>
                    <a:pt x="353" y="0"/>
                  </a:moveTo>
                  <a:lnTo>
                    <a:pt x="0" y="353"/>
                  </a:lnTo>
                  <a:cubicBezTo>
                    <a:pt x="0" y="434"/>
                    <a:pt x="27" y="488"/>
                    <a:pt x="54" y="543"/>
                  </a:cubicBezTo>
                  <a:cubicBezTo>
                    <a:pt x="82" y="597"/>
                    <a:pt x="109" y="624"/>
                    <a:pt x="109" y="651"/>
                  </a:cubicBezTo>
                  <a:lnTo>
                    <a:pt x="488" y="298"/>
                  </a:lnTo>
                  <a:cubicBezTo>
                    <a:pt x="461" y="190"/>
                    <a:pt x="380" y="109"/>
                    <a:pt x="35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4995107" y="3265568"/>
              <a:ext cx="112209" cy="87473"/>
            </a:xfrm>
            <a:custGeom>
              <a:avLst/>
              <a:gdLst/>
              <a:ahLst/>
              <a:cxnLst/>
              <a:rect l="l" t="t" r="r" b="b"/>
              <a:pathLst>
                <a:path w="1846" h="1439" extrusionOk="0">
                  <a:moveTo>
                    <a:pt x="1764" y="1"/>
                  </a:moveTo>
                  <a:cubicBezTo>
                    <a:pt x="1547" y="1"/>
                    <a:pt x="1275" y="82"/>
                    <a:pt x="1275" y="326"/>
                  </a:cubicBezTo>
                  <a:cubicBezTo>
                    <a:pt x="1275" y="435"/>
                    <a:pt x="1140" y="543"/>
                    <a:pt x="1113" y="625"/>
                  </a:cubicBezTo>
                  <a:cubicBezTo>
                    <a:pt x="1113" y="679"/>
                    <a:pt x="1058" y="760"/>
                    <a:pt x="1004" y="760"/>
                  </a:cubicBezTo>
                  <a:cubicBezTo>
                    <a:pt x="977" y="760"/>
                    <a:pt x="923" y="706"/>
                    <a:pt x="841" y="706"/>
                  </a:cubicBezTo>
                  <a:cubicBezTo>
                    <a:pt x="787" y="706"/>
                    <a:pt x="733" y="733"/>
                    <a:pt x="706" y="733"/>
                  </a:cubicBezTo>
                  <a:lnTo>
                    <a:pt x="1" y="1438"/>
                  </a:lnTo>
                  <a:cubicBezTo>
                    <a:pt x="136" y="1411"/>
                    <a:pt x="163" y="1330"/>
                    <a:pt x="299" y="1330"/>
                  </a:cubicBezTo>
                  <a:cubicBezTo>
                    <a:pt x="353" y="1330"/>
                    <a:pt x="407" y="1438"/>
                    <a:pt x="462" y="1438"/>
                  </a:cubicBezTo>
                  <a:lnTo>
                    <a:pt x="516" y="1438"/>
                  </a:lnTo>
                  <a:cubicBezTo>
                    <a:pt x="516" y="1438"/>
                    <a:pt x="516" y="1384"/>
                    <a:pt x="543" y="1384"/>
                  </a:cubicBezTo>
                  <a:lnTo>
                    <a:pt x="1845" y="55"/>
                  </a:lnTo>
                  <a:cubicBezTo>
                    <a:pt x="1818" y="55"/>
                    <a:pt x="1791" y="1"/>
                    <a:pt x="176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5435312" y="2888016"/>
              <a:ext cx="37991" cy="24801"/>
            </a:xfrm>
            <a:custGeom>
              <a:avLst/>
              <a:gdLst/>
              <a:ahLst/>
              <a:cxnLst/>
              <a:rect l="l" t="t" r="r" b="b"/>
              <a:pathLst>
                <a:path w="625" h="408" extrusionOk="0">
                  <a:moveTo>
                    <a:pt x="408" y="0"/>
                  </a:moveTo>
                  <a:lnTo>
                    <a:pt x="1" y="407"/>
                  </a:lnTo>
                  <a:cubicBezTo>
                    <a:pt x="28" y="380"/>
                    <a:pt x="28" y="380"/>
                    <a:pt x="55" y="380"/>
                  </a:cubicBezTo>
                  <a:cubicBezTo>
                    <a:pt x="109" y="380"/>
                    <a:pt x="625" y="163"/>
                    <a:pt x="625" y="109"/>
                  </a:cubicBezTo>
                  <a:cubicBezTo>
                    <a:pt x="625" y="28"/>
                    <a:pt x="462" y="0"/>
                    <a:pt x="40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5039602" y="3273835"/>
              <a:ext cx="82546" cy="95680"/>
            </a:xfrm>
            <a:custGeom>
              <a:avLst/>
              <a:gdLst/>
              <a:ahLst/>
              <a:cxnLst/>
              <a:rect l="l" t="t" r="r" b="b"/>
              <a:pathLst>
                <a:path w="1358" h="1574" extrusionOk="0">
                  <a:moveTo>
                    <a:pt x="1357" y="0"/>
                  </a:moveTo>
                  <a:lnTo>
                    <a:pt x="1" y="1384"/>
                  </a:lnTo>
                  <a:cubicBezTo>
                    <a:pt x="82" y="1438"/>
                    <a:pt x="137" y="1519"/>
                    <a:pt x="245" y="1574"/>
                  </a:cubicBezTo>
                  <a:lnTo>
                    <a:pt x="1113" y="733"/>
                  </a:lnTo>
                  <a:cubicBezTo>
                    <a:pt x="1113" y="706"/>
                    <a:pt x="1113" y="706"/>
                    <a:pt x="1113" y="706"/>
                  </a:cubicBezTo>
                  <a:lnTo>
                    <a:pt x="1113" y="651"/>
                  </a:lnTo>
                  <a:cubicBezTo>
                    <a:pt x="1113" y="570"/>
                    <a:pt x="1222" y="516"/>
                    <a:pt x="1222" y="380"/>
                  </a:cubicBezTo>
                  <a:cubicBezTo>
                    <a:pt x="1222" y="245"/>
                    <a:pt x="1357" y="109"/>
                    <a:pt x="135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5194603" y="3186422"/>
              <a:ext cx="18175" cy="28084"/>
            </a:xfrm>
            <a:custGeom>
              <a:avLst/>
              <a:gdLst/>
              <a:ahLst/>
              <a:cxnLst/>
              <a:rect l="l" t="t" r="r" b="b"/>
              <a:pathLst>
                <a:path w="299" h="462" extrusionOk="0">
                  <a:moveTo>
                    <a:pt x="299" y="1"/>
                  </a:moveTo>
                  <a:lnTo>
                    <a:pt x="1" y="272"/>
                  </a:lnTo>
                  <a:cubicBezTo>
                    <a:pt x="28" y="353"/>
                    <a:pt x="55" y="462"/>
                    <a:pt x="163" y="462"/>
                  </a:cubicBezTo>
                  <a:cubicBezTo>
                    <a:pt x="299" y="462"/>
                    <a:pt x="299" y="299"/>
                    <a:pt x="299" y="136"/>
                  </a:cubicBezTo>
                  <a:cubicBezTo>
                    <a:pt x="299" y="82"/>
                    <a:pt x="299" y="28"/>
                    <a:pt x="29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5072608" y="3346354"/>
              <a:ext cx="52822" cy="36351"/>
            </a:xfrm>
            <a:custGeom>
              <a:avLst/>
              <a:gdLst/>
              <a:ahLst/>
              <a:cxnLst/>
              <a:rect l="l" t="t" r="r" b="b"/>
              <a:pathLst>
                <a:path w="869" h="598" extrusionOk="0">
                  <a:moveTo>
                    <a:pt x="462" y="1"/>
                  </a:moveTo>
                  <a:lnTo>
                    <a:pt x="0" y="462"/>
                  </a:lnTo>
                  <a:cubicBezTo>
                    <a:pt x="55" y="489"/>
                    <a:pt x="109" y="489"/>
                    <a:pt x="163" y="516"/>
                  </a:cubicBezTo>
                  <a:cubicBezTo>
                    <a:pt x="190" y="543"/>
                    <a:pt x="245" y="570"/>
                    <a:pt x="299" y="598"/>
                  </a:cubicBezTo>
                  <a:lnTo>
                    <a:pt x="868" y="28"/>
                  </a:lnTo>
                  <a:lnTo>
                    <a:pt x="868" y="28"/>
                  </a:lnTo>
                  <a:cubicBezTo>
                    <a:pt x="760" y="55"/>
                    <a:pt x="651" y="55"/>
                    <a:pt x="516" y="55"/>
                  </a:cubicBezTo>
                  <a:cubicBezTo>
                    <a:pt x="489" y="55"/>
                    <a:pt x="462" y="55"/>
                    <a:pt x="46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5113820" y="3347995"/>
              <a:ext cx="52822" cy="51183"/>
            </a:xfrm>
            <a:custGeom>
              <a:avLst/>
              <a:gdLst/>
              <a:ahLst/>
              <a:cxnLst/>
              <a:rect l="l" t="t" r="r" b="b"/>
              <a:pathLst>
                <a:path w="869" h="842" extrusionOk="0">
                  <a:moveTo>
                    <a:pt x="597" y="1"/>
                  </a:moveTo>
                  <a:lnTo>
                    <a:pt x="1" y="598"/>
                  </a:lnTo>
                  <a:cubicBezTo>
                    <a:pt x="55" y="706"/>
                    <a:pt x="109" y="788"/>
                    <a:pt x="163" y="842"/>
                  </a:cubicBezTo>
                  <a:lnTo>
                    <a:pt x="868" y="137"/>
                  </a:lnTo>
                  <a:cubicBezTo>
                    <a:pt x="787" y="109"/>
                    <a:pt x="733" y="28"/>
                    <a:pt x="59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5136919" y="3379362"/>
              <a:ext cx="31365" cy="54466"/>
            </a:xfrm>
            <a:custGeom>
              <a:avLst/>
              <a:gdLst/>
              <a:ahLst/>
              <a:cxnLst/>
              <a:rect l="l" t="t" r="r" b="b"/>
              <a:pathLst>
                <a:path w="516" h="896" extrusionOk="0">
                  <a:moveTo>
                    <a:pt x="516" y="0"/>
                  </a:moveTo>
                  <a:lnTo>
                    <a:pt x="0" y="543"/>
                  </a:lnTo>
                  <a:cubicBezTo>
                    <a:pt x="0" y="543"/>
                    <a:pt x="27" y="570"/>
                    <a:pt x="27" y="597"/>
                  </a:cubicBezTo>
                  <a:cubicBezTo>
                    <a:pt x="55" y="706"/>
                    <a:pt x="27" y="814"/>
                    <a:pt x="55" y="895"/>
                  </a:cubicBezTo>
                  <a:lnTo>
                    <a:pt x="516" y="407"/>
                  </a:lnTo>
                  <a:lnTo>
                    <a:pt x="516" y="109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5159956" y="3425499"/>
              <a:ext cx="28143" cy="26443"/>
            </a:xfrm>
            <a:custGeom>
              <a:avLst/>
              <a:gdLst/>
              <a:ahLst/>
              <a:cxnLst/>
              <a:rect l="l" t="t" r="r" b="b"/>
              <a:pathLst>
                <a:path w="463" h="435" extrusionOk="0">
                  <a:moveTo>
                    <a:pt x="218" y="1"/>
                  </a:moveTo>
                  <a:lnTo>
                    <a:pt x="1" y="218"/>
                  </a:lnTo>
                  <a:cubicBezTo>
                    <a:pt x="55" y="245"/>
                    <a:pt x="109" y="272"/>
                    <a:pt x="109" y="299"/>
                  </a:cubicBezTo>
                  <a:cubicBezTo>
                    <a:pt x="137" y="353"/>
                    <a:pt x="137" y="408"/>
                    <a:pt x="191" y="435"/>
                  </a:cubicBezTo>
                  <a:lnTo>
                    <a:pt x="462" y="164"/>
                  </a:lnTo>
                  <a:cubicBezTo>
                    <a:pt x="462" y="164"/>
                    <a:pt x="435" y="136"/>
                    <a:pt x="435" y="136"/>
                  </a:cubicBezTo>
                  <a:cubicBezTo>
                    <a:pt x="354" y="109"/>
                    <a:pt x="272" y="55"/>
                    <a:pt x="218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4487309" y="2704985"/>
              <a:ext cx="14892" cy="21519"/>
            </a:xfrm>
            <a:custGeom>
              <a:avLst/>
              <a:gdLst/>
              <a:ahLst/>
              <a:cxnLst/>
              <a:rect l="l" t="t" r="r" b="b"/>
              <a:pathLst>
                <a:path w="245" h="354" extrusionOk="0">
                  <a:moveTo>
                    <a:pt x="55" y="1"/>
                  </a:moveTo>
                  <a:lnTo>
                    <a:pt x="0" y="55"/>
                  </a:lnTo>
                  <a:lnTo>
                    <a:pt x="28" y="55"/>
                  </a:lnTo>
                  <a:cubicBezTo>
                    <a:pt x="0" y="82"/>
                    <a:pt x="28" y="163"/>
                    <a:pt x="28" y="218"/>
                  </a:cubicBezTo>
                  <a:cubicBezTo>
                    <a:pt x="28" y="218"/>
                    <a:pt x="82" y="299"/>
                    <a:pt x="136" y="353"/>
                  </a:cubicBezTo>
                  <a:lnTo>
                    <a:pt x="245" y="245"/>
                  </a:lnTo>
                  <a:cubicBezTo>
                    <a:pt x="217" y="136"/>
                    <a:pt x="109" y="109"/>
                    <a:pt x="5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4441113" y="2660489"/>
              <a:ext cx="18236" cy="14893"/>
            </a:xfrm>
            <a:custGeom>
              <a:avLst/>
              <a:gdLst/>
              <a:ahLst/>
              <a:cxnLst/>
              <a:rect l="l" t="t" r="r" b="b"/>
              <a:pathLst>
                <a:path w="300" h="245" extrusionOk="0">
                  <a:moveTo>
                    <a:pt x="109" y="0"/>
                  </a:moveTo>
                  <a:cubicBezTo>
                    <a:pt x="82" y="0"/>
                    <a:pt x="1" y="0"/>
                    <a:pt x="1" y="55"/>
                  </a:cubicBezTo>
                  <a:cubicBezTo>
                    <a:pt x="1" y="136"/>
                    <a:pt x="28" y="190"/>
                    <a:pt x="82" y="244"/>
                  </a:cubicBezTo>
                  <a:lnTo>
                    <a:pt x="299" y="27"/>
                  </a:lnTo>
                  <a:cubicBezTo>
                    <a:pt x="299" y="27"/>
                    <a:pt x="299" y="0"/>
                    <a:pt x="299" y="0"/>
                  </a:cubicBezTo>
                  <a:cubicBezTo>
                    <a:pt x="263" y="18"/>
                    <a:pt x="245" y="24"/>
                    <a:pt x="232" y="24"/>
                  </a:cubicBezTo>
                  <a:cubicBezTo>
                    <a:pt x="206" y="24"/>
                    <a:pt x="200" y="0"/>
                    <a:pt x="10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4456005" y="2681886"/>
              <a:ext cx="9908" cy="16595"/>
            </a:xfrm>
            <a:custGeom>
              <a:avLst/>
              <a:gdLst/>
              <a:ahLst/>
              <a:cxnLst/>
              <a:rect l="l" t="t" r="r" b="b"/>
              <a:pathLst>
                <a:path w="163" h="273" extrusionOk="0">
                  <a:moveTo>
                    <a:pt x="109" y="1"/>
                  </a:moveTo>
                  <a:lnTo>
                    <a:pt x="0" y="137"/>
                  </a:lnTo>
                  <a:cubicBezTo>
                    <a:pt x="27" y="164"/>
                    <a:pt x="54" y="218"/>
                    <a:pt x="109" y="272"/>
                  </a:cubicBezTo>
                  <a:cubicBezTo>
                    <a:pt x="163" y="191"/>
                    <a:pt x="136" y="109"/>
                    <a:pt x="10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4678539" y="2330717"/>
              <a:ext cx="13251" cy="11610"/>
            </a:xfrm>
            <a:custGeom>
              <a:avLst/>
              <a:gdLst/>
              <a:ahLst/>
              <a:cxnLst/>
              <a:rect l="l" t="t" r="r" b="b"/>
              <a:pathLst>
                <a:path w="218" h="191" extrusionOk="0">
                  <a:moveTo>
                    <a:pt x="218" y="1"/>
                  </a:moveTo>
                  <a:lnTo>
                    <a:pt x="218" y="1"/>
                  </a:lnTo>
                  <a:cubicBezTo>
                    <a:pt x="109" y="55"/>
                    <a:pt x="55" y="109"/>
                    <a:pt x="1" y="190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4683523" y="2314243"/>
              <a:ext cx="59387" cy="67656"/>
            </a:xfrm>
            <a:custGeom>
              <a:avLst/>
              <a:gdLst/>
              <a:ahLst/>
              <a:cxnLst/>
              <a:rect l="l" t="t" r="r" b="b"/>
              <a:pathLst>
                <a:path w="977" h="1113" extrusionOk="0">
                  <a:moveTo>
                    <a:pt x="787" y="0"/>
                  </a:moveTo>
                  <a:lnTo>
                    <a:pt x="0" y="787"/>
                  </a:lnTo>
                  <a:cubicBezTo>
                    <a:pt x="27" y="814"/>
                    <a:pt x="82" y="814"/>
                    <a:pt x="109" y="814"/>
                  </a:cubicBezTo>
                  <a:cubicBezTo>
                    <a:pt x="149" y="814"/>
                    <a:pt x="183" y="807"/>
                    <a:pt x="224" y="807"/>
                  </a:cubicBezTo>
                  <a:cubicBezTo>
                    <a:pt x="263" y="807"/>
                    <a:pt x="309" y="814"/>
                    <a:pt x="374" y="839"/>
                  </a:cubicBezTo>
                  <a:lnTo>
                    <a:pt x="374" y="839"/>
                  </a:lnTo>
                  <a:lnTo>
                    <a:pt x="977" y="217"/>
                  </a:lnTo>
                  <a:cubicBezTo>
                    <a:pt x="977" y="136"/>
                    <a:pt x="950" y="0"/>
                    <a:pt x="868" y="0"/>
                  </a:cubicBezTo>
                  <a:close/>
                  <a:moveTo>
                    <a:pt x="374" y="839"/>
                  </a:moveTo>
                  <a:lnTo>
                    <a:pt x="363" y="850"/>
                  </a:lnTo>
                  <a:lnTo>
                    <a:pt x="363" y="850"/>
                  </a:lnTo>
                  <a:cubicBezTo>
                    <a:pt x="369" y="847"/>
                    <a:pt x="375" y="845"/>
                    <a:pt x="380" y="841"/>
                  </a:cubicBezTo>
                  <a:cubicBezTo>
                    <a:pt x="378" y="840"/>
                    <a:pt x="376" y="840"/>
                    <a:pt x="374" y="839"/>
                  </a:cubicBezTo>
                  <a:close/>
                  <a:moveTo>
                    <a:pt x="363" y="850"/>
                  </a:moveTo>
                  <a:lnTo>
                    <a:pt x="363" y="850"/>
                  </a:lnTo>
                  <a:cubicBezTo>
                    <a:pt x="269" y="890"/>
                    <a:pt x="54" y="851"/>
                    <a:pt x="54" y="1004"/>
                  </a:cubicBezTo>
                  <a:cubicBezTo>
                    <a:pt x="54" y="1058"/>
                    <a:pt x="82" y="1085"/>
                    <a:pt x="109" y="1112"/>
                  </a:cubicBezTo>
                  <a:lnTo>
                    <a:pt x="363" y="85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4698355" y="2390106"/>
              <a:ext cx="33006" cy="21458"/>
            </a:xfrm>
            <a:custGeom>
              <a:avLst/>
              <a:gdLst/>
              <a:ahLst/>
              <a:cxnLst/>
              <a:rect l="l" t="t" r="r" b="b"/>
              <a:pathLst>
                <a:path w="543" h="353" extrusionOk="0">
                  <a:moveTo>
                    <a:pt x="543" y="0"/>
                  </a:moveTo>
                  <a:cubicBezTo>
                    <a:pt x="326" y="27"/>
                    <a:pt x="163" y="54"/>
                    <a:pt x="0" y="163"/>
                  </a:cubicBezTo>
                  <a:cubicBezTo>
                    <a:pt x="55" y="217"/>
                    <a:pt x="109" y="298"/>
                    <a:pt x="190" y="353"/>
                  </a:cubicBezTo>
                  <a:lnTo>
                    <a:pt x="543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4709904" y="2324152"/>
              <a:ext cx="77501" cy="61031"/>
            </a:xfrm>
            <a:custGeom>
              <a:avLst/>
              <a:gdLst/>
              <a:ahLst/>
              <a:cxnLst/>
              <a:rect l="l" t="t" r="r" b="b"/>
              <a:pathLst>
                <a:path w="1275" h="1004" extrusionOk="0">
                  <a:moveTo>
                    <a:pt x="1004" y="0"/>
                  </a:moveTo>
                  <a:lnTo>
                    <a:pt x="0" y="1004"/>
                  </a:lnTo>
                  <a:lnTo>
                    <a:pt x="434" y="1004"/>
                  </a:lnTo>
                  <a:lnTo>
                    <a:pt x="1275" y="163"/>
                  </a:lnTo>
                  <a:cubicBezTo>
                    <a:pt x="1248" y="163"/>
                    <a:pt x="1221" y="190"/>
                    <a:pt x="1166" y="190"/>
                  </a:cubicBezTo>
                  <a:cubicBezTo>
                    <a:pt x="1139" y="109"/>
                    <a:pt x="1085" y="27"/>
                    <a:pt x="100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4792328" y="2320808"/>
              <a:ext cx="8267" cy="6687"/>
            </a:xfrm>
            <a:custGeom>
              <a:avLst/>
              <a:gdLst/>
              <a:ahLst/>
              <a:cxnLst/>
              <a:rect l="l" t="t" r="r" b="b"/>
              <a:pathLst>
                <a:path w="136" h="110" extrusionOk="0">
                  <a:moveTo>
                    <a:pt x="0" y="1"/>
                  </a:moveTo>
                  <a:cubicBezTo>
                    <a:pt x="27" y="55"/>
                    <a:pt x="27" y="82"/>
                    <a:pt x="27" y="10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4729659" y="2299411"/>
              <a:ext cx="140231" cy="122061"/>
            </a:xfrm>
            <a:custGeom>
              <a:avLst/>
              <a:gdLst/>
              <a:ahLst/>
              <a:cxnLst/>
              <a:rect l="l" t="t" r="r" b="b"/>
              <a:pathLst>
                <a:path w="2307" h="2008" extrusionOk="0">
                  <a:moveTo>
                    <a:pt x="2116" y="0"/>
                  </a:moveTo>
                  <a:cubicBezTo>
                    <a:pt x="2008" y="0"/>
                    <a:pt x="1872" y="55"/>
                    <a:pt x="1872" y="136"/>
                  </a:cubicBezTo>
                  <a:cubicBezTo>
                    <a:pt x="1872" y="163"/>
                    <a:pt x="1872" y="190"/>
                    <a:pt x="1899" y="217"/>
                  </a:cubicBezTo>
                  <a:cubicBezTo>
                    <a:pt x="1863" y="235"/>
                    <a:pt x="1842" y="241"/>
                    <a:pt x="1826" y="241"/>
                  </a:cubicBezTo>
                  <a:cubicBezTo>
                    <a:pt x="1794" y="241"/>
                    <a:pt x="1782" y="217"/>
                    <a:pt x="1709" y="217"/>
                  </a:cubicBezTo>
                  <a:lnTo>
                    <a:pt x="1547" y="380"/>
                  </a:lnTo>
                  <a:lnTo>
                    <a:pt x="1411" y="516"/>
                  </a:lnTo>
                  <a:lnTo>
                    <a:pt x="462" y="1438"/>
                  </a:lnTo>
                  <a:lnTo>
                    <a:pt x="435" y="1465"/>
                  </a:lnTo>
                  <a:lnTo>
                    <a:pt x="1" y="1926"/>
                  </a:lnTo>
                  <a:cubicBezTo>
                    <a:pt x="109" y="1926"/>
                    <a:pt x="245" y="1926"/>
                    <a:pt x="299" y="1953"/>
                  </a:cubicBezTo>
                  <a:cubicBezTo>
                    <a:pt x="326" y="1980"/>
                    <a:pt x="326" y="1980"/>
                    <a:pt x="326" y="2007"/>
                  </a:cubicBezTo>
                  <a:lnTo>
                    <a:pt x="1520" y="841"/>
                  </a:lnTo>
                  <a:lnTo>
                    <a:pt x="1628" y="705"/>
                  </a:lnTo>
                  <a:lnTo>
                    <a:pt x="2306" y="27"/>
                  </a:lnTo>
                  <a:cubicBezTo>
                    <a:pt x="2252" y="0"/>
                    <a:pt x="2198" y="0"/>
                    <a:pt x="211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4765948" y="2327434"/>
              <a:ext cx="105584" cy="98962"/>
            </a:xfrm>
            <a:custGeom>
              <a:avLst/>
              <a:gdLst/>
              <a:ahLst/>
              <a:cxnLst/>
              <a:rect l="l" t="t" r="r" b="b"/>
              <a:pathLst>
                <a:path w="1737" h="1628" extrusionOk="0">
                  <a:moveTo>
                    <a:pt x="1628" y="0"/>
                  </a:moveTo>
                  <a:lnTo>
                    <a:pt x="0" y="1628"/>
                  </a:lnTo>
                  <a:lnTo>
                    <a:pt x="407" y="1628"/>
                  </a:lnTo>
                  <a:lnTo>
                    <a:pt x="1736" y="326"/>
                  </a:lnTo>
                  <a:cubicBezTo>
                    <a:pt x="1709" y="244"/>
                    <a:pt x="1655" y="109"/>
                    <a:pt x="162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4821991" y="2368648"/>
              <a:ext cx="67654" cy="56107"/>
            </a:xfrm>
            <a:custGeom>
              <a:avLst/>
              <a:gdLst/>
              <a:ahLst/>
              <a:cxnLst/>
              <a:rect l="l" t="t" r="r" b="b"/>
              <a:pathLst>
                <a:path w="1113" h="923" extrusionOk="0">
                  <a:moveTo>
                    <a:pt x="923" y="0"/>
                  </a:moveTo>
                  <a:lnTo>
                    <a:pt x="1" y="923"/>
                  </a:lnTo>
                  <a:cubicBezTo>
                    <a:pt x="55" y="923"/>
                    <a:pt x="136" y="896"/>
                    <a:pt x="218" y="868"/>
                  </a:cubicBezTo>
                  <a:cubicBezTo>
                    <a:pt x="326" y="814"/>
                    <a:pt x="272" y="733"/>
                    <a:pt x="407" y="733"/>
                  </a:cubicBezTo>
                  <a:cubicBezTo>
                    <a:pt x="462" y="733"/>
                    <a:pt x="516" y="733"/>
                    <a:pt x="570" y="760"/>
                  </a:cubicBezTo>
                  <a:lnTo>
                    <a:pt x="1113" y="217"/>
                  </a:lnTo>
                  <a:cubicBezTo>
                    <a:pt x="1004" y="136"/>
                    <a:pt x="923" y="82"/>
                    <a:pt x="92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4871470" y="2390106"/>
              <a:ext cx="52822" cy="37931"/>
            </a:xfrm>
            <a:custGeom>
              <a:avLst/>
              <a:gdLst/>
              <a:ahLst/>
              <a:cxnLst/>
              <a:rect l="l" t="t" r="r" b="b"/>
              <a:pathLst>
                <a:path w="869" h="624" extrusionOk="0">
                  <a:moveTo>
                    <a:pt x="570" y="0"/>
                  </a:moveTo>
                  <a:lnTo>
                    <a:pt x="0" y="570"/>
                  </a:lnTo>
                  <a:cubicBezTo>
                    <a:pt x="82" y="597"/>
                    <a:pt x="163" y="624"/>
                    <a:pt x="244" y="624"/>
                  </a:cubicBezTo>
                  <a:lnTo>
                    <a:pt x="380" y="624"/>
                  </a:lnTo>
                  <a:lnTo>
                    <a:pt x="624" y="380"/>
                  </a:lnTo>
                  <a:lnTo>
                    <a:pt x="760" y="217"/>
                  </a:lnTo>
                  <a:lnTo>
                    <a:pt x="868" y="136"/>
                  </a:lnTo>
                  <a:cubicBezTo>
                    <a:pt x="787" y="81"/>
                    <a:pt x="678" y="54"/>
                    <a:pt x="57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4586206" y="2279594"/>
              <a:ext cx="56165" cy="54466"/>
            </a:xfrm>
            <a:custGeom>
              <a:avLst/>
              <a:gdLst/>
              <a:ahLst/>
              <a:cxnLst/>
              <a:rect l="l" t="t" r="r" b="b"/>
              <a:pathLst>
                <a:path w="924" h="896" extrusionOk="0">
                  <a:moveTo>
                    <a:pt x="923" y="1"/>
                  </a:moveTo>
                  <a:cubicBezTo>
                    <a:pt x="815" y="1"/>
                    <a:pt x="760" y="55"/>
                    <a:pt x="679" y="55"/>
                  </a:cubicBezTo>
                  <a:cubicBezTo>
                    <a:pt x="598" y="55"/>
                    <a:pt x="516" y="55"/>
                    <a:pt x="462" y="28"/>
                  </a:cubicBezTo>
                  <a:lnTo>
                    <a:pt x="272" y="218"/>
                  </a:lnTo>
                  <a:cubicBezTo>
                    <a:pt x="299" y="272"/>
                    <a:pt x="326" y="299"/>
                    <a:pt x="326" y="326"/>
                  </a:cubicBezTo>
                  <a:cubicBezTo>
                    <a:pt x="326" y="543"/>
                    <a:pt x="109" y="733"/>
                    <a:pt x="1" y="896"/>
                  </a:cubicBezTo>
                  <a:lnTo>
                    <a:pt x="923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4592832" y="2286220"/>
              <a:ext cx="87409" cy="75863"/>
            </a:xfrm>
            <a:custGeom>
              <a:avLst/>
              <a:gdLst/>
              <a:ahLst/>
              <a:cxnLst/>
              <a:rect l="l" t="t" r="r" b="b"/>
              <a:pathLst>
                <a:path w="1438" h="1248" extrusionOk="0">
                  <a:moveTo>
                    <a:pt x="1112" y="0"/>
                  </a:moveTo>
                  <a:lnTo>
                    <a:pt x="0" y="1085"/>
                  </a:lnTo>
                  <a:cubicBezTo>
                    <a:pt x="82" y="1112"/>
                    <a:pt x="163" y="1112"/>
                    <a:pt x="217" y="1167"/>
                  </a:cubicBezTo>
                  <a:cubicBezTo>
                    <a:pt x="217" y="1194"/>
                    <a:pt x="244" y="1221"/>
                    <a:pt x="272" y="1248"/>
                  </a:cubicBezTo>
                  <a:lnTo>
                    <a:pt x="1438" y="82"/>
                  </a:lnTo>
                  <a:cubicBezTo>
                    <a:pt x="1411" y="82"/>
                    <a:pt x="1357" y="82"/>
                    <a:pt x="1329" y="55"/>
                  </a:cubicBezTo>
                  <a:cubicBezTo>
                    <a:pt x="1221" y="55"/>
                    <a:pt x="1167" y="27"/>
                    <a:pt x="111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4625777" y="2291144"/>
              <a:ext cx="94034" cy="79206"/>
            </a:xfrm>
            <a:custGeom>
              <a:avLst/>
              <a:gdLst/>
              <a:ahLst/>
              <a:cxnLst/>
              <a:rect l="l" t="t" r="r" b="b"/>
              <a:pathLst>
                <a:path w="1547" h="1303" extrusionOk="0">
                  <a:moveTo>
                    <a:pt x="1276" y="1"/>
                  </a:moveTo>
                  <a:lnTo>
                    <a:pt x="1" y="1303"/>
                  </a:lnTo>
                  <a:cubicBezTo>
                    <a:pt x="164" y="1248"/>
                    <a:pt x="516" y="1113"/>
                    <a:pt x="516" y="1058"/>
                  </a:cubicBezTo>
                  <a:cubicBezTo>
                    <a:pt x="516" y="869"/>
                    <a:pt x="869" y="543"/>
                    <a:pt x="1113" y="462"/>
                  </a:cubicBezTo>
                  <a:cubicBezTo>
                    <a:pt x="1140" y="462"/>
                    <a:pt x="1221" y="435"/>
                    <a:pt x="1303" y="435"/>
                  </a:cubicBezTo>
                  <a:lnTo>
                    <a:pt x="1547" y="163"/>
                  </a:lnTo>
                  <a:cubicBezTo>
                    <a:pt x="1493" y="109"/>
                    <a:pt x="1384" y="55"/>
                    <a:pt x="127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4695072" y="2223548"/>
              <a:ext cx="47838" cy="42916"/>
            </a:xfrm>
            <a:custGeom>
              <a:avLst/>
              <a:gdLst/>
              <a:ahLst/>
              <a:cxnLst/>
              <a:rect l="l" t="t" r="r" b="b"/>
              <a:pathLst>
                <a:path w="787" h="706" extrusionOk="0">
                  <a:moveTo>
                    <a:pt x="651" y="1"/>
                  </a:moveTo>
                  <a:cubicBezTo>
                    <a:pt x="597" y="1"/>
                    <a:pt x="543" y="1"/>
                    <a:pt x="434" y="28"/>
                  </a:cubicBezTo>
                  <a:lnTo>
                    <a:pt x="407" y="55"/>
                  </a:lnTo>
                  <a:cubicBezTo>
                    <a:pt x="407" y="82"/>
                    <a:pt x="434" y="109"/>
                    <a:pt x="461" y="109"/>
                  </a:cubicBezTo>
                  <a:lnTo>
                    <a:pt x="434" y="109"/>
                  </a:lnTo>
                  <a:cubicBezTo>
                    <a:pt x="380" y="109"/>
                    <a:pt x="298" y="163"/>
                    <a:pt x="271" y="190"/>
                  </a:cubicBezTo>
                  <a:cubicBezTo>
                    <a:pt x="298" y="218"/>
                    <a:pt x="353" y="218"/>
                    <a:pt x="380" y="218"/>
                  </a:cubicBezTo>
                  <a:cubicBezTo>
                    <a:pt x="353" y="218"/>
                    <a:pt x="326" y="218"/>
                    <a:pt x="326" y="245"/>
                  </a:cubicBezTo>
                  <a:lnTo>
                    <a:pt x="326" y="353"/>
                  </a:lnTo>
                  <a:cubicBezTo>
                    <a:pt x="326" y="353"/>
                    <a:pt x="326" y="380"/>
                    <a:pt x="353" y="380"/>
                  </a:cubicBezTo>
                  <a:lnTo>
                    <a:pt x="217" y="380"/>
                  </a:lnTo>
                  <a:cubicBezTo>
                    <a:pt x="136" y="380"/>
                    <a:pt x="81" y="435"/>
                    <a:pt x="0" y="462"/>
                  </a:cubicBezTo>
                  <a:cubicBezTo>
                    <a:pt x="27" y="516"/>
                    <a:pt x="0" y="489"/>
                    <a:pt x="0" y="570"/>
                  </a:cubicBezTo>
                  <a:cubicBezTo>
                    <a:pt x="0" y="624"/>
                    <a:pt x="54" y="679"/>
                    <a:pt x="109" y="679"/>
                  </a:cubicBezTo>
                  <a:cubicBezTo>
                    <a:pt x="136" y="679"/>
                    <a:pt x="136" y="706"/>
                    <a:pt x="163" y="706"/>
                  </a:cubicBezTo>
                  <a:lnTo>
                    <a:pt x="597" y="272"/>
                  </a:lnTo>
                  <a:lnTo>
                    <a:pt x="787" y="82"/>
                  </a:lnTo>
                  <a:cubicBezTo>
                    <a:pt x="760" y="28"/>
                    <a:pt x="678" y="1"/>
                    <a:pt x="651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4728018" y="2231815"/>
              <a:ext cx="51181" cy="37992"/>
            </a:xfrm>
            <a:custGeom>
              <a:avLst/>
              <a:gdLst/>
              <a:ahLst/>
              <a:cxnLst/>
              <a:rect l="l" t="t" r="r" b="b"/>
              <a:pathLst>
                <a:path w="842" h="625" extrusionOk="0">
                  <a:moveTo>
                    <a:pt x="570" y="0"/>
                  </a:moveTo>
                  <a:lnTo>
                    <a:pt x="1" y="597"/>
                  </a:lnTo>
                  <a:cubicBezTo>
                    <a:pt x="55" y="570"/>
                    <a:pt x="109" y="570"/>
                    <a:pt x="163" y="543"/>
                  </a:cubicBezTo>
                  <a:cubicBezTo>
                    <a:pt x="163" y="516"/>
                    <a:pt x="218" y="461"/>
                    <a:pt x="272" y="461"/>
                  </a:cubicBezTo>
                  <a:cubicBezTo>
                    <a:pt x="272" y="516"/>
                    <a:pt x="326" y="570"/>
                    <a:pt x="380" y="624"/>
                  </a:cubicBezTo>
                  <a:lnTo>
                    <a:pt x="841" y="163"/>
                  </a:lnTo>
                  <a:cubicBezTo>
                    <a:pt x="733" y="109"/>
                    <a:pt x="652" y="54"/>
                    <a:pt x="57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4737926" y="2269747"/>
              <a:ext cx="13251" cy="9908"/>
            </a:xfrm>
            <a:custGeom>
              <a:avLst/>
              <a:gdLst/>
              <a:ahLst/>
              <a:cxnLst/>
              <a:rect l="l" t="t" r="r" b="b"/>
              <a:pathLst>
                <a:path w="218" h="163" extrusionOk="0">
                  <a:moveTo>
                    <a:pt x="217" y="0"/>
                  </a:moveTo>
                  <a:cubicBezTo>
                    <a:pt x="109" y="0"/>
                    <a:pt x="0" y="0"/>
                    <a:pt x="0" y="109"/>
                  </a:cubicBezTo>
                  <a:cubicBezTo>
                    <a:pt x="0" y="136"/>
                    <a:pt x="27" y="136"/>
                    <a:pt x="55" y="163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4795611" y="2216983"/>
              <a:ext cx="8328" cy="8267"/>
            </a:xfrm>
            <a:custGeom>
              <a:avLst/>
              <a:gdLst/>
              <a:ahLst/>
              <a:cxnLst/>
              <a:rect l="l" t="t" r="r" b="b"/>
              <a:pathLst>
                <a:path w="137" h="136" extrusionOk="0">
                  <a:moveTo>
                    <a:pt x="136" y="0"/>
                  </a:moveTo>
                  <a:lnTo>
                    <a:pt x="136" y="0"/>
                  </a:lnTo>
                  <a:cubicBezTo>
                    <a:pt x="82" y="27"/>
                    <a:pt x="28" y="81"/>
                    <a:pt x="1" y="13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4826915" y="2236739"/>
              <a:ext cx="36349" cy="33068"/>
            </a:xfrm>
            <a:custGeom>
              <a:avLst/>
              <a:gdLst/>
              <a:ahLst/>
              <a:cxnLst/>
              <a:rect l="l" t="t" r="r" b="b"/>
              <a:pathLst>
                <a:path w="598" h="544" extrusionOk="0">
                  <a:moveTo>
                    <a:pt x="516" y="1"/>
                  </a:moveTo>
                  <a:lnTo>
                    <a:pt x="1" y="516"/>
                  </a:lnTo>
                  <a:cubicBezTo>
                    <a:pt x="137" y="516"/>
                    <a:pt x="299" y="543"/>
                    <a:pt x="326" y="543"/>
                  </a:cubicBezTo>
                  <a:cubicBezTo>
                    <a:pt x="408" y="516"/>
                    <a:pt x="598" y="272"/>
                    <a:pt x="598" y="163"/>
                  </a:cubicBezTo>
                  <a:cubicBezTo>
                    <a:pt x="598" y="109"/>
                    <a:pt x="571" y="55"/>
                    <a:pt x="51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4670333" y="2240022"/>
              <a:ext cx="11610" cy="9969"/>
            </a:xfrm>
            <a:custGeom>
              <a:avLst/>
              <a:gdLst/>
              <a:ahLst/>
              <a:cxnLst/>
              <a:rect l="l" t="t" r="r" b="b"/>
              <a:pathLst>
                <a:path w="191" h="164" extrusionOk="0">
                  <a:moveTo>
                    <a:pt x="190" y="1"/>
                  </a:moveTo>
                  <a:lnTo>
                    <a:pt x="190" y="1"/>
                  </a:lnTo>
                  <a:cubicBezTo>
                    <a:pt x="82" y="28"/>
                    <a:pt x="0" y="82"/>
                    <a:pt x="0" y="136"/>
                  </a:cubicBezTo>
                  <a:cubicBezTo>
                    <a:pt x="0" y="164"/>
                    <a:pt x="0" y="164"/>
                    <a:pt x="0" y="16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4731300" y="2216983"/>
              <a:ext cx="16594" cy="3343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" y="0"/>
                  </a:moveTo>
                  <a:cubicBezTo>
                    <a:pt x="1" y="54"/>
                    <a:pt x="55" y="54"/>
                    <a:pt x="109" y="54"/>
                  </a:cubicBezTo>
                  <a:lnTo>
                    <a:pt x="272" y="54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4622495" y="2216983"/>
              <a:ext cx="31365" cy="24741"/>
            </a:xfrm>
            <a:custGeom>
              <a:avLst/>
              <a:gdLst/>
              <a:ahLst/>
              <a:cxnLst/>
              <a:rect l="l" t="t" r="r" b="b"/>
              <a:pathLst>
                <a:path w="516" h="407" extrusionOk="0">
                  <a:moveTo>
                    <a:pt x="516" y="0"/>
                  </a:moveTo>
                  <a:cubicBezTo>
                    <a:pt x="407" y="54"/>
                    <a:pt x="299" y="81"/>
                    <a:pt x="163" y="136"/>
                  </a:cubicBezTo>
                  <a:cubicBezTo>
                    <a:pt x="136" y="163"/>
                    <a:pt x="1" y="271"/>
                    <a:pt x="1" y="298"/>
                  </a:cubicBezTo>
                  <a:cubicBezTo>
                    <a:pt x="1" y="298"/>
                    <a:pt x="55" y="353"/>
                    <a:pt x="82" y="407"/>
                  </a:cubicBezTo>
                  <a:cubicBezTo>
                    <a:pt x="109" y="407"/>
                    <a:pt x="136" y="380"/>
                    <a:pt x="163" y="353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4652158" y="2195708"/>
              <a:ext cx="66013" cy="49359"/>
            </a:xfrm>
            <a:custGeom>
              <a:avLst/>
              <a:gdLst/>
              <a:ahLst/>
              <a:cxnLst/>
              <a:rect l="l" t="t" r="r" b="b"/>
              <a:pathLst>
                <a:path w="1086" h="812" extrusionOk="0">
                  <a:moveTo>
                    <a:pt x="953" y="0"/>
                  </a:moveTo>
                  <a:cubicBezTo>
                    <a:pt x="892" y="0"/>
                    <a:pt x="821" y="12"/>
                    <a:pt x="760" y="25"/>
                  </a:cubicBezTo>
                  <a:lnTo>
                    <a:pt x="1" y="784"/>
                  </a:lnTo>
                  <a:cubicBezTo>
                    <a:pt x="28" y="784"/>
                    <a:pt x="55" y="811"/>
                    <a:pt x="82" y="811"/>
                  </a:cubicBezTo>
                  <a:cubicBezTo>
                    <a:pt x="164" y="811"/>
                    <a:pt x="218" y="730"/>
                    <a:pt x="245" y="648"/>
                  </a:cubicBezTo>
                  <a:cubicBezTo>
                    <a:pt x="381" y="648"/>
                    <a:pt x="489" y="513"/>
                    <a:pt x="516" y="377"/>
                  </a:cubicBezTo>
                  <a:cubicBezTo>
                    <a:pt x="570" y="431"/>
                    <a:pt x="570" y="513"/>
                    <a:pt x="625" y="567"/>
                  </a:cubicBezTo>
                  <a:lnTo>
                    <a:pt x="977" y="214"/>
                  </a:lnTo>
                  <a:lnTo>
                    <a:pt x="1032" y="187"/>
                  </a:lnTo>
                  <a:lnTo>
                    <a:pt x="1059" y="133"/>
                  </a:lnTo>
                  <a:cubicBezTo>
                    <a:pt x="1086" y="133"/>
                    <a:pt x="1086" y="106"/>
                    <a:pt x="1086" y="79"/>
                  </a:cubicBezTo>
                  <a:cubicBezTo>
                    <a:pt x="1086" y="19"/>
                    <a:pt x="1028" y="0"/>
                    <a:pt x="95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4752757" y="2157594"/>
              <a:ext cx="51181" cy="44557"/>
            </a:xfrm>
            <a:custGeom>
              <a:avLst/>
              <a:gdLst/>
              <a:ahLst/>
              <a:cxnLst/>
              <a:rect l="l" t="t" r="r" b="b"/>
              <a:pathLst>
                <a:path w="842" h="733" extrusionOk="0">
                  <a:moveTo>
                    <a:pt x="570" y="1"/>
                  </a:moveTo>
                  <a:lnTo>
                    <a:pt x="299" y="299"/>
                  </a:lnTo>
                  <a:lnTo>
                    <a:pt x="217" y="353"/>
                  </a:lnTo>
                  <a:lnTo>
                    <a:pt x="0" y="570"/>
                  </a:lnTo>
                  <a:cubicBezTo>
                    <a:pt x="55" y="652"/>
                    <a:pt x="136" y="733"/>
                    <a:pt x="245" y="733"/>
                  </a:cubicBezTo>
                  <a:lnTo>
                    <a:pt x="272" y="733"/>
                  </a:lnTo>
                  <a:lnTo>
                    <a:pt x="489" y="516"/>
                  </a:lnTo>
                  <a:lnTo>
                    <a:pt x="678" y="326"/>
                  </a:lnTo>
                  <a:lnTo>
                    <a:pt x="706" y="272"/>
                  </a:lnTo>
                  <a:lnTo>
                    <a:pt x="841" y="163"/>
                  </a:lnTo>
                  <a:cubicBezTo>
                    <a:pt x="787" y="82"/>
                    <a:pt x="706" y="28"/>
                    <a:pt x="57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728018" y="2179417"/>
              <a:ext cx="11610" cy="9544"/>
            </a:xfrm>
            <a:custGeom>
              <a:avLst/>
              <a:gdLst/>
              <a:ahLst/>
              <a:cxnLst/>
              <a:rect l="l" t="t" r="r" b="b"/>
              <a:pathLst>
                <a:path w="191" h="157" extrusionOk="0">
                  <a:moveTo>
                    <a:pt x="65" y="1"/>
                  </a:moveTo>
                  <a:cubicBezTo>
                    <a:pt x="28" y="1"/>
                    <a:pt x="1" y="21"/>
                    <a:pt x="1" y="76"/>
                  </a:cubicBezTo>
                  <a:cubicBezTo>
                    <a:pt x="1" y="103"/>
                    <a:pt x="28" y="130"/>
                    <a:pt x="55" y="157"/>
                  </a:cubicBezTo>
                  <a:lnTo>
                    <a:pt x="190" y="48"/>
                  </a:lnTo>
                  <a:cubicBezTo>
                    <a:pt x="150" y="21"/>
                    <a:pt x="102" y="1"/>
                    <a:pt x="6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4912683" y="2281236"/>
              <a:ext cx="59387" cy="62733"/>
            </a:xfrm>
            <a:custGeom>
              <a:avLst/>
              <a:gdLst/>
              <a:ahLst/>
              <a:cxnLst/>
              <a:rect l="l" t="t" r="r" b="b"/>
              <a:pathLst>
                <a:path w="977" h="1032" extrusionOk="0">
                  <a:moveTo>
                    <a:pt x="651" y="1"/>
                  </a:moveTo>
                  <a:cubicBezTo>
                    <a:pt x="624" y="1"/>
                    <a:pt x="597" y="137"/>
                    <a:pt x="570" y="137"/>
                  </a:cubicBezTo>
                  <a:lnTo>
                    <a:pt x="326" y="489"/>
                  </a:lnTo>
                  <a:lnTo>
                    <a:pt x="136" y="679"/>
                  </a:lnTo>
                  <a:cubicBezTo>
                    <a:pt x="136" y="679"/>
                    <a:pt x="163" y="706"/>
                    <a:pt x="163" y="706"/>
                  </a:cubicBezTo>
                  <a:lnTo>
                    <a:pt x="136" y="706"/>
                  </a:lnTo>
                  <a:lnTo>
                    <a:pt x="0" y="869"/>
                  </a:lnTo>
                  <a:cubicBezTo>
                    <a:pt x="82" y="950"/>
                    <a:pt x="163" y="977"/>
                    <a:pt x="245" y="1032"/>
                  </a:cubicBezTo>
                  <a:lnTo>
                    <a:pt x="977" y="164"/>
                  </a:lnTo>
                  <a:cubicBezTo>
                    <a:pt x="977" y="137"/>
                    <a:pt x="977" y="1"/>
                    <a:pt x="97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4943987" y="2320808"/>
              <a:ext cx="44616" cy="42977"/>
            </a:xfrm>
            <a:custGeom>
              <a:avLst/>
              <a:gdLst/>
              <a:ahLst/>
              <a:cxnLst/>
              <a:rect l="l" t="t" r="r" b="b"/>
              <a:pathLst>
                <a:path w="734" h="707" extrusionOk="0">
                  <a:moveTo>
                    <a:pt x="516" y="1"/>
                  </a:moveTo>
                  <a:lnTo>
                    <a:pt x="1" y="516"/>
                  </a:lnTo>
                  <a:cubicBezTo>
                    <a:pt x="28" y="543"/>
                    <a:pt x="82" y="570"/>
                    <a:pt x="109" y="598"/>
                  </a:cubicBezTo>
                  <a:cubicBezTo>
                    <a:pt x="136" y="625"/>
                    <a:pt x="164" y="706"/>
                    <a:pt x="218" y="706"/>
                  </a:cubicBezTo>
                  <a:lnTo>
                    <a:pt x="733" y="218"/>
                  </a:lnTo>
                  <a:cubicBezTo>
                    <a:pt x="733" y="191"/>
                    <a:pt x="733" y="191"/>
                    <a:pt x="733" y="191"/>
                  </a:cubicBezTo>
                  <a:cubicBezTo>
                    <a:pt x="679" y="191"/>
                    <a:pt x="570" y="164"/>
                    <a:pt x="543" y="164"/>
                  </a:cubicBezTo>
                  <a:cubicBezTo>
                    <a:pt x="543" y="82"/>
                    <a:pt x="570" y="164"/>
                    <a:pt x="570" y="28"/>
                  </a:cubicBezTo>
                  <a:cubicBezTo>
                    <a:pt x="570" y="1"/>
                    <a:pt x="543" y="1"/>
                    <a:pt x="51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4876394" y="2220266"/>
              <a:ext cx="19877" cy="16534"/>
            </a:xfrm>
            <a:custGeom>
              <a:avLst/>
              <a:gdLst/>
              <a:ahLst/>
              <a:cxnLst/>
              <a:rect l="l" t="t" r="r" b="b"/>
              <a:pathLst>
                <a:path w="327" h="272" extrusionOk="0">
                  <a:moveTo>
                    <a:pt x="1" y="0"/>
                  </a:moveTo>
                  <a:cubicBezTo>
                    <a:pt x="1" y="0"/>
                    <a:pt x="82" y="82"/>
                    <a:pt x="82" y="109"/>
                  </a:cubicBezTo>
                  <a:lnTo>
                    <a:pt x="136" y="82"/>
                  </a:lnTo>
                  <a:lnTo>
                    <a:pt x="136" y="244"/>
                  </a:lnTo>
                  <a:cubicBezTo>
                    <a:pt x="136" y="244"/>
                    <a:pt x="136" y="272"/>
                    <a:pt x="136" y="272"/>
                  </a:cubicBezTo>
                  <a:lnTo>
                    <a:pt x="326" y="109"/>
                  </a:lnTo>
                  <a:cubicBezTo>
                    <a:pt x="245" y="55"/>
                    <a:pt x="163" y="0"/>
                    <a:pt x="10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4899492" y="2220266"/>
              <a:ext cx="47899" cy="29725"/>
            </a:xfrm>
            <a:custGeom>
              <a:avLst/>
              <a:gdLst/>
              <a:ahLst/>
              <a:cxnLst/>
              <a:rect l="l" t="t" r="r" b="b"/>
              <a:pathLst>
                <a:path w="788" h="489" extrusionOk="0">
                  <a:moveTo>
                    <a:pt x="434" y="0"/>
                  </a:moveTo>
                  <a:lnTo>
                    <a:pt x="380" y="55"/>
                  </a:lnTo>
                  <a:lnTo>
                    <a:pt x="299" y="136"/>
                  </a:lnTo>
                  <a:lnTo>
                    <a:pt x="272" y="190"/>
                  </a:lnTo>
                  <a:lnTo>
                    <a:pt x="163" y="299"/>
                  </a:lnTo>
                  <a:cubicBezTo>
                    <a:pt x="217" y="326"/>
                    <a:pt x="272" y="353"/>
                    <a:pt x="326" y="353"/>
                  </a:cubicBezTo>
                  <a:cubicBezTo>
                    <a:pt x="245" y="353"/>
                    <a:pt x="190" y="326"/>
                    <a:pt x="136" y="299"/>
                  </a:cubicBezTo>
                  <a:lnTo>
                    <a:pt x="0" y="434"/>
                  </a:lnTo>
                  <a:cubicBezTo>
                    <a:pt x="0" y="461"/>
                    <a:pt x="28" y="489"/>
                    <a:pt x="82" y="489"/>
                  </a:cubicBezTo>
                  <a:cubicBezTo>
                    <a:pt x="163" y="489"/>
                    <a:pt x="299" y="461"/>
                    <a:pt x="407" y="434"/>
                  </a:cubicBezTo>
                  <a:lnTo>
                    <a:pt x="570" y="272"/>
                  </a:lnTo>
                  <a:cubicBezTo>
                    <a:pt x="489" y="272"/>
                    <a:pt x="407" y="217"/>
                    <a:pt x="380" y="190"/>
                  </a:cubicBezTo>
                  <a:lnTo>
                    <a:pt x="380" y="190"/>
                  </a:lnTo>
                  <a:cubicBezTo>
                    <a:pt x="434" y="217"/>
                    <a:pt x="489" y="272"/>
                    <a:pt x="597" y="272"/>
                  </a:cubicBezTo>
                  <a:lnTo>
                    <a:pt x="651" y="244"/>
                  </a:lnTo>
                  <a:lnTo>
                    <a:pt x="787" y="82"/>
                  </a:lnTo>
                  <a:cubicBezTo>
                    <a:pt x="679" y="55"/>
                    <a:pt x="597" y="0"/>
                    <a:pt x="46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4930797" y="2228472"/>
              <a:ext cx="37991" cy="37080"/>
            </a:xfrm>
            <a:custGeom>
              <a:avLst/>
              <a:gdLst/>
              <a:ahLst/>
              <a:cxnLst/>
              <a:rect l="l" t="t" r="r" b="b"/>
              <a:pathLst>
                <a:path w="625" h="610" extrusionOk="0">
                  <a:moveTo>
                    <a:pt x="625" y="1"/>
                  </a:moveTo>
                  <a:lnTo>
                    <a:pt x="1" y="598"/>
                  </a:lnTo>
                  <a:cubicBezTo>
                    <a:pt x="19" y="607"/>
                    <a:pt x="46" y="610"/>
                    <a:pt x="76" y="610"/>
                  </a:cubicBezTo>
                  <a:cubicBezTo>
                    <a:pt x="136" y="610"/>
                    <a:pt x="209" y="598"/>
                    <a:pt x="245" y="598"/>
                  </a:cubicBezTo>
                  <a:lnTo>
                    <a:pt x="435" y="598"/>
                  </a:lnTo>
                  <a:lnTo>
                    <a:pt x="543" y="489"/>
                  </a:lnTo>
                  <a:cubicBezTo>
                    <a:pt x="543" y="326"/>
                    <a:pt x="625" y="218"/>
                    <a:pt x="625" y="82"/>
                  </a:cubicBezTo>
                  <a:cubicBezTo>
                    <a:pt x="625" y="55"/>
                    <a:pt x="625" y="28"/>
                    <a:pt x="62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4947330" y="2418129"/>
              <a:ext cx="6626" cy="3343"/>
            </a:xfrm>
            <a:custGeom>
              <a:avLst/>
              <a:gdLst/>
              <a:ahLst/>
              <a:cxnLst/>
              <a:rect l="l" t="t" r="r" b="b"/>
              <a:pathLst>
                <a:path w="109" h="55" extrusionOk="0">
                  <a:moveTo>
                    <a:pt x="109" y="0"/>
                  </a:moveTo>
                  <a:cubicBezTo>
                    <a:pt x="54" y="0"/>
                    <a:pt x="0" y="0"/>
                    <a:pt x="0" y="27"/>
                  </a:cubicBezTo>
                  <a:cubicBezTo>
                    <a:pt x="0" y="54"/>
                    <a:pt x="0" y="54"/>
                    <a:pt x="27" y="54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4962162" y="2403297"/>
              <a:ext cx="6626" cy="6626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109" y="0"/>
                  </a:moveTo>
                  <a:cubicBezTo>
                    <a:pt x="54" y="0"/>
                    <a:pt x="27" y="54"/>
                    <a:pt x="0" y="109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4967085" y="2411503"/>
              <a:ext cx="31365" cy="23160"/>
            </a:xfrm>
            <a:custGeom>
              <a:avLst/>
              <a:gdLst/>
              <a:ahLst/>
              <a:cxnLst/>
              <a:rect l="l" t="t" r="r" b="b"/>
              <a:pathLst>
                <a:path w="516" h="381" extrusionOk="0">
                  <a:moveTo>
                    <a:pt x="299" y="1"/>
                  </a:moveTo>
                  <a:lnTo>
                    <a:pt x="0" y="299"/>
                  </a:lnTo>
                  <a:cubicBezTo>
                    <a:pt x="136" y="326"/>
                    <a:pt x="272" y="380"/>
                    <a:pt x="326" y="380"/>
                  </a:cubicBezTo>
                  <a:lnTo>
                    <a:pt x="516" y="191"/>
                  </a:lnTo>
                  <a:cubicBezTo>
                    <a:pt x="462" y="136"/>
                    <a:pt x="380" y="55"/>
                    <a:pt x="29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4996748" y="2289503"/>
              <a:ext cx="34708" cy="29725"/>
            </a:xfrm>
            <a:custGeom>
              <a:avLst/>
              <a:gdLst/>
              <a:ahLst/>
              <a:cxnLst/>
              <a:rect l="l" t="t" r="r" b="b"/>
              <a:pathLst>
                <a:path w="571" h="489" extrusionOk="0">
                  <a:moveTo>
                    <a:pt x="408" y="1"/>
                  </a:moveTo>
                  <a:cubicBezTo>
                    <a:pt x="245" y="1"/>
                    <a:pt x="191" y="163"/>
                    <a:pt x="191" y="190"/>
                  </a:cubicBezTo>
                  <a:cubicBezTo>
                    <a:pt x="191" y="209"/>
                    <a:pt x="191" y="248"/>
                    <a:pt x="191" y="326"/>
                  </a:cubicBezTo>
                  <a:lnTo>
                    <a:pt x="1" y="326"/>
                  </a:lnTo>
                  <a:cubicBezTo>
                    <a:pt x="1" y="407"/>
                    <a:pt x="82" y="434"/>
                    <a:pt x="82" y="489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5005015" y="2325793"/>
              <a:ext cx="21457" cy="18175"/>
            </a:xfrm>
            <a:custGeom>
              <a:avLst/>
              <a:gdLst/>
              <a:ahLst/>
              <a:cxnLst/>
              <a:rect l="l" t="t" r="r" b="b"/>
              <a:pathLst>
                <a:path w="353" h="299" extrusionOk="0">
                  <a:moveTo>
                    <a:pt x="272" y="0"/>
                  </a:moveTo>
                  <a:cubicBezTo>
                    <a:pt x="258" y="0"/>
                    <a:pt x="251" y="7"/>
                    <a:pt x="248" y="22"/>
                  </a:cubicBezTo>
                  <a:lnTo>
                    <a:pt x="248" y="22"/>
                  </a:lnTo>
                  <a:lnTo>
                    <a:pt x="272" y="0"/>
                  </a:lnTo>
                  <a:close/>
                  <a:moveTo>
                    <a:pt x="248" y="22"/>
                  </a:moveTo>
                  <a:lnTo>
                    <a:pt x="0" y="244"/>
                  </a:lnTo>
                  <a:cubicBezTo>
                    <a:pt x="0" y="271"/>
                    <a:pt x="0" y="271"/>
                    <a:pt x="0" y="299"/>
                  </a:cubicBezTo>
                  <a:lnTo>
                    <a:pt x="163" y="299"/>
                  </a:lnTo>
                  <a:cubicBezTo>
                    <a:pt x="244" y="217"/>
                    <a:pt x="326" y="217"/>
                    <a:pt x="353" y="82"/>
                  </a:cubicBezTo>
                  <a:lnTo>
                    <a:pt x="244" y="82"/>
                  </a:lnTo>
                  <a:cubicBezTo>
                    <a:pt x="244" y="55"/>
                    <a:pt x="244" y="35"/>
                    <a:pt x="248" y="22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5023129" y="2294426"/>
              <a:ext cx="46257" cy="33068"/>
            </a:xfrm>
            <a:custGeom>
              <a:avLst/>
              <a:gdLst/>
              <a:ahLst/>
              <a:cxnLst/>
              <a:rect l="l" t="t" r="r" b="b"/>
              <a:pathLst>
                <a:path w="761" h="544" extrusionOk="0">
                  <a:moveTo>
                    <a:pt x="489" y="1"/>
                  </a:moveTo>
                  <a:lnTo>
                    <a:pt x="1" y="489"/>
                  </a:lnTo>
                  <a:cubicBezTo>
                    <a:pt x="28" y="489"/>
                    <a:pt x="55" y="543"/>
                    <a:pt x="163" y="543"/>
                  </a:cubicBezTo>
                  <a:cubicBezTo>
                    <a:pt x="408" y="543"/>
                    <a:pt x="516" y="381"/>
                    <a:pt x="625" y="245"/>
                  </a:cubicBezTo>
                  <a:cubicBezTo>
                    <a:pt x="625" y="245"/>
                    <a:pt x="760" y="137"/>
                    <a:pt x="760" y="109"/>
                  </a:cubicBezTo>
                  <a:cubicBezTo>
                    <a:pt x="760" y="82"/>
                    <a:pt x="760" y="55"/>
                    <a:pt x="760" y="1"/>
                  </a:cubicBezTo>
                  <a:cubicBezTo>
                    <a:pt x="724" y="10"/>
                    <a:pt x="691" y="13"/>
                    <a:pt x="660" y="13"/>
                  </a:cubicBezTo>
                  <a:cubicBezTo>
                    <a:pt x="597" y="13"/>
                    <a:pt x="543" y="1"/>
                    <a:pt x="48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4854998" y="2187258"/>
              <a:ext cx="18175" cy="18236"/>
            </a:xfrm>
            <a:custGeom>
              <a:avLst/>
              <a:gdLst/>
              <a:ahLst/>
              <a:cxnLst/>
              <a:rect l="l" t="t" r="r" b="b"/>
              <a:pathLst>
                <a:path w="299" h="300" extrusionOk="0">
                  <a:moveTo>
                    <a:pt x="54" y="1"/>
                  </a:moveTo>
                  <a:lnTo>
                    <a:pt x="0" y="55"/>
                  </a:lnTo>
                  <a:cubicBezTo>
                    <a:pt x="27" y="136"/>
                    <a:pt x="109" y="245"/>
                    <a:pt x="190" y="299"/>
                  </a:cubicBezTo>
                  <a:lnTo>
                    <a:pt x="298" y="191"/>
                  </a:lnTo>
                  <a:cubicBezTo>
                    <a:pt x="217" y="136"/>
                    <a:pt x="163" y="28"/>
                    <a:pt x="5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4879676" y="2261480"/>
              <a:ext cx="5045" cy="3343"/>
            </a:xfrm>
            <a:custGeom>
              <a:avLst/>
              <a:gdLst/>
              <a:ahLst/>
              <a:cxnLst/>
              <a:rect l="l" t="t" r="r" b="b"/>
              <a:pathLst>
                <a:path w="83" h="55" extrusionOk="0">
                  <a:moveTo>
                    <a:pt x="82" y="0"/>
                  </a:moveTo>
                  <a:lnTo>
                    <a:pt x="1" y="55"/>
                  </a:lnTo>
                  <a:cubicBezTo>
                    <a:pt x="55" y="55"/>
                    <a:pt x="82" y="28"/>
                    <a:pt x="8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4859921" y="2139479"/>
              <a:ext cx="21518" cy="16534"/>
            </a:xfrm>
            <a:custGeom>
              <a:avLst/>
              <a:gdLst/>
              <a:ahLst/>
              <a:cxnLst/>
              <a:rect l="l" t="t" r="r" b="b"/>
              <a:pathLst>
                <a:path w="354" h="272" extrusionOk="0">
                  <a:moveTo>
                    <a:pt x="245" y="0"/>
                  </a:moveTo>
                  <a:cubicBezTo>
                    <a:pt x="163" y="0"/>
                    <a:pt x="109" y="54"/>
                    <a:pt x="0" y="54"/>
                  </a:cubicBezTo>
                  <a:cubicBezTo>
                    <a:pt x="0" y="163"/>
                    <a:pt x="28" y="163"/>
                    <a:pt x="136" y="163"/>
                  </a:cubicBezTo>
                  <a:cubicBezTo>
                    <a:pt x="136" y="217"/>
                    <a:pt x="109" y="244"/>
                    <a:pt x="82" y="244"/>
                  </a:cubicBezTo>
                  <a:cubicBezTo>
                    <a:pt x="82" y="271"/>
                    <a:pt x="82" y="271"/>
                    <a:pt x="109" y="271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4874753" y="2144403"/>
              <a:ext cx="41273" cy="28084"/>
            </a:xfrm>
            <a:custGeom>
              <a:avLst/>
              <a:gdLst/>
              <a:ahLst/>
              <a:cxnLst/>
              <a:rect l="l" t="t" r="r" b="b"/>
              <a:pathLst>
                <a:path w="679" h="462" extrusionOk="0">
                  <a:moveTo>
                    <a:pt x="435" y="1"/>
                  </a:moveTo>
                  <a:lnTo>
                    <a:pt x="1" y="435"/>
                  </a:lnTo>
                  <a:lnTo>
                    <a:pt x="82" y="435"/>
                  </a:lnTo>
                  <a:cubicBezTo>
                    <a:pt x="159" y="435"/>
                    <a:pt x="228" y="417"/>
                    <a:pt x="278" y="417"/>
                  </a:cubicBezTo>
                  <a:cubicBezTo>
                    <a:pt x="315" y="417"/>
                    <a:pt x="342" y="427"/>
                    <a:pt x="353" y="462"/>
                  </a:cubicBezTo>
                  <a:lnTo>
                    <a:pt x="407" y="462"/>
                  </a:lnTo>
                  <a:lnTo>
                    <a:pt x="679" y="163"/>
                  </a:lnTo>
                  <a:cubicBezTo>
                    <a:pt x="624" y="136"/>
                    <a:pt x="624" y="1"/>
                    <a:pt x="46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4920949" y="2159235"/>
              <a:ext cx="24739" cy="26443"/>
            </a:xfrm>
            <a:custGeom>
              <a:avLst/>
              <a:gdLst/>
              <a:ahLst/>
              <a:cxnLst/>
              <a:rect l="l" t="t" r="r" b="b"/>
              <a:pathLst>
                <a:path w="407" h="435" extrusionOk="0">
                  <a:moveTo>
                    <a:pt x="271" y="1"/>
                  </a:moveTo>
                  <a:lnTo>
                    <a:pt x="0" y="245"/>
                  </a:lnTo>
                  <a:cubicBezTo>
                    <a:pt x="109" y="272"/>
                    <a:pt x="136" y="380"/>
                    <a:pt x="244" y="435"/>
                  </a:cubicBezTo>
                  <a:lnTo>
                    <a:pt x="407" y="272"/>
                  </a:lnTo>
                  <a:cubicBezTo>
                    <a:pt x="380" y="218"/>
                    <a:pt x="271" y="163"/>
                    <a:pt x="244" y="136"/>
                  </a:cubicBezTo>
                  <a:cubicBezTo>
                    <a:pt x="244" y="109"/>
                    <a:pt x="298" y="82"/>
                    <a:pt x="298" y="55"/>
                  </a:cubicBezTo>
                  <a:cubicBezTo>
                    <a:pt x="298" y="28"/>
                    <a:pt x="271" y="28"/>
                    <a:pt x="271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4907759" y="2180693"/>
              <a:ext cx="11549" cy="6626"/>
            </a:xfrm>
            <a:custGeom>
              <a:avLst/>
              <a:gdLst/>
              <a:ahLst/>
              <a:cxnLst/>
              <a:rect l="l" t="t" r="r" b="b"/>
              <a:pathLst>
                <a:path w="190" h="109" extrusionOk="0">
                  <a:moveTo>
                    <a:pt x="109" y="0"/>
                  </a:moveTo>
                  <a:lnTo>
                    <a:pt x="0" y="109"/>
                  </a:lnTo>
                  <a:cubicBezTo>
                    <a:pt x="81" y="109"/>
                    <a:pt x="163" y="82"/>
                    <a:pt x="190" y="55"/>
                  </a:cubicBezTo>
                  <a:cubicBezTo>
                    <a:pt x="163" y="27"/>
                    <a:pt x="136" y="27"/>
                    <a:pt x="10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4981917" y="2207075"/>
              <a:ext cx="29724" cy="18175"/>
            </a:xfrm>
            <a:custGeom>
              <a:avLst/>
              <a:gdLst/>
              <a:ahLst/>
              <a:cxnLst/>
              <a:rect l="l" t="t" r="r" b="b"/>
              <a:pathLst>
                <a:path w="489" h="299" extrusionOk="0">
                  <a:moveTo>
                    <a:pt x="245" y="0"/>
                  </a:moveTo>
                  <a:cubicBezTo>
                    <a:pt x="190" y="0"/>
                    <a:pt x="136" y="27"/>
                    <a:pt x="82" y="27"/>
                  </a:cubicBezTo>
                  <a:lnTo>
                    <a:pt x="28" y="82"/>
                  </a:lnTo>
                  <a:cubicBezTo>
                    <a:pt x="28" y="109"/>
                    <a:pt x="1" y="109"/>
                    <a:pt x="1" y="136"/>
                  </a:cubicBezTo>
                  <a:cubicBezTo>
                    <a:pt x="1" y="163"/>
                    <a:pt x="136" y="217"/>
                    <a:pt x="245" y="299"/>
                  </a:cubicBezTo>
                  <a:lnTo>
                    <a:pt x="489" y="55"/>
                  </a:lnTo>
                  <a:cubicBezTo>
                    <a:pt x="407" y="27"/>
                    <a:pt x="353" y="0"/>
                    <a:pt x="24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5014923" y="2220266"/>
              <a:ext cx="36289" cy="18175"/>
            </a:xfrm>
            <a:custGeom>
              <a:avLst/>
              <a:gdLst/>
              <a:ahLst/>
              <a:cxnLst/>
              <a:rect l="l" t="t" r="r" b="b"/>
              <a:pathLst>
                <a:path w="597" h="299" extrusionOk="0">
                  <a:moveTo>
                    <a:pt x="163" y="0"/>
                  </a:moveTo>
                  <a:lnTo>
                    <a:pt x="0" y="190"/>
                  </a:lnTo>
                  <a:lnTo>
                    <a:pt x="27" y="190"/>
                  </a:lnTo>
                  <a:cubicBezTo>
                    <a:pt x="109" y="190"/>
                    <a:pt x="163" y="163"/>
                    <a:pt x="190" y="109"/>
                  </a:cubicBezTo>
                  <a:cubicBezTo>
                    <a:pt x="244" y="163"/>
                    <a:pt x="298" y="244"/>
                    <a:pt x="326" y="299"/>
                  </a:cubicBezTo>
                  <a:lnTo>
                    <a:pt x="597" y="27"/>
                  </a:lnTo>
                  <a:lnTo>
                    <a:pt x="543" y="27"/>
                  </a:lnTo>
                  <a:cubicBezTo>
                    <a:pt x="515" y="27"/>
                    <a:pt x="461" y="82"/>
                    <a:pt x="407" y="82"/>
                  </a:cubicBezTo>
                  <a:cubicBezTo>
                    <a:pt x="298" y="82"/>
                    <a:pt x="244" y="55"/>
                    <a:pt x="16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5061059" y="2230174"/>
              <a:ext cx="18175" cy="4985"/>
            </a:xfrm>
            <a:custGeom>
              <a:avLst/>
              <a:gdLst/>
              <a:ahLst/>
              <a:cxnLst/>
              <a:rect l="l" t="t" r="r" b="b"/>
              <a:pathLst>
                <a:path w="299" h="82" extrusionOk="0">
                  <a:moveTo>
                    <a:pt x="82" y="0"/>
                  </a:moveTo>
                  <a:lnTo>
                    <a:pt x="1" y="81"/>
                  </a:lnTo>
                  <a:lnTo>
                    <a:pt x="299" y="81"/>
                  </a:lnTo>
                  <a:cubicBezTo>
                    <a:pt x="272" y="27"/>
                    <a:pt x="163" y="27"/>
                    <a:pt x="8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5039602" y="2235098"/>
              <a:ext cx="37991" cy="36351"/>
            </a:xfrm>
            <a:custGeom>
              <a:avLst/>
              <a:gdLst/>
              <a:ahLst/>
              <a:cxnLst/>
              <a:rect l="l" t="t" r="r" b="b"/>
              <a:pathLst>
                <a:path w="625" h="598" extrusionOk="0">
                  <a:moveTo>
                    <a:pt x="354" y="0"/>
                  </a:moveTo>
                  <a:lnTo>
                    <a:pt x="82" y="245"/>
                  </a:lnTo>
                  <a:cubicBezTo>
                    <a:pt x="109" y="272"/>
                    <a:pt x="109" y="272"/>
                    <a:pt x="109" y="272"/>
                  </a:cubicBezTo>
                  <a:cubicBezTo>
                    <a:pt x="82" y="299"/>
                    <a:pt x="1" y="353"/>
                    <a:pt x="1" y="407"/>
                  </a:cubicBezTo>
                  <a:cubicBezTo>
                    <a:pt x="1" y="462"/>
                    <a:pt x="82" y="543"/>
                    <a:pt x="164" y="597"/>
                  </a:cubicBezTo>
                  <a:lnTo>
                    <a:pt x="625" y="136"/>
                  </a:lnTo>
                  <a:cubicBezTo>
                    <a:pt x="598" y="136"/>
                    <a:pt x="569" y="138"/>
                    <a:pt x="540" y="138"/>
                  </a:cubicBezTo>
                  <a:cubicBezTo>
                    <a:pt x="455" y="138"/>
                    <a:pt x="374" y="122"/>
                    <a:pt x="35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5065982" y="2253213"/>
              <a:ext cx="49540" cy="33068"/>
            </a:xfrm>
            <a:custGeom>
              <a:avLst/>
              <a:gdLst/>
              <a:ahLst/>
              <a:cxnLst/>
              <a:rect l="l" t="t" r="r" b="b"/>
              <a:pathLst>
                <a:path w="815" h="544" extrusionOk="0">
                  <a:moveTo>
                    <a:pt x="462" y="1"/>
                  </a:moveTo>
                  <a:lnTo>
                    <a:pt x="1" y="462"/>
                  </a:lnTo>
                  <a:cubicBezTo>
                    <a:pt x="55" y="462"/>
                    <a:pt x="109" y="543"/>
                    <a:pt x="137" y="543"/>
                  </a:cubicBezTo>
                  <a:cubicBezTo>
                    <a:pt x="218" y="543"/>
                    <a:pt x="326" y="462"/>
                    <a:pt x="381" y="462"/>
                  </a:cubicBezTo>
                  <a:lnTo>
                    <a:pt x="462" y="462"/>
                  </a:lnTo>
                  <a:lnTo>
                    <a:pt x="815" y="82"/>
                  </a:lnTo>
                  <a:cubicBezTo>
                    <a:pt x="679" y="82"/>
                    <a:pt x="571" y="28"/>
                    <a:pt x="46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5112179" y="2243365"/>
              <a:ext cx="64371" cy="39633"/>
            </a:xfrm>
            <a:custGeom>
              <a:avLst/>
              <a:gdLst/>
              <a:ahLst/>
              <a:cxnLst/>
              <a:rect l="l" t="t" r="r" b="b"/>
              <a:pathLst>
                <a:path w="1059" h="652" extrusionOk="0">
                  <a:moveTo>
                    <a:pt x="1058" y="0"/>
                  </a:moveTo>
                  <a:cubicBezTo>
                    <a:pt x="841" y="0"/>
                    <a:pt x="678" y="81"/>
                    <a:pt x="516" y="136"/>
                  </a:cubicBezTo>
                  <a:lnTo>
                    <a:pt x="0" y="651"/>
                  </a:lnTo>
                  <a:cubicBezTo>
                    <a:pt x="28" y="651"/>
                    <a:pt x="55" y="624"/>
                    <a:pt x="109" y="624"/>
                  </a:cubicBezTo>
                  <a:lnTo>
                    <a:pt x="407" y="624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5169864" y="2246647"/>
              <a:ext cx="46257" cy="36351"/>
            </a:xfrm>
            <a:custGeom>
              <a:avLst/>
              <a:gdLst/>
              <a:ahLst/>
              <a:cxnLst/>
              <a:rect l="l" t="t" r="r" b="b"/>
              <a:pathLst>
                <a:path w="761" h="598" extrusionOk="0">
                  <a:moveTo>
                    <a:pt x="489" y="0"/>
                  </a:moveTo>
                  <a:lnTo>
                    <a:pt x="1" y="516"/>
                  </a:lnTo>
                  <a:cubicBezTo>
                    <a:pt x="1" y="543"/>
                    <a:pt x="55" y="597"/>
                    <a:pt x="136" y="597"/>
                  </a:cubicBezTo>
                  <a:cubicBezTo>
                    <a:pt x="191" y="597"/>
                    <a:pt x="272" y="570"/>
                    <a:pt x="326" y="570"/>
                  </a:cubicBezTo>
                  <a:lnTo>
                    <a:pt x="760" y="136"/>
                  </a:lnTo>
                  <a:cubicBezTo>
                    <a:pt x="706" y="55"/>
                    <a:pt x="625" y="27"/>
                    <a:pt x="48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4985199" y="2246647"/>
              <a:ext cx="34708" cy="24801"/>
            </a:xfrm>
            <a:custGeom>
              <a:avLst/>
              <a:gdLst/>
              <a:ahLst/>
              <a:cxnLst/>
              <a:rect l="l" t="t" r="r" b="b"/>
              <a:pathLst>
                <a:path w="571" h="408" extrusionOk="0">
                  <a:moveTo>
                    <a:pt x="353" y="0"/>
                  </a:moveTo>
                  <a:cubicBezTo>
                    <a:pt x="164" y="0"/>
                    <a:pt x="191" y="190"/>
                    <a:pt x="109" y="190"/>
                  </a:cubicBezTo>
                  <a:cubicBezTo>
                    <a:pt x="109" y="190"/>
                    <a:pt x="1" y="244"/>
                    <a:pt x="1" y="299"/>
                  </a:cubicBezTo>
                  <a:cubicBezTo>
                    <a:pt x="1" y="299"/>
                    <a:pt x="136" y="353"/>
                    <a:pt x="245" y="407"/>
                  </a:cubicBezTo>
                  <a:lnTo>
                    <a:pt x="570" y="82"/>
                  </a:lnTo>
                  <a:cubicBezTo>
                    <a:pt x="489" y="55"/>
                    <a:pt x="435" y="0"/>
                    <a:pt x="35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5018205" y="2269747"/>
              <a:ext cx="8267" cy="8267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136" y="0"/>
                  </a:moveTo>
                  <a:lnTo>
                    <a:pt x="0" y="136"/>
                  </a:lnTo>
                  <a:cubicBezTo>
                    <a:pt x="55" y="136"/>
                    <a:pt x="109" y="81"/>
                    <a:pt x="13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5001733" y="2187258"/>
              <a:ext cx="33006" cy="11610"/>
            </a:xfrm>
            <a:custGeom>
              <a:avLst/>
              <a:gdLst/>
              <a:ahLst/>
              <a:cxnLst/>
              <a:rect l="l" t="t" r="r" b="b"/>
              <a:pathLst>
                <a:path w="543" h="191" extrusionOk="0">
                  <a:moveTo>
                    <a:pt x="136" y="1"/>
                  </a:moveTo>
                  <a:lnTo>
                    <a:pt x="0" y="136"/>
                  </a:lnTo>
                  <a:cubicBezTo>
                    <a:pt x="136" y="164"/>
                    <a:pt x="298" y="191"/>
                    <a:pt x="326" y="191"/>
                  </a:cubicBezTo>
                  <a:cubicBezTo>
                    <a:pt x="353" y="191"/>
                    <a:pt x="407" y="191"/>
                    <a:pt x="407" y="164"/>
                  </a:cubicBezTo>
                  <a:lnTo>
                    <a:pt x="543" y="109"/>
                  </a:lnTo>
                  <a:lnTo>
                    <a:pt x="543" y="1"/>
                  </a:lnTo>
                  <a:cubicBezTo>
                    <a:pt x="470" y="10"/>
                    <a:pt x="437" y="13"/>
                    <a:pt x="422" y="13"/>
                  </a:cubicBezTo>
                  <a:cubicBezTo>
                    <a:pt x="392" y="13"/>
                    <a:pt x="434" y="1"/>
                    <a:pt x="38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4962162" y="2151029"/>
              <a:ext cx="8267" cy="8267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136" y="0"/>
                  </a:moveTo>
                  <a:lnTo>
                    <a:pt x="136" y="0"/>
                  </a:lnTo>
                  <a:cubicBezTo>
                    <a:pt x="54" y="27"/>
                    <a:pt x="0" y="54"/>
                    <a:pt x="0" y="109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4973650" y="2157594"/>
              <a:ext cx="31426" cy="27111"/>
            </a:xfrm>
            <a:custGeom>
              <a:avLst/>
              <a:gdLst/>
              <a:ahLst/>
              <a:cxnLst/>
              <a:rect l="l" t="t" r="r" b="b"/>
              <a:pathLst>
                <a:path w="517" h="446" extrusionOk="0">
                  <a:moveTo>
                    <a:pt x="218" y="1"/>
                  </a:moveTo>
                  <a:lnTo>
                    <a:pt x="1" y="245"/>
                  </a:lnTo>
                  <a:cubicBezTo>
                    <a:pt x="28" y="272"/>
                    <a:pt x="55" y="299"/>
                    <a:pt x="82" y="326"/>
                  </a:cubicBezTo>
                  <a:cubicBezTo>
                    <a:pt x="55" y="326"/>
                    <a:pt x="1" y="353"/>
                    <a:pt x="1" y="380"/>
                  </a:cubicBezTo>
                  <a:cubicBezTo>
                    <a:pt x="1" y="420"/>
                    <a:pt x="45" y="445"/>
                    <a:pt x="121" y="445"/>
                  </a:cubicBezTo>
                  <a:cubicBezTo>
                    <a:pt x="149" y="445"/>
                    <a:pt x="182" y="442"/>
                    <a:pt x="218" y="435"/>
                  </a:cubicBezTo>
                  <a:lnTo>
                    <a:pt x="516" y="136"/>
                  </a:lnTo>
                  <a:cubicBezTo>
                    <a:pt x="462" y="82"/>
                    <a:pt x="272" y="163"/>
                    <a:pt x="27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4943987" y="2119662"/>
              <a:ext cx="8328" cy="504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1" y="1"/>
                  </a:moveTo>
                  <a:cubicBezTo>
                    <a:pt x="1" y="28"/>
                    <a:pt x="28" y="55"/>
                    <a:pt x="55" y="82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5008297" y="2075166"/>
              <a:ext cx="34708" cy="23160"/>
            </a:xfrm>
            <a:custGeom>
              <a:avLst/>
              <a:gdLst/>
              <a:ahLst/>
              <a:cxnLst/>
              <a:rect l="l" t="t" r="r" b="b"/>
              <a:pathLst>
                <a:path w="571" h="381" extrusionOk="0">
                  <a:moveTo>
                    <a:pt x="190" y="0"/>
                  </a:moveTo>
                  <a:lnTo>
                    <a:pt x="190" y="28"/>
                  </a:lnTo>
                  <a:cubicBezTo>
                    <a:pt x="218" y="136"/>
                    <a:pt x="326" y="190"/>
                    <a:pt x="435" y="190"/>
                  </a:cubicBezTo>
                  <a:lnTo>
                    <a:pt x="570" y="55"/>
                  </a:lnTo>
                  <a:cubicBezTo>
                    <a:pt x="462" y="28"/>
                    <a:pt x="326" y="28"/>
                    <a:pt x="190" y="0"/>
                  </a:cubicBezTo>
                  <a:close/>
                  <a:moveTo>
                    <a:pt x="299" y="190"/>
                  </a:moveTo>
                  <a:cubicBezTo>
                    <a:pt x="136" y="190"/>
                    <a:pt x="82" y="190"/>
                    <a:pt x="1" y="245"/>
                  </a:cubicBezTo>
                  <a:cubicBezTo>
                    <a:pt x="1" y="272"/>
                    <a:pt x="55" y="380"/>
                    <a:pt x="82" y="380"/>
                  </a:cubicBezTo>
                  <a:cubicBezTo>
                    <a:pt x="136" y="380"/>
                    <a:pt x="190" y="353"/>
                    <a:pt x="272" y="353"/>
                  </a:cubicBezTo>
                  <a:lnTo>
                    <a:pt x="435" y="19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993466" y="2116380"/>
              <a:ext cx="11610" cy="8328"/>
            </a:xfrm>
            <a:custGeom>
              <a:avLst/>
              <a:gdLst/>
              <a:ahLst/>
              <a:cxnLst/>
              <a:rect l="l" t="t" r="r" b="b"/>
              <a:pathLst>
                <a:path w="191" h="137" extrusionOk="0">
                  <a:moveTo>
                    <a:pt x="0" y="1"/>
                  </a:moveTo>
                  <a:cubicBezTo>
                    <a:pt x="0" y="55"/>
                    <a:pt x="28" y="109"/>
                    <a:pt x="55" y="136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4998390" y="2099906"/>
              <a:ext cx="21518" cy="13252"/>
            </a:xfrm>
            <a:custGeom>
              <a:avLst/>
              <a:gdLst/>
              <a:ahLst/>
              <a:cxnLst/>
              <a:rect l="l" t="t" r="r" b="b"/>
              <a:pathLst>
                <a:path w="354" h="218" extrusionOk="0">
                  <a:moveTo>
                    <a:pt x="164" y="0"/>
                  </a:moveTo>
                  <a:cubicBezTo>
                    <a:pt x="109" y="0"/>
                    <a:pt x="1" y="0"/>
                    <a:pt x="1" y="82"/>
                  </a:cubicBezTo>
                  <a:cubicBezTo>
                    <a:pt x="1" y="136"/>
                    <a:pt x="82" y="163"/>
                    <a:pt x="164" y="217"/>
                  </a:cubicBezTo>
                  <a:lnTo>
                    <a:pt x="353" y="27"/>
                  </a:lnTo>
                  <a:cubicBezTo>
                    <a:pt x="299" y="27"/>
                    <a:pt x="245" y="0"/>
                    <a:pt x="16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5009939" y="2088357"/>
              <a:ext cx="59448" cy="54466"/>
            </a:xfrm>
            <a:custGeom>
              <a:avLst/>
              <a:gdLst/>
              <a:ahLst/>
              <a:cxnLst/>
              <a:rect l="l" t="t" r="r" b="b"/>
              <a:pathLst>
                <a:path w="978" h="896" extrusionOk="0">
                  <a:moveTo>
                    <a:pt x="787" y="0"/>
                  </a:moveTo>
                  <a:lnTo>
                    <a:pt x="82" y="706"/>
                  </a:lnTo>
                  <a:lnTo>
                    <a:pt x="191" y="706"/>
                  </a:lnTo>
                  <a:cubicBezTo>
                    <a:pt x="136" y="760"/>
                    <a:pt x="82" y="760"/>
                    <a:pt x="1" y="787"/>
                  </a:cubicBezTo>
                  <a:cubicBezTo>
                    <a:pt x="1" y="841"/>
                    <a:pt x="1" y="868"/>
                    <a:pt x="55" y="868"/>
                  </a:cubicBezTo>
                  <a:cubicBezTo>
                    <a:pt x="136" y="868"/>
                    <a:pt x="163" y="841"/>
                    <a:pt x="245" y="787"/>
                  </a:cubicBezTo>
                  <a:cubicBezTo>
                    <a:pt x="245" y="841"/>
                    <a:pt x="272" y="895"/>
                    <a:pt x="299" y="895"/>
                  </a:cubicBezTo>
                  <a:lnTo>
                    <a:pt x="977" y="245"/>
                  </a:lnTo>
                  <a:cubicBezTo>
                    <a:pt x="950" y="245"/>
                    <a:pt x="923" y="245"/>
                    <a:pt x="923" y="217"/>
                  </a:cubicBezTo>
                  <a:cubicBezTo>
                    <a:pt x="842" y="190"/>
                    <a:pt x="814" y="82"/>
                    <a:pt x="78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5074249" y="2137108"/>
              <a:ext cx="62730" cy="37020"/>
            </a:xfrm>
            <a:custGeom>
              <a:avLst/>
              <a:gdLst/>
              <a:ahLst/>
              <a:cxnLst/>
              <a:rect l="l" t="t" r="r" b="b"/>
              <a:pathLst>
                <a:path w="1032" h="609" extrusionOk="0">
                  <a:moveTo>
                    <a:pt x="343" y="280"/>
                  </a:moveTo>
                  <a:lnTo>
                    <a:pt x="272" y="338"/>
                  </a:lnTo>
                  <a:lnTo>
                    <a:pt x="435" y="338"/>
                  </a:lnTo>
                  <a:cubicBezTo>
                    <a:pt x="410" y="338"/>
                    <a:pt x="386" y="338"/>
                    <a:pt x="343" y="280"/>
                  </a:cubicBezTo>
                  <a:close/>
                  <a:moveTo>
                    <a:pt x="918" y="0"/>
                  </a:moveTo>
                  <a:cubicBezTo>
                    <a:pt x="841" y="0"/>
                    <a:pt x="769" y="12"/>
                    <a:pt x="733" y="12"/>
                  </a:cubicBezTo>
                  <a:lnTo>
                    <a:pt x="679" y="12"/>
                  </a:lnTo>
                  <a:lnTo>
                    <a:pt x="435" y="207"/>
                  </a:lnTo>
                  <a:lnTo>
                    <a:pt x="435" y="207"/>
                  </a:lnTo>
                  <a:cubicBezTo>
                    <a:pt x="435" y="206"/>
                    <a:pt x="435" y="204"/>
                    <a:pt x="435" y="202"/>
                  </a:cubicBezTo>
                  <a:cubicBezTo>
                    <a:pt x="380" y="229"/>
                    <a:pt x="380" y="229"/>
                    <a:pt x="326" y="256"/>
                  </a:cubicBezTo>
                  <a:cubicBezTo>
                    <a:pt x="332" y="265"/>
                    <a:pt x="338" y="273"/>
                    <a:pt x="343" y="280"/>
                  </a:cubicBezTo>
                  <a:lnTo>
                    <a:pt x="343" y="280"/>
                  </a:lnTo>
                  <a:lnTo>
                    <a:pt x="435" y="207"/>
                  </a:lnTo>
                  <a:lnTo>
                    <a:pt x="435" y="207"/>
                  </a:lnTo>
                  <a:cubicBezTo>
                    <a:pt x="435" y="287"/>
                    <a:pt x="437" y="365"/>
                    <a:pt x="543" y="365"/>
                  </a:cubicBezTo>
                  <a:cubicBezTo>
                    <a:pt x="624" y="365"/>
                    <a:pt x="706" y="229"/>
                    <a:pt x="814" y="175"/>
                  </a:cubicBezTo>
                  <a:lnTo>
                    <a:pt x="1031" y="12"/>
                  </a:lnTo>
                  <a:cubicBezTo>
                    <a:pt x="995" y="3"/>
                    <a:pt x="956" y="0"/>
                    <a:pt x="918" y="0"/>
                  </a:cubicBezTo>
                  <a:close/>
                  <a:moveTo>
                    <a:pt x="190" y="338"/>
                  </a:moveTo>
                  <a:lnTo>
                    <a:pt x="190" y="403"/>
                  </a:lnTo>
                  <a:lnTo>
                    <a:pt x="272" y="338"/>
                  </a:lnTo>
                  <a:close/>
                  <a:moveTo>
                    <a:pt x="190" y="403"/>
                  </a:moveTo>
                  <a:lnTo>
                    <a:pt x="1" y="555"/>
                  </a:lnTo>
                  <a:cubicBezTo>
                    <a:pt x="82" y="609"/>
                    <a:pt x="190" y="609"/>
                    <a:pt x="190" y="609"/>
                  </a:cubicBezTo>
                  <a:lnTo>
                    <a:pt x="190" y="403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5070967" y="2169143"/>
              <a:ext cx="4984" cy="6626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82" y="0"/>
                  </a:moveTo>
                  <a:lnTo>
                    <a:pt x="0" y="109"/>
                  </a:lnTo>
                  <a:cubicBezTo>
                    <a:pt x="27" y="82"/>
                    <a:pt x="55" y="55"/>
                    <a:pt x="8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5118744" y="2502198"/>
              <a:ext cx="42975" cy="44557"/>
            </a:xfrm>
            <a:custGeom>
              <a:avLst/>
              <a:gdLst/>
              <a:ahLst/>
              <a:cxnLst/>
              <a:rect l="l" t="t" r="r" b="b"/>
              <a:pathLst>
                <a:path w="707" h="733" extrusionOk="0">
                  <a:moveTo>
                    <a:pt x="435" y="0"/>
                  </a:moveTo>
                  <a:lnTo>
                    <a:pt x="326" y="272"/>
                  </a:lnTo>
                  <a:cubicBezTo>
                    <a:pt x="326" y="299"/>
                    <a:pt x="489" y="326"/>
                    <a:pt x="489" y="353"/>
                  </a:cubicBezTo>
                  <a:lnTo>
                    <a:pt x="489" y="364"/>
                  </a:lnTo>
                  <a:lnTo>
                    <a:pt x="706" y="136"/>
                  </a:lnTo>
                  <a:cubicBezTo>
                    <a:pt x="652" y="136"/>
                    <a:pt x="598" y="82"/>
                    <a:pt x="570" y="28"/>
                  </a:cubicBezTo>
                  <a:cubicBezTo>
                    <a:pt x="543" y="55"/>
                    <a:pt x="516" y="82"/>
                    <a:pt x="489" y="109"/>
                  </a:cubicBezTo>
                  <a:cubicBezTo>
                    <a:pt x="462" y="55"/>
                    <a:pt x="462" y="28"/>
                    <a:pt x="435" y="0"/>
                  </a:cubicBezTo>
                  <a:close/>
                  <a:moveTo>
                    <a:pt x="489" y="364"/>
                  </a:moveTo>
                  <a:lnTo>
                    <a:pt x="326" y="536"/>
                  </a:lnTo>
                  <a:lnTo>
                    <a:pt x="326" y="536"/>
                  </a:lnTo>
                  <a:cubicBezTo>
                    <a:pt x="402" y="517"/>
                    <a:pt x="489" y="494"/>
                    <a:pt x="489" y="462"/>
                  </a:cubicBezTo>
                  <a:lnTo>
                    <a:pt x="489" y="364"/>
                  </a:lnTo>
                  <a:close/>
                  <a:moveTo>
                    <a:pt x="326" y="536"/>
                  </a:moveTo>
                  <a:cubicBezTo>
                    <a:pt x="275" y="548"/>
                    <a:pt x="229" y="559"/>
                    <a:pt x="218" y="570"/>
                  </a:cubicBezTo>
                  <a:cubicBezTo>
                    <a:pt x="191" y="624"/>
                    <a:pt x="1" y="597"/>
                    <a:pt x="1" y="733"/>
                  </a:cubicBezTo>
                  <a:cubicBezTo>
                    <a:pt x="55" y="733"/>
                    <a:pt x="82" y="706"/>
                    <a:pt x="164" y="706"/>
                  </a:cubicBezTo>
                  <a:lnTo>
                    <a:pt x="326" y="536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5143483" y="2517030"/>
              <a:ext cx="46257" cy="36351"/>
            </a:xfrm>
            <a:custGeom>
              <a:avLst/>
              <a:gdLst/>
              <a:ahLst/>
              <a:cxnLst/>
              <a:rect l="l" t="t" r="r" b="b"/>
              <a:pathLst>
                <a:path w="761" h="598" extrusionOk="0">
                  <a:moveTo>
                    <a:pt x="597" y="1"/>
                  </a:moveTo>
                  <a:lnTo>
                    <a:pt x="326" y="272"/>
                  </a:lnTo>
                  <a:lnTo>
                    <a:pt x="326" y="272"/>
                  </a:lnTo>
                  <a:cubicBezTo>
                    <a:pt x="380" y="272"/>
                    <a:pt x="516" y="380"/>
                    <a:pt x="597" y="435"/>
                  </a:cubicBezTo>
                  <a:lnTo>
                    <a:pt x="760" y="245"/>
                  </a:lnTo>
                  <a:cubicBezTo>
                    <a:pt x="733" y="218"/>
                    <a:pt x="760" y="163"/>
                    <a:pt x="706" y="109"/>
                  </a:cubicBezTo>
                  <a:cubicBezTo>
                    <a:pt x="679" y="55"/>
                    <a:pt x="625" y="28"/>
                    <a:pt x="597" y="1"/>
                  </a:cubicBezTo>
                  <a:close/>
                  <a:moveTo>
                    <a:pt x="326" y="272"/>
                  </a:moveTo>
                  <a:lnTo>
                    <a:pt x="1" y="597"/>
                  </a:lnTo>
                  <a:cubicBezTo>
                    <a:pt x="136" y="597"/>
                    <a:pt x="326" y="435"/>
                    <a:pt x="326" y="272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5202870" y="2538488"/>
              <a:ext cx="8267" cy="4985"/>
            </a:xfrm>
            <a:custGeom>
              <a:avLst/>
              <a:gdLst/>
              <a:ahLst/>
              <a:cxnLst/>
              <a:rect l="l" t="t" r="r" b="b"/>
              <a:pathLst>
                <a:path w="136" h="82" extrusionOk="0">
                  <a:moveTo>
                    <a:pt x="109" y="0"/>
                  </a:moveTo>
                  <a:lnTo>
                    <a:pt x="0" y="82"/>
                  </a:lnTo>
                  <a:cubicBezTo>
                    <a:pt x="54" y="82"/>
                    <a:pt x="82" y="54"/>
                    <a:pt x="136" y="27"/>
                  </a:cubicBezTo>
                  <a:cubicBezTo>
                    <a:pt x="136" y="27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5252288" y="2439526"/>
              <a:ext cx="26441" cy="23160"/>
            </a:xfrm>
            <a:custGeom>
              <a:avLst/>
              <a:gdLst/>
              <a:ahLst/>
              <a:cxnLst/>
              <a:rect l="l" t="t" r="r" b="b"/>
              <a:pathLst>
                <a:path w="435" h="381" extrusionOk="0">
                  <a:moveTo>
                    <a:pt x="229" y="1"/>
                  </a:moveTo>
                  <a:cubicBezTo>
                    <a:pt x="112" y="1"/>
                    <a:pt x="1" y="69"/>
                    <a:pt x="1" y="218"/>
                  </a:cubicBezTo>
                  <a:cubicBezTo>
                    <a:pt x="1" y="326"/>
                    <a:pt x="28" y="381"/>
                    <a:pt x="109" y="381"/>
                  </a:cubicBezTo>
                  <a:lnTo>
                    <a:pt x="435" y="82"/>
                  </a:lnTo>
                  <a:cubicBezTo>
                    <a:pt x="382" y="29"/>
                    <a:pt x="304" y="1"/>
                    <a:pt x="22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5173146" y="2561527"/>
              <a:ext cx="14953" cy="13252"/>
            </a:xfrm>
            <a:custGeom>
              <a:avLst/>
              <a:gdLst/>
              <a:ahLst/>
              <a:cxnLst/>
              <a:rect l="l" t="t" r="r" b="b"/>
              <a:pathLst>
                <a:path w="246" h="218" extrusionOk="0">
                  <a:moveTo>
                    <a:pt x="218" y="1"/>
                  </a:moveTo>
                  <a:lnTo>
                    <a:pt x="1" y="218"/>
                  </a:lnTo>
                  <a:cubicBezTo>
                    <a:pt x="82" y="164"/>
                    <a:pt x="218" y="55"/>
                    <a:pt x="24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5201229" y="2299411"/>
              <a:ext cx="19816" cy="16534"/>
            </a:xfrm>
            <a:custGeom>
              <a:avLst/>
              <a:gdLst/>
              <a:ahLst/>
              <a:cxnLst/>
              <a:rect l="l" t="t" r="r" b="b"/>
              <a:pathLst>
                <a:path w="326" h="272" extrusionOk="0">
                  <a:moveTo>
                    <a:pt x="136" y="0"/>
                  </a:moveTo>
                  <a:cubicBezTo>
                    <a:pt x="81" y="0"/>
                    <a:pt x="0" y="55"/>
                    <a:pt x="0" y="136"/>
                  </a:cubicBezTo>
                  <a:cubicBezTo>
                    <a:pt x="0" y="190"/>
                    <a:pt x="54" y="217"/>
                    <a:pt x="109" y="271"/>
                  </a:cubicBezTo>
                  <a:lnTo>
                    <a:pt x="326" y="27"/>
                  </a:lnTo>
                  <a:cubicBezTo>
                    <a:pt x="271" y="27"/>
                    <a:pt x="217" y="0"/>
                    <a:pt x="13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5211076" y="2574718"/>
              <a:ext cx="11610" cy="13252"/>
            </a:xfrm>
            <a:custGeom>
              <a:avLst/>
              <a:gdLst/>
              <a:ahLst/>
              <a:cxnLst/>
              <a:rect l="l" t="t" r="r" b="b"/>
              <a:pathLst>
                <a:path w="191" h="218" extrusionOk="0">
                  <a:moveTo>
                    <a:pt x="164" y="1"/>
                  </a:moveTo>
                  <a:lnTo>
                    <a:pt x="1" y="164"/>
                  </a:lnTo>
                  <a:cubicBezTo>
                    <a:pt x="28" y="191"/>
                    <a:pt x="55" y="218"/>
                    <a:pt x="55" y="218"/>
                  </a:cubicBezTo>
                  <a:cubicBezTo>
                    <a:pt x="136" y="218"/>
                    <a:pt x="164" y="109"/>
                    <a:pt x="191" y="28"/>
                  </a:cubicBezTo>
                  <a:cubicBezTo>
                    <a:pt x="191" y="28"/>
                    <a:pt x="191" y="28"/>
                    <a:pt x="16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5296844" y="2446152"/>
              <a:ext cx="4984" cy="4985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55" y="0"/>
                  </a:moveTo>
                  <a:lnTo>
                    <a:pt x="0" y="82"/>
                  </a:lnTo>
                  <a:cubicBezTo>
                    <a:pt x="0" y="82"/>
                    <a:pt x="27" y="82"/>
                    <a:pt x="82" y="55"/>
                  </a:cubicBezTo>
                  <a:cubicBezTo>
                    <a:pt x="82" y="55"/>
                    <a:pt x="82" y="27"/>
                    <a:pt x="5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5222625" y="2414786"/>
              <a:ext cx="13251" cy="9969"/>
            </a:xfrm>
            <a:custGeom>
              <a:avLst/>
              <a:gdLst/>
              <a:ahLst/>
              <a:cxnLst/>
              <a:rect l="l" t="t" r="r" b="b"/>
              <a:pathLst>
                <a:path w="218" h="164" extrusionOk="0">
                  <a:moveTo>
                    <a:pt x="136" y="1"/>
                  </a:moveTo>
                  <a:lnTo>
                    <a:pt x="1" y="164"/>
                  </a:lnTo>
                  <a:lnTo>
                    <a:pt x="28" y="164"/>
                  </a:lnTo>
                  <a:cubicBezTo>
                    <a:pt x="109" y="164"/>
                    <a:pt x="191" y="82"/>
                    <a:pt x="218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5074249" y="2299411"/>
              <a:ext cx="47899" cy="47840"/>
            </a:xfrm>
            <a:custGeom>
              <a:avLst/>
              <a:gdLst/>
              <a:ahLst/>
              <a:cxnLst/>
              <a:rect l="l" t="t" r="r" b="b"/>
              <a:pathLst>
                <a:path w="788" h="787" extrusionOk="0">
                  <a:moveTo>
                    <a:pt x="787" y="0"/>
                  </a:moveTo>
                  <a:cubicBezTo>
                    <a:pt x="543" y="27"/>
                    <a:pt x="353" y="136"/>
                    <a:pt x="218" y="299"/>
                  </a:cubicBezTo>
                  <a:cubicBezTo>
                    <a:pt x="190" y="326"/>
                    <a:pt x="218" y="461"/>
                    <a:pt x="163" y="516"/>
                  </a:cubicBezTo>
                  <a:cubicBezTo>
                    <a:pt x="55" y="597"/>
                    <a:pt x="1" y="624"/>
                    <a:pt x="1" y="787"/>
                  </a:cubicBezTo>
                  <a:lnTo>
                    <a:pt x="787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5082516" y="2325793"/>
              <a:ext cx="41273" cy="42916"/>
            </a:xfrm>
            <a:custGeom>
              <a:avLst/>
              <a:gdLst/>
              <a:ahLst/>
              <a:cxnLst/>
              <a:rect l="l" t="t" r="r" b="b"/>
              <a:pathLst>
                <a:path w="679" h="706" extrusionOk="0">
                  <a:moveTo>
                    <a:pt x="624" y="0"/>
                  </a:moveTo>
                  <a:lnTo>
                    <a:pt x="0" y="624"/>
                  </a:lnTo>
                  <a:cubicBezTo>
                    <a:pt x="0" y="651"/>
                    <a:pt x="0" y="651"/>
                    <a:pt x="0" y="651"/>
                  </a:cubicBezTo>
                  <a:cubicBezTo>
                    <a:pt x="0" y="651"/>
                    <a:pt x="217" y="678"/>
                    <a:pt x="353" y="705"/>
                  </a:cubicBezTo>
                  <a:lnTo>
                    <a:pt x="678" y="353"/>
                  </a:lnTo>
                  <a:cubicBezTo>
                    <a:pt x="678" y="326"/>
                    <a:pt x="678" y="299"/>
                    <a:pt x="678" y="271"/>
                  </a:cubicBezTo>
                  <a:cubicBezTo>
                    <a:pt x="678" y="271"/>
                    <a:pt x="678" y="190"/>
                    <a:pt x="678" y="136"/>
                  </a:cubicBezTo>
                  <a:cubicBezTo>
                    <a:pt x="651" y="136"/>
                    <a:pt x="624" y="109"/>
                    <a:pt x="624" y="54"/>
                  </a:cubicBezTo>
                  <a:cubicBezTo>
                    <a:pt x="624" y="27"/>
                    <a:pt x="624" y="0"/>
                    <a:pt x="62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5087440" y="2373572"/>
              <a:ext cx="9969" cy="8328"/>
            </a:xfrm>
            <a:custGeom>
              <a:avLst/>
              <a:gdLst/>
              <a:ahLst/>
              <a:cxnLst/>
              <a:rect l="l" t="t" r="r" b="b"/>
              <a:pathLst>
                <a:path w="164" h="137" extrusionOk="0">
                  <a:moveTo>
                    <a:pt x="163" y="1"/>
                  </a:moveTo>
                  <a:cubicBezTo>
                    <a:pt x="109" y="1"/>
                    <a:pt x="55" y="1"/>
                    <a:pt x="1" y="28"/>
                  </a:cubicBezTo>
                  <a:cubicBezTo>
                    <a:pt x="1" y="55"/>
                    <a:pt x="28" y="109"/>
                    <a:pt x="55" y="136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5136919" y="2305976"/>
              <a:ext cx="3343" cy="3343"/>
            </a:xfrm>
            <a:custGeom>
              <a:avLst/>
              <a:gdLst/>
              <a:ahLst/>
              <a:cxnLst/>
              <a:rect l="l" t="t" r="r" b="b"/>
              <a:pathLst>
                <a:path w="55" h="55" fill="none" extrusionOk="0">
                  <a:moveTo>
                    <a:pt x="0" y="55"/>
                  </a:moveTo>
                  <a:lnTo>
                    <a:pt x="55" y="1"/>
                  </a:lnTo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5133636" y="2305976"/>
              <a:ext cx="33006" cy="29725"/>
            </a:xfrm>
            <a:custGeom>
              <a:avLst/>
              <a:gdLst/>
              <a:ahLst/>
              <a:cxnLst/>
              <a:rect l="l" t="t" r="r" b="b"/>
              <a:pathLst>
                <a:path w="543" h="489" extrusionOk="0">
                  <a:moveTo>
                    <a:pt x="542" y="1"/>
                  </a:moveTo>
                  <a:cubicBezTo>
                    <a:pt x="271" y="28"/>
                    <a:pt x="0" y="136"/>
                    <a:pt x="0" y="353"/>
                  </a:cubicBezTo>
                  <a:cubicBezTo>
                    <a:pt x="0" y="408"/>
                    <a:pt x="27" y="435"/>
                    <a:pt x="54" y="489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5107255" y="2302694"/>
              <a:ext cx="92332" cy="90756"/>
            </a:xfrm>
            <a:custGeom>
              <a:avLst/>
              <a:gdLst/>
              <a:ahLst/>
              <a:cxnLst/>
              <a:rect l="l" t="t" r="r" b="b"/>
              <a:pathLst>
                <a:path w="1519" h="1493" extrusionOk="0">
                  <a:moveTo>
                    <a:pt x="1356" y="1"/>
                  </a:moveTo>
                  <a:lnTo>
                    <a:pt x="0" y="1357"/>
                  </a:lnTo>
                  <a:lnTo>
                    <a:pt x="217" y="1357"/>
                  </a:lnTo>
                  <a:cubicBezTo>
                    <a:pt x="217" y="1357"/>
                    <a:pt x="271" y="1465"/>
                    <a:pt x="326" y="1492"/>
                  </a:cubicBezTo>
                  <a:lnTo>
                    <a:pt x="1519" y="299"/>
                  </a:lnTo>
                  <a:cubicBezTo>
                    <a:pt x="1492" y="190"/>
                    <a:pt x="1465" y="55"/>
                    <a:pt x="135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5148468" y="2305976"/>
              <a:ext cx="110507" cy="92397"/>
            </a:xfrm>
            <a:custGeom>
              <a:avLst/>
              <a:gdLst/>
              <a:ahLst/>
              <a:cxnLst/>
              <a:rect l="l" t="t" r="r" b="b"/>
              <a:pathLst>
                <a:path w="1818" h="1520" extrusionOk="0">
                  <a:moveTo>
                    <a:pt x="1519" y="1"/>
                  </a:moveTo>
                  <a:lnTo>
                    <a:pt x="1166" y="353"/>
                  </a:lnTo>
                  <a:lnTo>
                    <a:pt x="1004" y="516"/>
                  </a:lnTo>
                  <a:lnTo>
                    <a:pt x="0" y="1520"/>
                  </a:lnTo>
                  <a:lnTo>
                    <a:pt x="407" y="1520"/>
                  </a:lnTo>
                  <a:lnTo>
                    <a:pt x="1573" y="380"/>
                  </a:lnTo>
                  <a:lnTo>
                    <a:pt x="1628" y="299"/>
                  </a:lnTo>
                  <a:lnTo>
                    <a:pt x="1817" y="136"/>
                  </a:lnTo>
                  <a:cubicBezTo>
                    <a:pt x="1736" y="82"/>
                    <a:pt x="1628" y="28"/>
                    <a:pt x="151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5197886" y="2330717"/>
              <a:ext cx="85828" cy="79206"/>
            </a:xfrm>
            <a:custGeom>
              <a:avLst/>
              <a:gdLst/>
              <a:ahLst/>
              <a:cxnLst/>
              <a:rect l="l" t="t" r="r" b="b"/>
              <a:pathLst>
                <a:path w="1412" h="1303" extrusionOk="0">
                  <a:moveTo>
                    <a:pt x="1113" y="1"/>
                  </a:moveTo>
                  <a:lnTo>
                    <a:pt x="1" y="1113"/>
                  </a:lnTo>
                  <a:lnTo>
                    <a:pt x="164" y="1113"/>
                  </a:lnTo>
                  <a:cubicBezTo>
                    <a:pt x="136" y="1167"/>
                    <a:pt x="109" y="1303"/>
                    <a:pt x="218" y="1303"/>
                  </a:cubicBezTo>
                  <a:lnTo>
                    <a:pt x="245" y="1303"/>
                  </a:lnTo>
                  <a:lnTo>
                    <a:pt x="1411" y="109"/>
                  </a:lnTo>
                  <a:cubicBezTo>
                    <a:pt x="1411" y="109"/>
                    <a:pt x="1384" y="82"/>
                    <a:pt x="1357" y="82"/>
                  </a:cubicBezTo>
                  <a:cubicBezTo>
                    <a:pt x="1330" y="28"/>
                    <a:pt x="1221" y="1"/>
                    <a:pt x="111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5247365" y="2353816"/>
              <a:ext cx="67654" cy="61031"/>
            </a:xfrm>
            <a:custGeom>
              <a:avLst/>
              <a:gdLst/>
              <a:ahLst/>
              <a:cxnLst/>
              <a:rect l="l" t="t" r="r" b="b"/>
              <a:pathLst>
                <a:path w="1113" h="1004" extrusionOk="0">
                  <a:moveTo>
                    <a:pt x="787" y="0"/>
                  </a:moveTo>
                  <a:lnTo>
                    <a:pt x="1" y="787"/>
                  </a:lnTo>
                  <a:cubicBezTo>
                    <a:pt x="82" y="841"/>
                    <a:pt x="163" y="950"/>
                    <a:pt x="245" y="1004"/>
                  </a:cubicBezTo>
                  <a:lnTo>
                    <a:pt x="1113" y="163"/>
                  </a:lnTo>
                  <a:lnTo>
                    <a:pt x="1031" y="163"/>
                  </a:lnTo>
                  <a:cubicBezTo>
                    <a:pt x="923" y="163"/>
                    <a:pt x="869" y="82"/>
                    <a:pt x="78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5270463" y="2360381"/>
              <a:ext cx="79203" cy="71000"/>
            </a:xfrm>
            <a:custGeom>
              <a:avLst/>
              <a:gdLst/>
              <a:ahLst/>
              <a:cxnLst/>
              <a:rect l="l" t="t" r="r" b="b"/>
              <a:pathLst>
                <a:path w="1303" h="1168" extrusionOk="0">
                  <a:moveTo>
                    <a:pt x="1085" y="1"/>
                  </a:moveTo>
                  <a:lnTo>
                    <a:pt x="0" y="1086"/>
                  </a:lnTo>
                  <a:cubicBezTo>
                    <a:pt x="27" y="1059"/>
                    <a:pt x="55" y="1059"/>
                    <a:pt x="109" y="1059"/>
                  </a:cubicBezTo>
                  <a:cubicBezTo>
                    <a:pt x="163" y="1059"/>
                    <a:pt x="244" y="1086"/>
                    <a:pt x="353" y="1167"/>
                  </a:cubicBezTo>
                  <a:lnTo>
                    <a:pt x="1302" y="191"/>
                  </a:lnTo>
                  <a:cubicBezTo>
                    <a:pt x="1248" y="191"/>
                    <a:pt x="1194" y="164"/>
                    <a:pt x="1139" y="136"/>
                  </a:cubicBezTo>
                  <a:cubicBezTo>
                    <a:pt x="1139" y="82"/>
                    <a:pt x="1112" y="28"/>
                    <a:pt x="108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5239098" y="2505481"/>
              <a:ext cx="29785" cy="23160"/>
            </a:xfrm>
            <a:custGeom>
              <a:avLst/>
              <a:gdLst/>
              <a:ahLst/>
              <a:cxnLst/>
              <a:rect l="l" t="t" r="r" b="b"/>
              <a:pathLst>
                <a:path w="490" h="381" extrusionOk="0">
                  <a:moveTo>
                    <a:pt x="299" y="1"/>
                  </a:moveTo>
                  <a:cubicBezTo>
                    <a:pt x="191" y="1"/>
                    <a:pt x="1" y="136"/>
                    <a:pt x="1" y="218"/>
                  </a:cubicBezTo>
                  <a:cubicBezTo>
                    <a:pt x="1" y="272"/>
                    <a:pt x="55" y="326"/>
                    <a:pt x="109" y="380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5305050" y="2380198"/>
              <a:ext cx="74279" cy="70939"/>
            </a:xfrm>
            <a:custGeom>
              <a:avLst/>
              <a:gdLst/>
              <a:ahLst/>
              <a:cxnLst/>
              <a:rect l="l" t="t" r="r" b="b"/>
              <a:pathLst>
                <a:path w="1222" h="1167" extrusionOk="0">
                  <a:moveTo>
                    <a:pt x="1004" y="0"/>
                  </a:moveTo>
                  <a:lnTo>
                    <a:pt x="1" y="1004"/>
                  </a:lnTo>
                  <a:cubicBezTo>
                    <a:pt x="82" y="1085"/>
                    <a:pt x="164" y="1085"/>
                    <a:pt x="191" y="1167"/>
                  </a:cubicBezTo>
                  <a:lnTo>
                    <a:pt x="1221" y="82"/>
                  </a:lnTo>
                  <a:lnTo>
                    <a:pt x="1140" y="82"/>
                  </a:lnTo>
                  <a:lnTo>
                    <a:pt x="1140" y="55"/>
                  </a:lnTo>
                  <a:cubicBezTo>
                    <a:pt x="815" y="55"/>
                    <a:pt x="1059" y="27"/>
                    <a:pt x="100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5272104" y="2409862"/>
              <a:ext cx="126980" cy="118779"/>
            </a:xfrm>
            <a:custGeom>
              <a:avLst/>
              <a:gdLst/>
              <a:ahLst/>
              <a:cxnLst/>
              <a:rect l="l" t="t" r="r" b="b"/>
              <a:pathLst>
                <a:path w="2089" h="1954" extrusionOk="0">
                  <a:moveTo>
                    <a:pt x="1872" y="1"/>
                  </a:moveTo>
                  <a:lnTo>
                    <a:pt x="462" y="1438"/>
                  </a:lnTo>
                  <a:lnTo>
                    <a:pt x="434" y="1465"/>
                  </a:lnTo>
                  <a:lnTo>
                    <a:pt x="0" y="1899"/>
                  </a:lnTo>
                  <a:lnTo>
                    <a:pt x="28" y="1899"/>
                  </a:lnTo>
                  <a:cubicBezTo>
                    <a:pt x="82" y="1899"/>
                    <a:pt x="82" y="1953"/>
                    <a:pt x="163" y="1953"/>
                  </a:cubicBezTo>
                  <a:cubicBezTo>
                    <a:pt x="217" y="1953"/>
                    <a:pt x="272" y="1899"/>
                    <a:pt x="326" y="1845"/>
                  </a:cubicBezTo>
                  <a:cubicBezTo>
                    <a:pt x="353" y="1845"/>
                    <a:pt x="380" y="1872"/>
                    <a:pt x="407" y="1899"/>
                  </a:cubicBezTo>
                  <a:lnTo>
                    <a:pt x="1980" y="326"/>
                  </a:lnTo>
                  <a:cubicBezTo>
                    <a:pt x="1926" y="326"/>
                    <a:pt x="1872" y="299"/>
                    <a:pt x="1818" y="272"/>
                  </a:cubicBezTo>
                  <a:cubicBezTo>
                    <a:pt x="1899" y="136"/>
                    <a:pt x="1953" y="136"/>
                    <a:pt x="2089" y="82"/>
                  </a:cubicBezTo>
                  <a:cubicBezTo>
                    <a:pt x="2062" y="28"/>
                    <a:pt x="2008" y="28"/>
                    <a:pt x="1953" y="28"/>
                  </a:cubicBezTo>
                  <a:cubicBezTo>
                    <a:pt x="1926" y="28"/>
                    <a:pt x="1899" y="28"/>
                    <a:pt x="187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5392459" y="2403297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0"/>
                  </a:moveTo>
                  <a:lnTo>
                    <a:pt x="0" y="27"/>
                  </a:lnTo>
                  <a:lnTo>
                    <a:pt x="28" y="27"/>
                  </a:ln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5311675" y="2442870"/>
              <a:ext cx="108866" cy="102245"/>
            </a:xfrm>
            <a:custGeom>
              <a:avLst/>
              <a:gdLst/>
              <a:ahLst/>
              <a:cxnLst/>
              <a:rect l="l" t="t" r="r" b="b"/>
              <a:pathLst>
                <a:path w="1791" h="1682" extrusionOk="0">
                  <a:moveTo>
                    <a:pt x="1519" y="0"/>
                  </a:moveTo>
                  <a:lnTo>
                    <a:pt x="0" y="1519"/>
                  </a:lnTo>
                  <a:cubicBezTo>
                    <a:pt x="82" y="1573"/>
                    <a:pt x="163" y="1627"/>
                    <a:pt x="272" y="1682"/>
                  </a:cubicBezTo>
                  <a:lnTo>
                    <a:pt x="1221" y="732"/>
                  </a:lnTo>
                  <a:cubicBezTo>
                    <a:pt x="1167" y="732"/>
                    <a:pt x="1167" y="732"/>
                    <a:pt x="1112" y="705"/>
                  </a:cubicBezTo>
                  <a:cubicBezTo>
                    <a:pt x="1112" y="705"/>
                    <a:pt x="1221" y="624"/>
                    <a:pt x="1275" y="624"/>
                  </a:cubicBezTo>
                  <a:lnTo>
                    <a:pt x="1329" y="624"/>
                  </a:lnTo>
                  <a:lnTo>
                    <a:pt x="1791" y="136"/>
                  </a:lnTo>
                  <a:cubicBezTo>
                    <a:pt x="1791" y="109"/>
                    <a:pt x="1791" y="81"/>
                    <a:pt x="1791" y="54"/>
                  </a:cubicBezTo>
                  <a:cubicBezTo>
                    <a:pt x="1709" y="54"/>
                    <a:pt x="1601" y="27"/>
                    <a:pt x="151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5338056" y="2507122"/>
              <a:ext cx="66013" cy="57809"/>
            </a:xfrm>
            <a:custGeom>
              <a:avLst/>
              <a:gdLst/>
              <a:ahLst/>
              <a:cxnLst/>
              <a:rect l="l" t="t" r="r" b="b"/>
              <a:pathLst>
                <a:path w="1086" h="951" extrusionOk="0">
                  <a:moveTo>
                    <a:pt x="868" y="1"/>
                  </a:moveTo>
                  <a:lnTo>
                    <a:pt x="0" y="869"/>
                  </a:lnTo>
                  <a:cubicBezTo>
                    <a:pt x="109" y="896"/>
                    <a:pt x="217" y="923"/>
                    <a:pt x="326" y="950"/>
                  </a:cubicBezTo>
                  <a:lnTo>
                    <a:pt x="597" y="706"/>
                  </a:lnTo>
                  <a:lnTo>
                    <a:pt x="651" y="706"/>
                  </a:lnTo>
                  <a:cubicBezTo>
                    <a:pt x="651" y="706"/>
                    <a:pt x="651" y="652"/>
                    <a:pt x="651" y="652"/>
                  </a:cubicBezTo>
                  <a:lnTo>
                    <a:pt x="1085" y="218"/>
                  </a:lnTo>
                  <a:cubicBezTo>
                    <a:pt x="1058" y="218"/>
                    <a:pt x="1031" y="218"/>
                    <a:pt x="1004" y="191"/>
                  </a:cubicBezTo>
                  <a:cubicBezTo>
                    <a:pt x="977" y="191"/>
                    <a:pt x="895" y="55"/>
                    <a:pt x="868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5407290" y="2461288"/>
              <a:ext cx="47899" cy="42612"/>
            </a:xfrm>
            <a:custGeom>
              <a:avLst/>
              <a:gdLst/>
              <a:ahLst/>
              <a:cxnLst/>
              <a:rect l="l" t="t" r="r" b="b"/>
              <a:pathLst>
                <a:path w="788" h="701" extrusionOk="0">
                  <a:moveTo>
                    <a:pt x="587" y="1"/>
                  </a:moveTo>
                  <a:cubicBezTo>
                    <a:pt x="555" y="1"/>
                    <a:pt x="512" y="34"/>
                    <a:pt x="435" y="50"/>
                  </a:cubicBezTo>
                  <a:lnTo>
                    <a:pt x="1" y="456"/>
                  </a:lnTo>
                  <a:cubicBezTo>
                    <a:pt x="82" y="538"/>
                    <a:pt x="136" y="619"/>
                    <a:pt x="190" y="701"/>
                  </a:cubicBezTo>
                  <a:lnTo>
                    <a:pt x="787" y="131"/>
                  </a:lnTo>
                  <a:cubicBezTo>
                    <a:pt x="733" y="104"/>
                    <a:pt x="706" y="104"/>
                    <a:pt x="652" y="77"/>
                  </a:cubicBezTo>
                  <a:cubicBezTo>
                    <a:pt x="628" y="19"/>
                    <a:pt x="610" y="1"/>
                    <a:pt x="58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5394100" y="2526939"/>
              <a:ext cx="36349" cy="33008"/>
            </a:xfrm>
            <a:custGeom>
              <a:avLst/>
              <a:gdLst/>
              <a:ahLst/>
              <a:cxnLst/>
              <a:rect l="l" t="t" r="r" b="b"/>
              <a:pathLst>
                <a:path w="598" h="543" extrusionOk="0">
                  <a:moveTo>
                    <a:pt x="435" y="0"/>
                  </a:moveTo>
                  <a:lnTo>
                    <a:pt x="1" y="434"/>
                  </a:lnTo>
                  <a:cubicBezTo>
                    <a:pt x="109" y="489"/>
                    <a:pt x="218" y="516"/>
                    <a:pt x="299" y="543"/>
                  </a:cubicBezTo>
                  <a:lnTo>
                    <a:pt x="597" y="272"/>
                  </a:lnTo>
                  <a:cubicBezTo>
                    <a:pt x="570" y="190"/>
                    <a:pt x="435" y="136"/>
                    <a:pt x="435" y="82"/>
                  </a:cubicBezTo>
                  <a:cubicBezTo>
                    <a:pt x="435" y="55"/>
                    <a:pt x="435" y="55"/>
                    <a:pt x="43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5374345" y="2558244"/>
              <a:ext cx="28083" cy="19878"/>
            </a:xfrm>
            <a:custGeom>
              <a:avLst/>
              <a:gdLst/>
              <a:ahLst/>
              <a:cxnLst/>
              <a:rect l="l" t="t" r="r" b="b"/>
              <a:pathLst>
                <a:path w="462" h="327" extrusionOk="0">
                  <a:moveTo>
                    <a:pt x="244" y="1"/>
                  </a:moveTo>
                  <a:lnTo>
                    <a:pt x="0" y="218"/>
                  </a:lnTo>
                  <a:cubicBezTo>
                    <a:pt x="109" y="245"/>
                    <a:pt x="217" y="272"/>
                    <a:pt x="353" y="326"/>
                  </a:cubicBezTo>
                  <a:lnTo>
                    <a:pt x="461" y="191"/>
                  </a:lnTo>
                  <a:cubicBezTo>
                    <a:pt x="407" y="136"/>
                    <a:pt x="326" y="55"/>
                    <a:pt x="24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5460052" y="2477458"/>
              <a:ext cx="9969" cy="9969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36" y="1"/>
                  </a:moveTo>
                  <a:lnTo>
                    <a:pt x="1" y="163"/>
                  </a:lnTo>
                  <a:cubicBezTo>
                    <a:pt x="82" y="136"/>
                    <a:pt x="163" y="109"/>
                    <a:pt x="163" y="28"/>
                  </a:cubicBezTo>
                  <a:cubicBezTo>
                    <a:pt x="163" y="28"/>
                    <a:pt x="136" y="28"/>
                    <a:pt x="13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5433671" y="2503839"/>
              <a:ext cx="9969" cy="9969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63" y="1"/>
                  </a:moveTo>
                  <a:lnTo>
                    <a:pt x="1" y="136"/>
                  </a:lnTo>
                  <a:cubicBezTo>
                    <a:pt x="28" y="163"/>
                    <a:pt x="55" y="163"/>
                    <a:pt x="55" y="163"/>
                  </a:cubicBezTo>
                  <a:cubicBezTo>
                    <a:pt x="136" y="163"/>
                    <a:pt x="163" y="82"/>
                    <a:pt x="16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5448502" y="2492290"/>
              <a:ext cx="6686" cy="6687"/>
            </a:xfrm>
            <a:custGeom>
              <a:avLst/>
              <a:gdLst/>
              <a:ahLst/>
              <a:cxnLst/>
              <a:rect l="l" t="t" r="r" b="b"/>
              <a:pathLst>
                <a:path w="110" h="110" extrusionOk="0">
                  <a:moveTo>
                    <a:pt x="109" y="1"/>
                  </a:moveTo>
                  <a:lnTo>
                    <a:pt x="1" y="109"/>
                  </a:lnTo>
                  <a:cubicBezTo>
                    <a:pt x="82" y="109"/>
                    <a:pt x="109" y="55"/>
                    <a:pt x="109" y="28"/>
                  </a:cubicBezTo>
                  <a:cubicBezTo>
                    <a:pt x="109" y="1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5244082" y="2550038"/>
              <a:ext cx="3343" cy="3343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27" y="0"/>
                  </a:moveTo>
                  <a:lnTo>
                    <a:pt x="0" y="54"/>
                  </a:lnTo>
                  <a:cubicBezTo>
                    <a:pt x="0" y="54"/>
                    <a:pt x="27" y="27"/>
                    <a:pt x="55" y="27"/>
                  </a:cubicBezTo>
                  <a:cubicBezTo>
                    <a:pt x="55" y="27"/>
                    <a:pt x="27" y="27"/>
                    <a:pt x="27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5155032" y="2491439"/>
              <a:ext cx="9969" cy="9179"/>
            </a:xfrm>
            <a:custGeom>
              <a:avLst/>
              <a:gdLst/>
              <a:ahLst/>
              <a:cxnLst/>
              <a:rect l="l" t="t" r="r" b="b"/>
              <a:pathLst>
                <a:path w="164" h="151" extrusionOk="0">
                  <a:moveTo>
                    <a:pt x="51" y="0"/>
                  </a:moveTo>
                  <a:cubicBezTo>
                    <a:pt x="37" y="0"/>
                    <a:pt x="21" y="5"/>
                    <a:pt x="1" y="15"/>
                  </a:cubicBezTo>
                  <a:cubicBezTo>
                    <a:pt x="1" y="69"/>
                    <a:pt x="55" y="123"/>
                    <a:pt x="163" y="150"/>
                  </a:cubicBezTo>
                  <a:cubicBezTo>
                    <a:pt x="119" y="84"/>
                    <a:pt x="111" y="0"/>
                    <a:pt x="5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5049510" y="2058693"/>
              <a:ext cx="13251" cy="11610"/>
            </a:xfrm>
            <a:custGeom>
              <a:avLst/>
              <a:gdLst/>
              <a:ahLst/>
              <a:cxnLst/>
              <a:rect l="l" t="t" r="r" b="b"/>
              <a:pathLst>
                <a:path w="218" h="191" extrusionOk="0">
                  <a:moveTo>
                    <a:pt x="218" y="0"/>
                  </a:moveTo>
                  <a:lnTo>
                    <a:pt x="218" y="0"/>
                  </a:lnTo>
                  <a:cubicBezTo>
                    <a:pt x="109" y="54"/>
                    <a:pt x="28" y="109"/>
                    <a:pt x="1" y="190"/>
                  </a:cubicBezTo>
                  <a:lnTo>
                    <a:pt x="28" y="19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5075890" y="2071883"/>
              <a:ext cx="23159" cy="13252"/>
            </a:xfrm>
            <a:custGeom>
              <a:avLst/>
              <a:gdLst/>
              <a:ahLst/>
              <a:cxnLst/>
              <a:rect l="l" t="t" r="r" b="b"/>
              <a:pathLst>
                <a:path w="381" h="218" extrusionOk="0">
                  <a:moveTo>
                    <a:pt x="380" y="0"/>
                  </a:moveTo>
                  <a:lnTo>
                    <a:pt x="380" y="0"/>
                  </a:lnTo>
                  <a:cubicBezTo>
                    <a:pt x="218" y="27"/>
                    <a:pt x="82" y="54"/>
                    <a:pt x="1" y="217"/>
                  </a:cubicBezTo>
                  <a:lnTo>
                    <a:pt x="163" y="217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5070967" y="2037235"/>
              <a:ext cx="62669" cy="41275"/>
            </a:xfrm>
            <a:custGeom>
              <a:avLst/>
              <a:gdLst/>
              <a:ahLst/>
              <a:cxnLst/>
              <a:rect l="l" t="t" r="r" b="b"/>
              <a:pathLst>
                <a:path w="1031" h="679" extrusionOk="0">
                  <a:moveTo>
                    <a:pt x="1004" y="1"/>
                  </a:moveTo>
                  <a:cubicBezTo>
                    <a:pt x="841" y="1"/>
                    <a:pt x="923" y="190"/>
                    <a:pt x="678" y="190"/>
                  </a:cubicBezTo>
                  <a:cubicBezTo>
                    <a:pt x="678" y="245"/>
                    <a:pt x="651" y="299"/>
                    <a:pt x="624" y="299"/>
                  </a:cubicBezTo>
                  <a:lnTo>
                    <a:pt x="434" y="299"/>
                  </a:lnTo>
                  <a:cubicBezTo>
                    <a:pt x="434" y="299"/>
                    <a:pt x="407" y="272"/>
                    <a:pt x="353" y="272"/>
                  </a:cubicBezTo>
                  <a:lnTo>
                    <a:pt x="136" y="489"/>
                  </a:lnTo>
                  <a:lnTo>
                    <a:pt x="82" y="543"/>
                  </a:lnTo>
                  <a:lnTo>
                    <a:pt x="0" y="624"/>
                  </a:lnTo>
                  <a:cubicBezTo>
                    <a:pt x="27" y="652"/>
                    <a:pt x="82" y="679"/>
                    <a:pt x="109" y="679"/>
                  </a:cubicBezTo>
                  <a:cubicBezTo>
                    <a:pt x="244" y="679"/>
                    <a:pt x="272" y="516"/>
                    <a:pt x="434" y="516"/>
                  </a:cubicBezTo>
                  <a:cubicBezTo>
                    <a:pt x="461" y="516"/>
                    <a:pt x="489" y="516"/>
                    <a:pt x="516" y="543"/>
                  </a:cubicBezTo>
                  <a:lnTo>
                    <a:pt x="1031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5098989" y="2027326"/>
              <a:ext cx="94034" cy="74282"/>
            </a:xfrm>
            <a:custGeom>
              <a:avLst/>
              <a:gdLst/>
              <a:ahLst/>
              <a:cxnLst/>
              <a:rect l="l" t="t" r="r" b="b"/>
              <a:pathLst>
                <a:path w="1547" h="1222" extrusionOk="0">
                  <a:moveTo>
                    <a:pt x="1465" y="1"/>
                  </a:moveTo>
                  <a:cubicBezTo>
                    <a:pt x="1248" y="1"/>
                    <a:pt x="1140" y="164"/>
                    <a:pt x="1058" y="353"/>
                  </a:cubicBezTo>
                  <a:cubicBezTo>
                    <a:pt x="1031" y="326"/>
                    <a:pt x="977" y="299"/>
                    <a:pt x="895" y="272"/>
                  </a:cubicBezTo>
                  <a:lnTo>
                    <a:pt x="0" y="1167"/>
                  </a:lnTo>
                  <a:cubicBezTo>
                    <a:pt x="82" y="1194"/>
                    <a:pt x="163" y="1221"/>
                    <a:pt x="217" y="1221"/>
                  </a:cubicBezTo>
                  <a:cubicBezTo>
                    <a:pt x="299" y="1221"/>
                    <a:pt x="353" y="1140"/>
                    <a:pt x="407" y="1140"/>
                  </a:cubicBezTo>
                  <a:lnTo>
                    <a:pt x="489" y="1140"/>
                  </a:lnTo>
                  <a:lnTo>
                    <a:pt x="1546" y="28"/>
                  </a:lnTo>
                  <a:cubicBezTo>
                    <a:pt x="1546" y="28"/>
                    <a:pt x="1519" y="1"/>
                    <a:pt x="146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5122087" y="2108113"/>
              <a:ext cx="37930" cy="23160"/>
            </a:xfrm>
            <a:custGeom>
              <a:avLst/>
              <a:gdLst/>
              <a:ahLst/>
              <a:cxnLst/>
              <a:rect l="l" t="t" r="r" b="b"/>
              <a:pathLst>
                <a:path w="624" h="381" extrusionOk="0">
                  <a:moveTo>
                    <a:pt x="244" y="1"/>
                  </a:moveTo>
                  <a:lnTo>
                    <a:pt x="0" y="245"/>
                  </a:lnTo>
                  <a:cubicBezTo>
                    <a:pt x="82" y="299"/>
                    <a:pt x="217" y="326"/>
                    <a:pt x="299" y="381"/>
                  </a:cubicBezTo>
                  <a:lnTo>
                    <a:pt x="624" y="55"/>
                  </a:lnTo>
                  <a:cubicBezTo>
                    <a:pt x="597" y="55"/>
                    <a:pt x="570" y="55"/>
                    <a:pt x="543" y="28"/>
                  </a:cubicBezTo>
                  <a:cubicBezTo>
                    <a:pt x="461" y="1"/>
                    <a:pt x="326" y="1"/>
                    <a:pt x="24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5141842" y="2014135"/>
              <a:ext cx="108866" cy="90756"/>
            </a:xfrm>
            <a:custGeom>
              <a:avLst/>
              <a:gdLst/>
              <a:ahLst/>
              <a:cxnLst/>
              <a:rect l="l" t="t" r="r" b="b"/>
              <a:pathLst>
                <a:path w="1791" h="1493" extrusionOk="0">
                  <a:moveTo>
                    <a:pt x="1384" y="1"/>
                  </a:moveTo>
                  <a:lnTo>
                    <a:pt x="1" y="1411"/>
                  </a:lnTo>
                  <a:cubicBezTo>
                    <a:pt x="28" y="1411"/>
                    <a:pt x="82" y="1493"/>
                    <a:pt x="109" y="1493"/>
                  </a:cubicBezTo>
                  <a:cubicBezTo>
                    <a:pt x="163" y="1493"/>
                    <a:pt x="218" y="1411"/>
                    <a:pt x="272" y="1411"/>
                  </a:cubicBezTo>
                  <a:cubicBezTo>
                    <a:pt x="308" y="1411"/>
                    <a:pt x="332" y="1399"/>
                    <a:pt x="368" y="1399"/>
                  </a:cubicBezTo>
                  <a:cubicBezTo>
                    <a:pt x="386" y="1399"/>
                    <a:pt x="407" y="1402"/>
                    <a:pt x="435" y="1411"/>
                  </a:cubicBezTo>
                  <a:lnTo>
                    <a:pt x="1791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5080875" y="2183976"/>
              <a:ext cx="49479" cy="42916"/>
            </a:xfrm>
            <a:custGeom>
              <a:avLst/>
              <a:gdLst/>
              <a:ahLst/>
              <a:cxnLst/>
              <a:rect l="l" t="t" r="r" b="b"/>
              <a:pathLst>
                <a:path w="814" h="706" extrusionOk="0">
                  <a:moveTo>
                    <a:pt x="515" y="1"/>
                  </a:moveTo>
                  <a:lnTo>
                    <a:pt x="353" y="163"/>
                  </a:lnTo>
                  <a:cubicBezTo>
                    <a:pt x="380" y="245"/>
                    <a:pt x="515" y="272"/>
                    <a:pt x="597" y="326"/>
                  </a:cubicBezTo>
                  <a:lnTo>
                    <a:pt x="814" y="109"/>
                  </a:lnTo>
                  <a:cubicBezTo>
                    <a:pt x="760" y="55"/>
                    <a:pt x="651" y="1"/>
                    <a:pt x="515" y="1"/>
                  </a:cubicBezTo>
                  <a:close/>
                  <a:moveTo>
                    <a:pt x="597" y="326"/>
                  </a:moveTo>
                  <a:cubicBezTo>
                    <a:pt x="407" y="462"/>
                    <a:pt x="0" y="326"/>
                    <a:pt x="0" y="652"/>
                  </a:cubicBezTo>
                  <a:cubicBezTo>
                    <a:pt x="0" y="679"/>
                    <a:pt x="27" y="706"/>
                    <a:pt x="81" y="706"/>
                  </a:cubicBezTo>
                  <a:cubicBezTo>
                    <a:pt x="136" y="706"/>
                    <a:pt x="163" y="679"/>
                    <a:pt x="190" y="624"/>
                  </a:cubicBezTo>
                  <a:cubicBezTo>
                    <a:pt x="217" y="652"/>
                    <a:pt x="244" y="652"/>
                    <a:pt x="271" y="652"/>
                  </a:cubicBezTo>
                  <a:lnTo>
                    <a:pt x="597" y="326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5171505" y="2017479"/>
              <a:ext cx="222655" cy="212756"/>
            </a:xfrm>
            <a:custGeom>
              <a:avLst/>
              <a:gdLst/>
              <a:ahLst/>
              <a:cxnLst/>
              <a:rect l="l" t="t" r="r" b="b"/>
              <a:pathLst>
                <a:path w="3663" h="3500" extrusionOk="0">
                  <a:moveTo>
                    <a:pt x="3364" y="0"/>
                  </a:moveTo>
                  <a:lnTo>
                    <a:pt x="1" y="3336"/>
                  </a:lnTo>
                  <a:lnTo>
                    <a:pt x="272" y="3336"/>
                  </a:lnTo>
                  <a:cubicBezTo>
                    <a:pt x="326" y="3336"/>
                    <a:pt x="353" y="3472"/>
                    <a:pt x="381" y="3499"/>
                  </a:cubicBezTo>
                  <a:lnTo>
                    <a:pt x="1655" y="2306"/>
                  </a:lnTo>
                  <a:lnTo>
                    <a:pt x="1845" y="2061"/>
                  </a:lnTo>
                  <a:lnTo>
                    <a:pt x="1927" y="1953"/>
                  </a:lnTo>
                  <a:lnTo>
                    <a:pt x="3663" y="190"/>
                  </a:lnTo>
                  <a:lnTo>
                    <a:pt x="3635" y="190"/>
                  </a:lnTo>
                  <a:cubicBezTo>
                    <a:pt x="3635" y="163"/>
                    <a:pt x="3635" y="163"/>
                    <a:pt x="3663" y="163"/>
                  </a:cubicBezTo>
                  <a:cubicBezTo>
                    <a:pt x="3608" y="109"/>
                    <a:pt x="3500" y="27"/>
                    <a:pt x="336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5262196" y="2169143"/>
              <a:ext cx="14892" cy="14893"/>
            </a:xfrm>
            <a:custGeom>
              <a:avLst/>
              <a:gdLst/>
              <a:ahLst/>
              <a:cxnLst/>
              <a:rect l="l" t="t" r="r" b="b"/>
              <a:pathLst>
                <a:path w="245" h="245" extrusionOk="0">
                  <a:moveTo>
                    <a:pt x="245" y="1"/>
                  </a:moveTo>
                  <a:lnTo>
                    <a:pt x="1" y="245"/>
                  </a:lnTo>
                  <a:lnTo>
                    <a:pt x="28" y="245"/>
                  </a:lnTo>
                  <a:cubicBezTo>
                    <a:pt x="109" y="190"/>
                    <a:pt x="163" y="82"/>
                    <a:pt x="24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5282012" y="2160876"/>
              <a:ext cx="3343" cy="3404"/>
            </a:xfrm>
            <a:custGeom>
              <a:avLst/>
              <a:gdLst/>
              <a:ahLst/>
              <a:cxnLst/>
              <a:rect l="l" t="t" r="r" b="b"/>
              <a:pathLst>
                <a:path w="55" h="56" extrusionOk="0">
                  <a:moveTo>
                    <a:pt x="54" y="1"/>
                  </a:moveTo>
                  <a:lnTo>
                    <a:pt x="0" y="55"/>
                  </a:lnTo>
                  <a:cubicBezTo>
                    <a:pt x="27" y="28"/>
                    <a:pt x="27" y="28"/>
                    <a:pt x="54" y="28"/>
                  </a:cubicBezTo>
                  <a:cubicBezTo>
                    <a:pt x="54" y="28"/>
                    <a:pt x="54" y="1"/>
                    <a:pt x="5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5316599" y="2020761"/>
              <a:ext cx="123758" cy="110086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791" y="0"/>
                  </a:moveTo>
                  <a:lnTo>
                    <a:pt x="1" y="1791"/>
                  </a:lnTo>
                  <a:cubicBezTo>
                    <a:pt x="28" y="1804"/>
                    <a:pt x="62" y="1811"/>
                    <a:pt x="96" y="1811"/>
                  </a:cubicBezTo>
                  <a:cubicBezTo>
                    <a:pt x="130" y="1811"/>
                    <a:pt x="164" y="1804"/>
                    <a:pt x="191" y="1791"/>
                  </a:cubicBezTo>
                  <a:cubicBezTo>
                    <a:pt x="408" y="1601"/>
                    <a:pt x="597" y="1302"/>
                    <a:pt x="923" y="1194"/>
                  </a:cubicBezTo>
                  <a:cubicBezTo>
                    <a:pt x="950" y="1167"/>
                    <a:pt x="1031" y="1167"/>
                    <a:pt x="1086" y="1140"/>
                  </a:cubicBezTo>
                  <a:lnTo>
                    <a:pt x="1384" y="814"/>
                  </a:lnTo>
                  <a:cubicBezTo>
                    <a:pt x="1330" y="814"/>
                    <a:pt x="1248" y="814"/>
                    <a:pt x="1221" y="787"/>
                  </a:cubicBezTo>
                  <a:cubicBezTo>
                    <a:pt x="1330" y="733"/>
                    <a:pt x="1438" y="706"/>
                    <a:pt x="1520" y="678"/>
                  </a:cubicBezTo>
                  <a:lnTo>
                    <a:pt x="2035" y="163"/>
                  </a:lnTo>
                  <a:cubicBezTo>
                    <a:pt x="1981" y="109"/>
                    <a:pt x="1981" y="55"/>
                    <a:pt x="1899" y="27"/>
                  </a:cubicBezTo>
                  <a:cubicBezTo>
                    <a:pt x="1872" y="27"/>
                    <a:pt x="1845" y="0"/>
                    <a:pt x="179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5214419" y="2220813"/>
              <a:ext cx="28083" cy="14346"/>
            </a:xfrm>
            <a:custGeom>
              <a:avLst/>
              <a:gdLst/>
              <a:ahLst/>
              <a:cxnLst/>
              <a:rect l="l" t="t" r="r" b="b"/>
              <a:pathLst>
                <a:path w="462" h="236" extrusionOk="0">
                  <a:moveTo>
                    <a:pt x="418" y="1"/>
                  </a:moveTo>
                  <a:cubicBezTo>
                    <a:pt x="388" y="1"/>
                    <a:pt x="353" y="18"/>
                    <a:pt x="353" y="18"/>
                  </a:cubicBezTo>
                  <a:lnTo>
                    <a:pt x="244" y="18"/>
                  </a:lnTo>
                  <a:lnTo>
                    <a:pt x="0" y="235"/>
                  </a:lnTo>
                  <a:cubicBezTo>
                    <a:pt x="190" y="208"/>
                    <a:pt x="461" y="127"/>
                    <a:pt x="461" y="46"/>
                  </a:cubicBezTo>
                  <a:cubicBezTo>
                    <a:pt x="461" y="11"/>
                    <a:pt x="441" y="1"/>
                    <a:pt x="418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5423763" y="2070242"/>
              <a:ext cx="3404" cy="3343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55" y="0"/>
                  </a:moveTo>
                  <a:cubicBezTo>
                    <a:pt x="28" y="0"/>
                    <a:pt x="28" y="27"/>
                    <a:pt x="1" y="54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5436953" y="2035593"/>
              <a:ext cx="34708" cy="23160"/>
            </a:xfrm>
            <a:custGeom>
              <a:avLst/>
              <a:gdLst/>
              <a:ahLst/>
              <a:cxnLst/>
              <a:rect l="l" t="t" r="r" b="b"/>
              <a:pathLst>
                <a:path w="571" h="381" extrusionOk="0">
                  <a:moveTo>
                    <a:pt x="381" y="0"/>
                  </a:moveTo>
                  <a:lnTo>
                    <a:pt x="1" y="380"/>
                  </a:lnTo>
                  <a:cubicBezTo>
                    <a:pt x="136" y="353"/>
                    <a:pt x="272" y="326"/>
                    <a:pt x="381" y="245"/>
                  </a:cubicBezTo>
                  <a:cubicBezTo>
                    <a:pt x="435" y="190"/>
                    <a:pt x="570" y="217"/>
                    <a:pt x="570" y="109"/>
                  </a:cubicBezTo>
                  <a:cubicBezTo>
                    <a:pt x="570" y="55"/>
                    <a:pt x="489" y="28"/>
                    <a:pt x="38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5318240" y="2147685"/>
              <a:ext cx="56165" cy="37992"/>
            </a:xfrm>
            <a:custGeom>
              <a:avLst/>
              <a:gdLst/>
              <a:ahLst/>
              <a:cxnLst/>
              <a:rect l="l" t="t" r="r" b="b"/>
              <a:pathLst>
                <a:path w="924" h="625" extrusionOk="0">
                  <a:moveTo>
                    <a:pt x="923" y="1"/>
                  </a:moveTo>
                  <a:cubicBezTo>
                    <a:pt x="869" y="1"/>
                    <a:pt x="815" y="1"/>
                    <a:pt x="760" y="28"/>
                  </a:cubicBezTo>
                  <a:cubicBezTo>
                    <a:pt x="625" y="55"/>
                    <a:pt x="543" y="164"/>
                    <a:pt x="381" y="191"/>
                  </a:cubicBezTo>
                  <a:cubicBezTo>
                    <a:pt x="353" y="218"/>
                    <a:pt x="326" y="218"/>
                    <a:pt x="272" y="218"/>
                  </a:cubicBezTo>
                  <a:lnTo>
                    <a:pt x="1" y="489"/>
                  </a:lnTo>
                  <a:cubicBezTo>
                    <a:pt x="82" y="543"/>
                    <a:pt x="191" y="570"/>
                    <a:pt x="299" y="625"/>
                  </a:cubicBezTo>
                  <a:lnTo>
                    <a:pt x="923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5384192" y="2076807"/>
              <a:ext cx="59448" cy="41275"/>
            </a:xfrm>
            <a:custGeom>
              <a:avLst/>
              <a:gdLst/>
              <a:ahLst/>
              <a:cxnLst/>
              <a:rect l="l" t="t" r="r" b="b"/>
              <a:pathLst>
                <a:path w="978" h="679" extrusionOk="0">
                  <a:moveTo>
                    <a:pt x="923" y="1"/>
                  </a:moveTo>
                  <a:cubicBezTo>
                    <a:pt x="760" y="163"/>
                    <a:pt x="435" y="326"/>
                    <a:pt x="164" y="435"/>
                  </a:cubicBezTo>
                  <a:lnTo>
                    <a:pt x="1" y="597"/>
                  </a:lnTo>
                  <a:cubicBezTo>
                    <a:pt x="28" y="652"/>
                    <a:pt x="191" y="679"/>
                    <a:pt x="326" y="679"/>
                  </a:cubicBezTo>
                  <a:lnTo>
                    <a:pt x="977" y="28"/>
                  </a:lnTo>
                  <a:cubicBezTo>
                    <a:pt x="950" y="28"/>
                    <a:pt x="923" y="1"/>
                    <a:pt x="92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5334774" y="2045502"/>
              <a:ext cx="191290" cy="168199"/>
            </a:xfrm>
            <a:custGeom>
              <a:avLst/>
              <a:gdLst/>
              <a:ahLst/>
              <a:cxnLst/>
              <a:rect l="l" t="t" r="r" b="b"/>
              <a:pathLst>
                <a:path w="3147" h="2767" extrusionOk="0">
                  <a:moveTo>
                    <a:pt x="3146" y="0"/>
                  </a:moveTo>
                  <a:lnTo>
                    <a:pt x="3146" y="0"/>
                  </a:lnTo>
                  <a:cubicBezTo>
                    <a:pt x="3092" y="27"/>
                    <a:pt x="3038" y="54"/>
                    <a:pt x="2984" y="54"/>
                  </a:cubicBezTo>
                  <a:cubicBezTo>
                    <a:pt x="2848" y="54"/>
                    <a:pt x="2740" y="82"/>
                    <a:pt x="2631" y="109"/>
                  </a:cubicBezTo>
                  <a:lnTo>
                    <a:pt x="1356" y="1384"/>
                  </a:lnTo>
                  <a:cubicBezTo>
                    <a:pt x="1329" y="1492"/>
                    <a:pt x="1248" y="1573"/>
                    <a:pt x="1166" y="1655"/>
                  </a:cubicBezTo>
                  <a:cubicBezTo>
                    <a:pt x="1139" y="1655"/>
                    <a:pt x="1085" y="1682"/>
                    <a:pt x="1058" y="1682"/>
                  </a:cubicBezTo>
                  <a:lnTo>
                    <a:pt x="326" y="2414"/>
                  </a:lnTo>
                  <a:lnTo>
                    <a:pt x="109" y="2604"/>
                  </a:lnTo>
                  <a:lnTo>
                    <a:pt x="0" y="2740"/>
                  </a:lnTo>
                  <a:cubicBezTo>
                    <a:pt x="45" y="2758"/>
                    <a:pt x="72" y="2764"/>
                    <a:pt x="95" y="2764"/>
                  </a:cubicBezTo>
                  <a:cubicBezTo>
                    <a:pt x="139" y="2764"/>
                    <a:pt x="163" y="2740"/>
                    <a:pt x="271" y="2740"/>
                  </a:cubicBezTo>
                  <a:cubicBezTo>
                    <a:pt x="298" y="2740"/>
                    <a:pt x="353" y="2767"/>
                    <a:pt x="380" y="2767"/>
                  </a:cubicBezTo>
                  <a:lnTo>
                    <a:pt x="570" y="2577"/>
                  </a:lnTo>
                  <a:lnTo>
                    <a:pt x="732" y="2441"/>
                  </a:lnTo>
                  <a:lnTo>
                    <a:pt x="314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5570498" y="2038876"/>
              <a:ext cx="8328" cy="11610"/>
            </a:xfrm>
            <a:custGeom>
              <a:avLst/>
              <a:gdLst/>
              <a:ahLst/>
              <a:cxnLst/>
              <a:rect l="l" t="t" r="r" b="b"/>
              <a:pathLst>
                <a:path w="137" h="191" extrusionOk="0">
                  <a:moveTo>
                    <a:pt x="82" y="1"/>
                  </a:moveTo>
                  <a:lnTo>
                    <a:pt x="1" y="82"/>
                  </a:lnTo>
                  <a:cubicBezTo>
                    <a:pt x="1" y="109"/>
                    <a:pt x="28" y="163"/>
                    <a:pt x="28" y="191"/>
                  </a:cubicBezTo>
                  <a:lnTo>
                    <a:pt x="136" y="82"/>
                  </a:lnTo>
                  <a:cubicBezTo>
                    <a:pt x="109" y="55"/>
                    <a:pt x="82" y="28"/>
                    <a:pt x="8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5412214" y="2035593"/>
              <a:ext cx="222655" cy="206130"/>
            </a:xfrm>
            <a:custGeom>
              <a:avLst/>
              <a:gdLst/>
              <a:ahLst/>
              <a:cxnLst/>
              <a:rect l="l" t="t" r="r" b="b"/>
              <a:pathLst>
                <a:path w="3663" h="3391" extrusionOk="0">
                  <a:moveTo>
                    <a:pt x="3283" y="0"/>
                  </a:moveTo>
                  <a:lnTo>
                    <a:pt x="3120" y="163"/>
                  </a:lnTo>
                  <a:lnTo>
                    <a:pt x="3012" y="272"/>
                  </a:lnTo>
                  <a:lnTo>
                    <a:pt x="1" y="3337"/>
                  </a:lnTo>
                  <a:cubicBezTo>
                    <a:pt x="28" y="3337"/>
                    <a:pt x="55" y="3391"/>
                    <a:pt x="82" y="3391"/>
                  </a:cubicBezTo>
                  <a:cubicBezTo>
                    <a:pt x="191" y="3391"/>
                    <a:pt x="245" y="3364"/>
                    <a:pt x="354" y="3364"/>
                  </a:cubicBezTo>
                  <a:lnTo>
                    <a:pt x="489" y="3364"/>
                  </a:lnTo>
                  <a:lnTo>
                    <a:pt x="3663" y="136"/>
                  </a:lnTo>
                  <a:cubicBezTo>
                    <a:pt x="3554" y="82"/>
                    <a:pt x="3446" y="28"/>
                    <a:pt x="3310" y="28"/>
                  </a:cubicBezTo>
                  <a:cubicBezTo>
                    <a:pt x="3310" y="28"/>
                    <a:pt x="3310" y="0"/>
                    <a:pt x="328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5464975" y="2007570"/>
              <a:ext cx="249036" cy="229230"/>
            </a:xfrm>
            <a:custGeom>
              <a:avLst/>
              <a:gdLst/>
              <a:ahLst/>
              <a:cxnLst/>
              <a:rect l="l" t="t" r="r" b="b"/>
              <a:pathLst>
                <a:path w="4097" h="3771" extrusionOk="0">
                  <a:moveTo>
                    <a:pt x="3880" y="0"/>
                  </a:moveTo>
                  <a:cubicBezTo>
                    <a:pt x="3798" y="0"/>
                    <a:pt x="3744" y="27"/>
                    <a:pt x="3663" y="27"/>
                  </a:cubicBezTo>
                  <a:lnTo>
                    <a:pt x="3147" y="543"/>
                  </a:lnTo>
                  <a:lnTo>
                    <a:pt x="3039" y="651"/>
                  </a:lnTo>
                  <a:lnTo>
                    <a:pt x="1" y="3689"/>
                  </a:lnTo>
                  <a:cubicBezTo>
                    <a:pt x="109" y="3716"/>
                    <a:pt x="218" y="3743"/>
                    <a:pt x="326" y="3771"/>
                  </a:cubicBezTo>
                  <a:lnTo>
                    <a:pt x="3364" y="733"/>
                  </a:lnTo>
                  <a:lnTo>
                    <a:pt x="3419" y="678"/>
                  </a:lnTo>
                  <a:lnTo>
                    <a:pt x="4097" y="27"/>
                  </a:lnTo>
                  <a:cubicBezTo>
                    <a:pt x="4015" y="27"/>
                    <a:pt x="3961" y="0"/>
                    <a:pt x="388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5501264" y="2005200"/>
              <a:ext cx="265509" cy="251417"/>
            </a:xfrm>
            <a:custGeom>
              <a:avLst/>
              <a:gdLst/>
              <a:ahLst/>
              <a:cxnLst/>
              <a:rect l="l" t="t" r="r" b="b"/>
              <a:pathLst>
                <a:path w="4368" h="4136" extrusionOk="0">
                  <a:moveTo>
                    <a:pt x="4061" y="0"/>
                  </a:moveTo>
                  <a:cubicBezTo>
                    <a:pt x="4033" y="0"/>
                    <a:pt x="4015" y="3"/>
                    <a:pt x="4015" y="12"/>
                  </a:cubicBezTo>
                  <a:lnTo>
                    <a:pt x="4015" y="148"/>
                  </a:lnTo>
                  <a:lnTo>
                    <a:pt x="3852" y="148"/>
                  </a:lnTo>
                  <a:lnTo>
                    <a:pt x="1" y="3972"/>
                  </a:lnTo>
                  <a:cubicBezTo>
                    <a:pt x="82" y="4027"/>
                    <a:pt x="163" y="4081"/>
                    <a:pt x="245" y="4135"/>
                  </a:cubicBezTo>
                  <a:lnTo>
                    <a:pt x="4368" y="12"/>
                  </a:lnTo>
                  <a:lnTo>
                    <a:pt x="4286" y="12"/>
                  </a:lnTo>
                  <a:cubicBezTo>
                    <a:pt x="4214" y="12"/>
                    <a:pt x="4117" y="0"/>
                    <a:pt x="406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5527645" y="1992738"/>
              <a:ext cx="301798" cy="291902"/>
            </a:xfrm>
            <a:custGeom>
              <a:avLst/>
              <a:gdLst/>
              <a:ahLst/>
              <a:cxnLst/>
              <a:rect l="l" t="t" r="r" b="b"/>
              <a:pathLst>
                <a:path w="4965" h="4802" extrusionOk="0">
                  <a:moveTo>
                    <a:pt x="4910" y="0"/>
                  </a:moveTo>
                  <a:cubicBezTo>
                    <a:pt x="4747" y="0"/>
                    <a:pt x="4612" y="54"/>
                    <a:pt x="4476" y="82"/>
                  </a:cubicBezTo>
                  <a:lnTo>
                    <a:pt x="1" y="4557"/>
                  </a:lnTo>
                  <a:cubicBezTo>
                    <a:pt x="55" y="4638"/>
                    <a:pt x="109" y="4720"/>
                    <a:pt x="163" y="4801"/>
                  </a:cubicBezTo>
                  <a:lnTo>
                    <a:pt x="4964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5552384" y="2319167"/>
              <a:ext cx="1702" cy="170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1"/>
                  </a:moveTo>
                  <a:lnTo>
                    <a:pt x="0" y="28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5539194" y="1992738"/>
              <a:ext cx="339667" cy="326490"/>
            </a:xfrm>
            <a:custGeom>
              <a:avLst/>
              <a:gdLst/>
              <a:ahLst/>
              <a:cxnLst/>
              <a:rect l="l" t="t" r="r" b="b"/>
              <a:pathLst>
                <a:path w="5588" h="5371" extrusionOk="0">
                  <a:moveTo>
                    <a:pt x="5181" y="0"/>
                  </a:moveTo>
                  <a:lnTo>
                    <a:pt x="28" y="5072"/>
                  </a:lnTo>
                  <a:cubicBezTo>
                    <a:pt x="55" y="5127"/>
                    <a:pt x="0" y="5208"/>
                    <a:pt x="0" y="5289"/>
                  </a:cubicBezTo>
                  <a:lnTo>
                    <a:pt x="0" y="5371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5550743" y="1994379"/>
              <a:ext cx="372673" cy="362780"/>
            </a:xfrm>
            <a:custGeom>
              <a:avLst/>
              <a:gdLst/>
              <a:ahLst/>
              <a:cxnLst/>
              <a:rect l="l" t="t" r="r" b="b"/>
              <a:pathLst>
                <a:path w="6131" h="5968" extrusionOk="0">
                  <a:moveTo>
                    <a:pt x="5805" y="0"/>
                  </a:moveTo>
                  <a:lnTo>
                    <a:pt x="27" y="5778"/>
                  </a:lnTo>
                  <a:cubicBezTo>
                    <a:pt x="0" y="5805"/>
                    <a:pt x="0" y="5805"/>
                    <a:pt x="0" y="5859"/>
                  </a:cubicBezTo>
                  <a:cubicBezTo>
                    <a:pt x="0" y="5968"/>
                    <a:pt x="55" y="5968"/>
                    <a:pt x="217" y="5968"/>
                  </a:cubicBezTo>
                  <a:lnTo>
                    <a:pt x="244" y="5968"/>
                  </a:lnTo>
                  <a:lnTo>
                    <a:pt x="5262" y="950"/>
                  </a:lnTo>
                  <a:cubicBezTo>
                    <a:pt x="5154" y="950"/>
                    <a:pt x="5045" y="950"/>
                    <a:pt x="5018" y="923"/>
                  </a:cubicBezTo>
                  <a:lnTo>
                    <a:pt x="5317" y="895"/>
                  </a:lnTo>
                  <a:lnTo>
                    <a:pt x="6130" y="82"/>
                  </a:lnTo>
                  <a:cubicBezTo>
                    <a:pt x="6022" y="27"/>
                    <a:pt x="5913" y="0"/>
                    <a:pt x="580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5568857" y="2050425"/>
              <a:ext cx="354559" cy="338039"/>
            </a:xfrm>
            <a:custGeom>
              <a:avLst/>
              <a:gdLst/>
              <a:ahLst/>
              <a:cxnLst/>
              <a:rect l="l" t="t" r="r" b="b"/>
              <a:pathLst>
                <a:path w="5833" h="5561" extrusionOk="0">
                  <a:moveTo>
                    <a:pt x="5832" y="1"/>
                  </a:moveTo>
                  <a:cubicBezTo>
                    <a:pt x="5670" y="1"/>
                    <a:pt x="5534" y="28"/>
                    <a:pt x="5371" y="28"/>
                  </a:cubicBezTo>
                  <a:lnTo>
                    <a:pt x="353" y="5046"/>
                  </a:lnTo>
                  <a:lnTo>
                    <a:pt x="28" y="5371"/>
                  </a:lnTo>
                  <a:lnTo>
                    <a:pt x="1" y="5398"/>
                  </a:lnTo>
                  <a:cubicBezTo>
                    <a:pt x="28" y="5480"/>
                    <a:pt x="109" y="5534"/>
                    <a:pt x="245" y="5561"/>
                  </a:cubicBezTo>
                  <a:lnTo>
                    <a:pt x="380" y="5452"/>
                  </a:lnTo>
                  <a:lnTo>
                    <a:pt x="543" y="5290"/>
                  </a:lnTo>
                  <a:lnTo>
                    <a:pt x="5832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5898615" y="2005929"/>
              <a:ext cx="59387" cy="41275"/>
            </a:xfrm>
            <a:custGeom>
              <a:avLst/>
              <a:gdLst/>
              <a:ahLst/>
              <a:cxnLst/>
              <a:rect l="l" t="t" r="r" b="b"/>
              <a:pathLst>
                <a:path w="977" h="679" extrusionOk="0">
                  <a:moveTo>
                    <a:pt x="679" y="0"/>
                  </a:moveTo>
                  <a:lnTo>
                    <a:pt x="0" y="678"/>
                  </a:lnTo>
                  <a:lnTo>
                    <a:pt x="462" y="651"/>
                  </a:lnTo>
                  <a:lnTo>
                    <a:pt x="977" y="163"/>
                  </a:lnTo>
                  <a:cubicBezTo>
                    <a:pt x="868" y="109"/>
                    <a:pt x="787" y="54"/>
                    <a:pt x="67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5577123" y="2429679"/>
              <a:ext cx="18175" cy="16534"/>
            </a:xfrm>
            <a:custGeom>
              <a:avLst/>
              <a:gdLst/>
              <a:ahLst/>
              <a:cxnLst/>
              <a:rect l="l" t="t" r="r" b="b"/>
              <a:pathLst>
                <a:path w="299" h="272" extrusionOk="0">
                  <a:moveTo>
                    <a:pt x="299" y="0"/>
                  </a:moveTo>
                  <a:cubicBezTo>
                    <a:pt x="272" y="0"/>
                    <a:pt x="217" y="27"/>
                    <a:pt x="217" y="27"/>
                  </a:cubicBezTo>
                  <a:lnTo>
                    <a:pt x="217" y="54"/>
                  </a:lnTo>
                  <a:cubicBezTo>
                    <a:pt x="55" y="109"/>
                    <a:pt x="55" y="190"/>
                    <a:pt x="0" y="271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5953018" y="2022402"/>
              <a:ext cx="46257" cy="23160"/>
            </a:xfrm>
            <a:custGeom>
              <a:avLst/>
              <a:gdLst/>
              <a:ahLst/>
              <a:cxnLst/>
              <a:rect l="l" t="t" r="r" b="b"/>
              <a:pathLst>
                <a:path w="761" h="381" extrusionOk="0">
                  <a:moveTo>
                    <a:pt x="353" y="0"/>
                  </a:moveTo>
                  <a:lnTo>
                    <a:pt x="1" y="380"/>
                  </a:lnTo>
                  <a:lnTo>
                    <a:pt x="136" y="353"/>
                  </a:lnTo>
                  <a:cubicBezTo>
                    <a:pt x="218" y="326"/>
                    <a:pt x="353" y="326"/>
                    <a:pt x="489" y="299"/>
                  </a:cubicBezTo>
                  <a:lnTo>
                    <a:pt x="760" y="28"/>
                  </a:lnTo>
                  <a:cubicBezTo>
                    <a:pt x="624" y="28"/>
                    <a:pt x="489" y="28"/>
                    <a:pt x="35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5603504" y="2048784"/>
              <a:ext cx="359482" cy="359497"/>
            </a:xfrm>
            <a:custGeom>
              <a:avLst/>
              <a:gdLst/>
              <a:ahLst/>
              <a:cxnLst/>
              <a:rect l="l" t="t" r="r" b="b"/>
              <a:pathLst>
                <a:path w="5914" h="5914" extrusionOk="0">
                  <a:moveTo>
                    <a:pt x="5669" y="0"/>
                  </a:moveTo>
                  <a:lnTo>
                    <a:pt x="0" y="5669"/>
                  </a:lnTo>
                  <a:cubicBezTo>
                    <a:pt x="109" y="5696"/>
                    <a:pt x="190" y="5724"/>
                    <a:pt x="272" y="5751"/>
                  </a:cubicBezTo>
                  <a:cubicBezTo>
                    <a:pt x="244" y="5805"/>
                    <a:pt x="217" y="5859"/>
                    <a:pt x="190" y="5913"/>
                  </a:cubicBezTo>
                  <a:lnTo>
                    <a:pt x="5913" y="190"/>
                  </a:lnTo>
                  <a:lnTo>
                    <a:pt x="5913" y="190"/>
                  </a:lnTo>
                  <a:cubicBezTo>
                    <a:pt x="5723" y="299"/>
                    <a:pt x="5561" y="407"/>
                    <a:pt x="5479" y="407"/>
                  </a:cubicBezTo>
                  <a:cubicBezTo>
                    <a:pt x="5398" y="407"/>
                    <a:pt x="5751" y="82"/>
                    <a:pt x="5751" y="28"/>
                  </a:cubicBezTo>
                  <a:cubicBezTo>
                    <a:pt x="5751" y="28"/>
                    <a:pt x="5723" y="0"/>
                    <a:pt x="566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5577123" y="2048784"/>
              <a:ext cx="427075" cy="443566"/>
            </a:xfrm>
            <a:custGeom>
              <a:avLst/>
              <a:gdLst/>
              <a:ahLst/>
              <a:cxnLst/>
              <a:rect l="l" t="t" r="r" b="b"/>
              <a:pathLst>
                <a:path w="7026" h="7297" extrusionOk="0">
                  <a:moveTo>
                    <a:pt x="6944" y="0"/>
                  </a:moveTo>
                  <a:lnTo>
                    <a:pt x="27" y="6917"/>
                  </a:lnTo>
                  <a:lnTo>
                    <a:pt x="55" y="6917"/>
                  </a:lnTo>
                  <a:cubicBezTo>
                    <a:pt x="27" y="6998"/>
                    <a:pt x="0" y="7053"/>
                    <a:pt x="0" y="7134"/>
                  </a:cubicBezTo>
                  <a:cubicBezTo>
                    <a:pt x="0" y="7188"/>
                    <a:pt x="27" y="7242"/>
                    <a:pt x="55" y="7297"/>
                  </a:cubicBezTo>
                  <a:lnTo>
                    <a:pt x="6537" y="814"/>
                  </a:lnTo>
                  <a:cubicBezTo>
                    <a:pt x="6646" y="651"/>
                    <a:pt x="7025" y="272"/>
                    <a:pt x="7025" y="190"/>
                  </a:cubicBezTo>
                  <a:cubicBezTo>
                    <a:pt x="7025" y="109"/>
                    <a:pt x="6998" y="28"/>
                    <a:pt x="694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5591955" y="2061975"/>
              <a:ext cx="469929" cy="463383"/>
            </a:xfrm>
            <a:custGeom>
              <a:avLst/>
              <a:gdLst/>
              <a:ahLst/>
              <a:cxnLst/>
              <a:rect l="l" t="t" r="r" b="b"/>
              <a:pathLst>
                <a:path w="7731" h="7623" extrusionOk="0">
                  <a:moveTo>
                    <a:pt x="7731" y="0"/>
                  </a:moveTo>
                  <a:cubicBezTo>
                    <a:pt x="7725" y="0"/>
                    <a:pt x="7720" y="6"/>
                    <a:pt x="7716" y="15"/>
                  </a:cubicBezTo>
                  <a:lnTo>
                    <a:pt x="7716" y="15"/>
                  </a:lnTo>
                  <a:lnTo>
                    <a:pt x="7731" y="0"/>
                  </a:lnTo>
                  <a:close/>
                  <a:moveTo>
                    <a:pt x="7716" y="15"/>
                  </a:moveTo>
                  <a:lnTo>
                    <a:pt x="7514" y="217"/>
                  </a:lnTo>
                  <a:cubicBezTo>
                    <a:pt x="7514" y="217"/>
                    <a:pt x="7649" y="136"/>
                    <a:pt x="7704" y="136"/>
                  </a:cubicBezTo>
                  <a:cubicBezTo>
                    <a:pt x="7704" y="115"/>
                    <a:pt x="7704" y="46"/>
                    <a:pt x="7716" y="15"/>
                  </a:cubicBezTo>
                  <a:close/>
                  <a:moveTo>
                    <a:pt x="7297" y="217"/>
                  </a:moveTo>
                  <a:lnTo>
                    <a:pt x="30" y="7403"/>
                  </a:lnTo>
                  <a:lnTo>
                    <a:pt x="30" y="7403"/>
                  </a:lnTo>
                  <a:cubicBezTo>
                    <a:pt x="28" y="7384"/>
                    <a:pt x="28" y="7366"/>
                    <a:pt x="28" y="7351"/>
                  </a:cubicBezTo>
                  <a:cubicBezTo>
                    <a:pt x="0" y="7351"/>
                    <a:pt x="0" y="7432"/>
                    <a:pt x="0" y="7432"/>
                  </a:cubicBezTo>
                  <a:lnTo>
                    <a:pt x="30" y="7403"/>
                  </a:lnTo>
                  <a:lnTo>
                    <a:pt x="30" y="7403"/>
                  </a:lnTo>
                  <a:cubicBezTo>
                    <a:pt x="38" y="7488"/>
                    <a:pt x="65" y="7600"/>
                    <a:pt x="109" y="7622"/>
                  </a:cubicBezTo>
                  <a:lnTo>
                    <a:pt x="7514" y="217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5608428" y="2048784"/>
              <a:ext cx="514484" cy="507880"/>
            </a:xfrm>
            <a:custGeom>
              <a:avLst/>
              <a:gdLst/>
              <a:ahLst/>
              <a:cxnLst/>
              <a:rect l="l" t="t" r="r" b="b"/>
              <a:pathLst>
                <a:path w="8464" h="8355" extrusionOk="0">
                  <a:moveTo>
                    <a:pt x="8246" y="0"/>
                  </a:moveTo>
                  <a:cubicBezTo>
                    <a:pt x="8165" y="0"/>
                    <a:pt x="8111" y="109"/>
                    <a:pt x="8084" y="109"/>
                  </a:cubicBezTo>
                  <a:lnTo>
                    <a:pt x="8002" y="109"/>
                  </a:lnTo>
                  <a:lnTo>
                    <a:pt x="1" y="8083"/>
                  </a:lnTo>
                  <a:cubicBezTo>
                    <a:pt x="28" y="8165"/>
                    <a:pt x="82" y="8246"/>
                    <a:pt x="136" y="8355"/>
                  </a:cubicBezTo>
                  <a:lnTo>
                    <a:pt x="8463" y="28"/>
                  </a:lnTo>
                  <a:cubicBezTo>
                    <a:pt x="8382" y="0"/>
                    <a:pt x="8301" y="0"/>
                    <a:pt x="824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5628244" y="2177411"/>
              <a:ext cx="415526" cy="407276"/>
            </a:xfrm>
            <a:custGeom>
              <a:avLst/>
              <a:gdLst/>
              <a:ahLst/>
              <a:cxnLst/>
              <a:rect l="l" t="t" r="r" b="b"/>
              <a:pathLst>
                <a:path w="6836" h="6700" extrusionOk="0">
                  <a:moveTo>
                    <a:pt x="6456" y="0"/>
                  </a:moveTo>
                  <a:lnTo>
                    <a:pt x="0" y="6456"/>
                  </a:lnTo>
                  <a:cubicBezTo>
                    <a:pt x="54" y="6510"/>
                    <a:pt x="82" y="6564"/>
                    <a:pt x="136" y="6618"/>
                  </a:cubicBezTo>
                  <a:cubicBezTo>
                    <a:pt x="163" y="6618"/>
                    <a:pt x="163" y="6673"/>
                    <a:pt x="163" y="6700"/>
                  </a:cubicBezTo>
                  <a:lnTo>
                    <a:pt x="6835" y="27"/>
                  </a:lnTo>
                  <a:cubicBezTo>
                    <a:pt x="6781" y="0"/>
                    <a:pt x="6727" y="0"/>
                    <a:pt x="6673" y="0"/>
                  </a:cubicBezTo>
                  <a:cubicBezTo>
                    <a:pt x="6618" y="0"/>
                    <a:pt x="6576" y="12"/>
                    <a:pt x="6530" y="12"/>
                  </a:cubicBezTo>
                  <a:cubicBezTo>
                    <a:pt x="6507" y="12"/>
                    <a:pt x="6483" y="9"/>
                    <a:pt x="645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6035442" y="2195525"/>
              <a:ext cx="29724" cy="18297"/>
            </a:xfrm>
            <a:custGeom>
              <a:avLst/>
              <a:gdLst/>
              <a:ahLst/>
              <a:cxnLst/>
              <a:rect l="l" t="t" r="r" b="b"/>
              <a:pathLst>
                <a:path w="489" h="301" extrusionOk="0">
                  <a:moveTo>
                    <a:pt x="299" y="0"/>
                  </a:moveTo>
                  <a:lnTo>
                    <a:pt x="1" y="299"/>
                  </a:lnTo>
                  <a:cubicBezTo>
                    <a:pt x="41" y="299"/>
                    <a:pt x="92" y="301"/>
                    <a:pt x="146" y="301"/>
                  </a:cubicBezTo>
                  <a:cubicBezTo>
                    <a:pt x="306" y="301"/>
                    <a:pt x="489" y="285"/>
                    <a:pt x="489" y="163"/>
                  </a:cubicBezTo>
                  <a:cubicBezTo>
                    <a:pt x="489" y="55"/>
                    <a:pt x="381" y="28"/>
                    <a:pt x="29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5652983" y="2225189"/>
              <a:ext cx="385863" cy="377673"/>
            </a:xfrm>
            <a:custGeom>
              <a:avLst/>
              <a:gdLst/>
              <a:ahLst/>
              <a:cxnLst/>
              <a:rect l="l" t="t" r="r" b="b"/>
              <a:pathLst>
                <a:path w="6348" h="6213" extrusionOk="0">
                  <a:moveTo>
                    <a:pt x="6076" y="1"/>
                  </a:moveTo>
                  <a:lnTo>
                    <a:pt x="0" y="6104"/>
                  </a:lnTo>
                  <a:cubicBezTo>
                    <a:pt x="0" y="6104"/>
                    <a:pt x="27" y="6158"/>
                    <a:pt x="54" y="6212"/>
                  </a:cubicBezTo>
                  <a:cubicBezTo>
                    <a:pt x="136" y="6185"/>
                    <a:pt x="271" y="6104"/>
                    <a:pt x="380" y="6104"/>
                  </a:cubicBezTo>
                  <a:lnTo>
                    <a:pt x="407" y="6104"/>
                  </a:lnTo>
                  <a:lnTo>
                    <a:pt x="1627" y="4883"/>
                  </a:lnTo>
                  <a:cubicBezTo>
                    <a:pt x="1627" y="4883"/>
                    <a:pt x="1627" y="4856"/>
                    <a:pt x="1655" y="4856"/>
                  </a:cubicBezTo>
                  <a:cubicBezTo>
                    <a:pt x="1655" y="4829"/>
                    <a:pt x="1627" y="4802"/>
                    <a:pt x="1627" y="4774"/>
                  </a:cubicBezTo>
                  <a:cubicBezTo>
                    <a:pt x="1627" y="4612"/>
                    <a:pt x="1790" y="4585"/>
                    <a:pt x="1980" y="4530"/>
                  </a:cubicBezTo>
                  <a:lnTo>
                    <a:pt x="6347" y="163"/>
                  </a:lnTo>
                  <a:cubicBezTo>
                    <a:pt x="6320" y="136"/>
                    <a:pt x="6320" y="109"/>
                    <a:pt x="6320" y="55"/>
                  </a:cubicBezTo>
                  <a:cubicBezTo>
                    <a:pt x="6239" y="55"/>
                    <a:pt x="6130" y="55"/>
                    <a:pt x="607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6038786" y="2254854"/>
              <a:ext cx="4984" cy="504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54" y="1"/>
                  </a:moveTo>
                  <a:lnTo>
                    <a:pt x="0" y="82"/>
                  </a:lnTo>
                  <a:lnTo>
                    <a:pt x="81" y="82"/>
                  </a:lnTo>
                  <a:cubicBezTo>
                    <a:pt x="54" y="55"/>
                    <a:pt x="54" y="28"/>
                    <a:pt x="5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5992589" y="2268045"/>
              <a:ext cx="54463" cy="46259"/>
            </a:xfrm>
            <a:custGeom>
              <a:avLst/>
              <a:gdLst/>
              <a:ahLst/>
              <a:cxnLst/>
              <a:rect l="l" t="t" r="r" b="b"/>
              <a:pathLst>
                <a:path w="896" h="761" extrusionOk="0">
                  <a:moveTo>
                    <a:pt x="597" y="1"/>
                  </a:moveTo>
                  <a:lnTo>
                    <a:pt x="1" y="625"/>
                  </a:lnTo>
                  <a:cubicBezTo>
                    <a:pt x="55" y="679"/>
                    <a:pt x="136" y="706"/>
                    <a:pt x="190" y="760"/>
                  </a:cubicBezTo>
                  <a:cubicBezTo>
                    <a:pt x="218" y="679"/>
                    <a:pt x="326" y="652"/>
                    <a:pt x="407" y="625"/>
                  </a:cubicBezTo>
                  <a:lnTo>
                    <a:pt x="597" y="435"/>
                  </a:lnTo>
                  <a:cubicBezTo>
                    <a:pt x="570" y="408"/>
                    <a:pt x="543" y="381"/>
                    <a:pt x="543" y="326"/>
                  </a:cubicBezTo>
                  <a:cubicBezTo>
                    <a:pt x="624" y="326"/>
                    <a:pt x="706" y="299"/>
                    <a:pt x="787" y="245"/>
                  </a:cubicBezTo>
                  <a:lnTo>
                    <a:pt x="896" y="137"/>
                  </a:lnTo>
                  <a:cubicBezTo>
                    <a:pt x="896" y="137"/>
                    <a:pt x="896" y="137"/>
                    <a:pt x="896" y="109"/>
                  </a:cubicBezTo>
                  <a:cubicBezTo>
                    <a:pt x="814" y="82"/>
                    <a:pt x="652" y="82"/>
                    <a:pt x="59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5977757" y="2309259"/>
              <a:ext cx="28083" cy="23160"/>
            </a:xfrm>
            <a:custGeom>
              <a:avLst/>
              <a:gdLst/>
              <a:ahLst/>
              <a:cxnLst/>
              <a:rect l="l" t="t" r="r" b="b"/>
              <a:pathLst>
                <a:path w="462" h="381" extrusionOk="0">
                  <a:moveTo>
                    <a:pt x="163" y="1"/>
                  </a:moveTo>
                  <a:lnTo>
                    <a:pt x="0" y="164"/>
                  </a:lnTo>
                  <a:cubicBezTo>
                    <a:pt x="55" y="245"/>
                    <a:pt x="136" y="326"/>
                    <a:pt x="217" y="381"/>
                  </a:cubicBezTo>
                  <a:lnTo>
                    <a:pt x="462" y="137"/>
                  </a:lnTo>
                  <a:cubicBezTo>
                    <a:pt x="380" y="82"/>
                    <a:pt x="272" y="55"/>
                    <a:pt x="16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5689211" y="2564870"/>
              <a:ext cx="42914" cy="52824"/>
            </a:xfrm>
            <a:custGeom>
              <a:avLst/>
              <a:gdLst/>
              <a:ahLst/>
              <a:cxnLst/>
              <a:rect l="l" t="t" r="r" b="b"/>
              <a:pathLst>
                <a:path w="706" h="869" extrusionOk="0">
                  <a:moveTo>
                    <a:pt x="706" y="0"/>
                  </a:moveTo>
                  <a:lnTo>
                    <a:pt x="1" y="733"/>
                  </a:lnTo>
                  <a:cubicBezTo>
                    <a:pt x="28" y="814"/>
                    <a:pt x="82" y="868"/>
                    <a:pt x="163" y="868"/>
                  </a:cubicBezTo>
                  <a:cubicBezTo>
                    <a:pt x="218" y="868"/>
                    <a:pt x="218" y="814"/>
                    <a:pt x="326" y="814"/>
                  </a:cubicBezTo>
                  <a:lnTo>
                    <a:pt x="625" y="543"/>
                  </a:lnTo>
                  <a:cubicBezTo>
                    <a:pt x="625" y="461"/>
                    <a:pt x="652" y="407"/>
                    <a:pt x="706" y="380"/>
                  </a:cubicBezTo>
                  <a:cubicBezTo>
                    <a:pt x="706" y="326"/>
                    <a:pt x="706" y="136"/>
                    <a:pt x="706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5981040" y="2347190"/>
              <a:ext cx="33067" cy="33068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326" y="1"/>
                  </a:moveTo>
                  <a:lnTo>
                    <a:pt x="1" y="299"/>
                  </a:lnTo>
                  <a:cubicBezTo>
                    <a:pt x="82" y="381"/>
                    <a:pt x="109" y="489"/>
                    <a:pt x="218" y="543"/>
                  </a:cubicBezTo>
                  <a:lnTo>
                    <a:pt x="543" y="218"/>
                  </a:lnTo>
                  <a:cubicBezTo>
                    <a:pt x="489" y="136"/>
                    <a:pt x="408" y="55"/>
                    <a:pt x="32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5918370" y="2385121"/>
              <a:ext cx="66013" cy="44618"/>
            </a:xfrm>
            <a:custGeom>
              <a:avLst/>
              <a:gdLst/>
              <a:ahLst/>
              <a:cxnLst/>
              <a:rect l="l" t="t" r="r" b="b"/>
              <a:pathLst>
                <a:path w="1086" h="734" extrusionOk="0">
                  <a:moveTo>
                    <a:pt x="733" y="1"/>
                  </a:moveTo>
                  <a:lnTo>
                    <a:pt x="1" y="733"/>
                  </a:lnTo>
                  <a:cubicBezTo>
                    <a:pt x="164" y="706"/>
                    <a:pt x="326" y="706"/>
                    <a:pt x="516" y="652"/>
                  </a:cubicBezTo>
                  <a:lnTo>
                    <a:pt x="1086" y="55"/>
                  </a:lnTo>
                  <a:cubicBezTo>
                    <a:pt x="950" y="55"/>
                    <a:pt x="842" y="28"/>
                    <a:pt x="733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6004138" y="2391747"/>
              <a:ext cx="3343" cy="1702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28" y="0"/>
                  </a:moveTo>
                  <a:lnTo>
                    <a:pt x="0" y="27"/>
                  </a:lnTo>
                  <a:cubicBezTo>
                    <a:pt x="28" y="27"/>
                    <a:pt x="28" y="0"/>
                    <a:pt x="5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5558949" y="2386763"/>
              <a:ext cx="23159" cy="21519"/>
            </a:xfrm>
            <a:custGeom>
              <a:avLst/>
              <a:gdLst/>
              <a:ahLst/>
              <a:cxnLst/>
              <a:rect l="l" t="t" r="r" b="b"/>
              <a:pathLst>
                <a:path w="381" h="354" extrusionOk="0">
                  <a:moveTo>
                    <a:pt x="191" y="1"/>
                  </a:moveTo>
                  <a:cubicBezTo>
                    <a:pt x="109" y="1"/>
                    <a:pt x="1" y="28"/>
                    <a:pt x="1" y="136"/>
                  </a:cubicBezTo>
                  <a:cubicBezTo>
                    <a:pt x="1" y="218"/>
                    <a:pt x="55" y="299"/>
                    <a:pt x="82" y="353"/>
                  </a:cubicBezTo>
                  <a:lnTo>
                    <a:pt x="381" y="82"/>
                  </a:lnTo>
                  <a:cubicBezTo>
                    <a:pt x="326" y="28"/>
                    <a:pt x="272" y="1"/>
                    <a:pt x="191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5585329" y="2401595"/>
              <a:ext cx="13251" cy="9969"/>
            </a:xfrm>
            <a:custGeom>
              <a:avLst/>
              <a:gdLst/>
              <a:ahLst/>
              <a:cxnLst/>
              <a:rect l="l" t="t" r="r" b="b"/>
              <a:pathLst>
                <a:path w="218" h="164" extrusionOk="0">
                  <a:moveTo>
                    <a:pt x="164" y="1"/>
                  </a:moveTo>
                  <a:lnTo>
                    <a:pt x="1" y="164"/>
                  </a:lnTo>
                  <a:cubicBezTo>
                    <a:pt x="109" y="164"/>
                    <a:pt x="218" y="137"/>
                    <a:pt x="218" y="28"/>
                  </a:cubicBezTo>
                  <a:cubicBezTo>
                    <a:pt x="218" y="28"/>
                    <a:pt x="191" y="1"/>
                    <a:pt x="16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5504546" y="2802306"/>
              <a:ext cx="42975" cy="54466"/>
            </a:xfrm>
            <a:custGeom>
              <a:avLst/>
              <a:gdLst/>
              <a:ahLst/>
              <a:cxnLst/>
              <a:rect l="l" t="t" r="r" b="b"/>
              <a:pathLst>
                <a:path w="707" h="896" extrusionOk="0">
                  <a:moveTo>
                    <a:pt x="706" y="0"/>
                  </a:moveTo>
                  <a:cubicBezTo>
                    <a:pt x="665" y="41"/>
                    <a:pt x="609" y="82"/>
                    <a:pt x="584" y="134"/>
                  </a:cubicBezTo>
                  <a:lnTo>
                    <a:pt x="584" y="134"/>
                  </a:lnTo>
                  <a:lnTo>
                    <a:pt x="706" y="0"/>
                  </a:lnTo>
                  <a:close/>
                  <a:moveTo>
                    <a:pt x="625" y="190"/>
                  </a:moveTo>
                  <a:cubicBezTo>
                    <a:pt x="570" y="190"/>
                    <a:pt x="570" y="244"/>
                    <a:pt x="570" y="271"/>
                  </a:cubicBezTo>
                  <a:lnTo>
                    <a:pt x="679" y="244"/>
                  </a:lnTo>
                  <a:cubicBezTo>
                    <a:pt x="652" y="190"/>
                    <a:pt x="679" y="190"/>
                    <a:pt x="625" y="190"/>
                  </a:cubicBezTo>
                  <a:close/>
                  <a:moveTo>
                    <a:pt x="584" y="134"/>
                  </a:moveTo>
                  <a:lnTo>
                    <a:pt x="137" y="624"/>
                  </a:lnTo>
                  <a:lnTo>
                    <a:pt x="245" y="624"/>
                  </a:lnTo>
                  <a:lnTo>
                    <a:pt x="245" y="678"/>
                  </a:lnTo>
                  <a:cubicBezTo>
                    <a:pt x="245" y="678"/>
                    <a:pt x="28" y="787"/>
                    <a:pt x="28" y="841"/>
                  </a:cubicBezTo>
                  <a:cubicBezTo>
                    <a:pt x="28" y="841"/>
                    <a:pt x="1" y="895"/>
                    <a:pt x="28" y="895"/>
                  </a:cubicBezTo>
                  <a:cubicBezTo>
                    <a:pt x="109" y="895"/>
                    <a:pt x="55" y="868"/>
                    <a:pt x="137" y="868"/>
                  </a:cubicBezTo>
                  <a:lnTo>
                    <a:pt x="570" y="325"/>
                  </a:lnTo>
                  <a:lnTo>
                    <a:pt x="570" y="271"/>
                  </a:lnTo>
                  <a:lnTo>
                    <a:pt x="570" y="190"/>
                  </a:lnTo>
                  <a:cubicBezTo>
                    <a:pt x="570" y="170"/>
                    <a:pt x="575" y="151"/>
                    <a:pt x="584" y="134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5540835" y="2823703"/>
              <a:ext cx="41273" cy="39633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597" y="1"/>
                  </a:moveTo>
                  <a:cubicBezTo>
                    <a:pt x="570" y="1"/>
                    <a:pt x="570" y="28"/>
                    <a:pt x="543" y="28"/>
                  </a:cubicBezTo>
                  <a:lnTo>
                    <a:pt x="1" y="543"/>
                  </a:lnTo>
                  <a:cubicBezTo>
                    <a:pt x="28" y="543"/>
                    <a:pt x="28" y="543"/>
                    <a:pt x="55" y="516"/>
                  </a:cubicBezTo>
                  <a:cubicBezTo>
                    <a:pt x="70" y="538"/>
                    <a:pt x="86" y="546"/>
                    <a:pt x="105" y="546"/>
                  </a:cubicBezTo>
                  <a:cubicBezTo>
                    <a:pt x="153" y="546"/>
                    <a:pt x="213" y="489"/>
                    <a:pt x="272" y="489"/>
                  </a:cubicBezTo>
                  <a:cubicBezTo>
                    <a:pt x="245" y="543"/>
                    <a:pt x="190" y="570"/>
                    <a:pt x="190" y="570"/>
                  </a:cubicBezTo>
                  <a:lnTo>
                    <a:pt x="245" y="570"/>
                  </a:lnTo>
                  <a:cubicBezTo>
                    <a:pt x="245" y="570"/>
                    <a:pt x="245" y="652"/>
                    <a:pt x="245" y="652"/>
                  </a:cubicBezTo>
                  <a:lnTo>
                    <a:pt x="435" y="516"/>
                  </a:lnTo>
                  <a:lnTo>
                    <a:pt x="489" y="489"/>
                  </a:lnTo>
                  <a:lnTo>
                    <a:pt x="597" y="380"/>
                  </a:lnTo>
                  <a:cubicBezTo>
                    <a:pt x="597" y="353"/>
                    <a:pt x="597" y="353"/>
                    <a:pt x="597" y="353"/>
                  </a:cubicBezTo>
                  <a:cubicBezTo>
                    <a:pt x="597" y="326"/>
                    <a:pt x="652" y="299"/>
                    <a:pt x="679" y="245"/>
                  </a:cubicBezTo>
                  <a:cubicBezTo>
                    <a:pt x="652" y="245"/>
                    <a:pt x="597" y="245"/>
                    <a:pt x="597" y="272"/>
                  </a:cubicBezTo>
                  <a:cubicBezTo>
                    <a:pt x="597" y="136"/>
                    <a:pt x="597" y="82"/>
                    <a:pt x="59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5578765" y="2858352"/>
              <a:ext cx="11610" cy="13252"/>
            </a:xfrm>
            <a:custGeom>
              <a:avLst/>
              <a:gdLst/>
              <a:ahLst/>
              <a:cxnLst/>
              <a:rect l="l" t="t" r="r" b="b"/>
              <a:pathLst>
                <a:path w="191" h="218" extrusionOk="0">
                  <a:moveTo>
                    <a:pt x="190" y="0"/>
                  </a:moveTo>
                  <a:lnTo>
                    <a:pt x="0" y="190"/>
                  </a:lnTo>
                  <a:cubicBezTo>
                    <a:pt x="0" y="217"/>
                    <a:pt x="28" y="217"/>
                    <a:pt x="55" y="217"/>
                  </a:cubicBezTo>
                  <a:cubicBezTo>
                    <a:pt x="136" y="217"/>
                    <a:pt x="190" y="136"/>
                    <a:pt x="190" y="27"/>
                  </a:cubicBezTo>
                  <a:cubicBezTo>
                    <a:pt x="190" y="27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5188039" y="2757749"/>
              <a:ext cx="16534" cy="9969"/>
            </a:xfrm>
            <a:custGeom>
              <a:avLst/>
              <a:gdLst/>
              <a:ahLst/>
              <a:cxnLst/>
              <a:rect l="l" t="t" r="r" b="b"/>
              <a:pathLst>
                <a:path w="272" h="164" extrusionOk="0">
                  <a:moveTo>
                    <a:pt x="27" y="1"/>
                  </a:moveTo>
                  <a:lnTo>
                    <a:pt x="0" y="28"/>
                  </a:lnTo>
                  <a:cubicBezTo>
                    <a:pt x="27" y="28"/>
                    <a:pt x="0" y="55"/>
                    <a:pt x="0" y="82"/>
                  </a:cubicBezTo>
                  <a:cubicBezTo>
                    <a:pt x="54" y="109"/>
                    <a:pt x="163" y="163"/>
                    <a:pt x="244" y="163"/>
                  </a:cubicBezTo>
                  <a:lnTo>
                    <a:pt x="271" y="163"/>
                  </a:lnTo>
                  <a:cubicBezTo>
                    <a:pt x="271" y="1"/>
                    <a:pt x="136" y="1"/>
                    <a:pt x="2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4553261" y="2802306"/>
              <a:ext cx="13251" cy="11550"/>
            </a:xfrm>
            <a:custGeom>
              <a:avLst/>
              <a:gdLst/>
              <a:ahLst/>
              <a:cxnLst/>
              <a:rect l="l" t="t" r="r" b="b"/>
              <a:pathLst>
                <a:path w="218" h="190" extrusionOk="0">
                  <a:moveTo>
                    <a:pt x="109" y="0"/>
                  </a:moveTo>
                  <a:cubicBezTo>
                    <a:pt x="82" y="0"/>
                    <a:pt x="28" y="27"/>
                    <a:pt x="0" y="27"/>
                  </a:cubicBezTo>
                  <a:lnTo>
                    <a:pt x="28" y="27"/>
                  </a:lnTo>
                  <a:cubicBezTo>
                    <a:pt x="28" y="27"/>
                    <a:pt x="109" y="54"/>
                    <a:pt x="163" y="54"/>
                  </a:cubicBezTo>
                  <a:cubicBezTo>
                    <a:pt x="136" y="81"/>
                    <a:pt x="109" y="136"/>
                    <a:pt x="82" y="136"/>
                  </a:cubicBezTo>
                  <a:cubicBezTo>
                    <a:pt x="82" y="163"/>
                    <a:pt x="82" y="163"/>
                    <a:pt x="82" y="190"/>
                  </a:cubicBezTo>
                  <a:lnTo>
                    <a:pt x="217" y="54"/>
                  </a:lnTo>
                  <a:cubicBezTo>
                    <a:pt x="190" y="27"/>
                    <a:pt x="163" y="0"/>
                    <a:pt x="109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4574718" y="2813795"/>
              <a:ext cx="24739" cy="19878"/>
            </a:xfrm>
            <a:custGeom>
              <a:avLst/>
              <a:gdLst/>
              <a:ahLst/>
              <a:cxnLst/>
              <a:rect l="l" t="t" r="r" b="b"/>
              <a:pathLst>
                <a:path w="407" h="327" extrusionOk="0">
                  <a:moveTo>
                    <a:pt x="136" y="1"/>
                  </a:moveTo>
                  <a:lnTo>
                    <a:pt x="0" y="109"/>
                  </a:lnTo>
                  <a:cubicBezTo>
                    <a:pt x="54" y="136"/>
                    <a:pt x="81" y="136"/>
                    <a:pt x="136" y="136"/>
                  </a:cubicBezTo>
                  <a:cubicBezTo>
                    <a:pt x="109" y="164"/>
                    <a:pt x="81" y="164"/>
                    <a:pt x="54" y="218"/>
                  </a:cubicBezTo>
                  <a:cubicBezTo>
                    <a:pt x="81" y="245"/>
                    <a:pt x="163" y="272"/>
                    <a:pt x="217" y="326"/>
                  </a:cubicBezTo>
                  <a:lnTo>
                    <a:pt x="407" y="136"/>
                  </a:lnTo>
                  <a:cubicBezTo>
                    <a:pt x="325" y="82"/>
                    <a:pt x="244" y="28"/>
                    <a:pt x="13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4604381" y="2833612"/>
              <a:ext cx="16534" cy="11610"/>
            </a:xfrm>
            <a:custGeom>
              <a:avLst/>
              <a:gdLst/>
              <a:ahLst/>
              <a:cxnLst/>
              <a:rect l="l" t="t" r="r" b="b"/>
              <a:pathLst>
                <a:path w="272" h="191" extrusionOk="0">
                  <a:moveTo>
                    <a:pt x="163" y="0"/>
                  </a:moveTo>
                  <a:lnTo>
                    <a:pt x="0" y="136"/>
                  </a:lnTo>
                  <a:cubicBezTo>
                    <a:pt x="54" y="163"/>
                    <a:pt x="109" y="190"/>
                    <a:pt x="136" y="190"/>
                  </a:cubicBezTo>
                  <a:lnTo>
                    <a:pt x="271" y="190"/>
                  </a:lnTo>
                  <a:lnTo>
                    <a:pt x="271" y="109"/>
                  </a:lnTo>
                  <a:cubicBezTo>
                    <a:pt x="190" y="82"/>
                    <a:pt x="190" y="27"/>
                    <a:pt x="163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4493874" y="2744558"/>
              <a:ext cx="11610" cy="24801"/>
            </a:xfrm>
            <a:custGeom>
              <a:avLst/>
              <a:gdLst/>
              <a:ahLst/>
              <a:cxnLst/>
              <a:rect l="l" t="t" r="r" b="b"/>
              <a:pathLst>
                <a:path w="191" h="408" extrusionOk="0">
                  <a:moveTo>
                    <a:pt x="164" y="1"/>
                  </a:moveTo>
                  <a:cubicBezTo>
                    <a:pt x="137" y="55"/>
                    <a:pt x="109" y="109"/>
                    <a:pt x="55" y="109"/>
                  </a:cubicBezTo>
                  <a:cubicBezTo>
                    <a:pt x="1" y="109"/>
                    <a:pt x="109" y="28"/>
                    <a:pt x="109" y="1"/>
                  </a:cubicBezTo>
                  <a:lnTo>
                    <a:pt x="109" y="1"/>
                  </a:lnTo>
                  <a:lnTo>
                    <a:pt x="1" y="109"/>
                  </a:lnTo>
                  <a:cubicBezTo>
                    <a:pt x="1" y="136"/>
                    <a:pt x="28" y="163"/>
                    <a:pt x="28" y="163"/>
                  </a:cubicBezTo>
                  <a:cubicBezTo>
                    <a:pt x="82" y="163"/>
                    <a:pt x="82" y="245"/>
                    <a:pt x="137" y="272"/>
                  </a:cubicBezTo>
                  <a:cubicBezTo>
                    <a:pt x="137" y="272"/>
                    <a:pt x="109" y="299"/>
                    <a:pt x="109" y="353"/>
                  </a:cubicBezTo>
                  <a:cubicBezTo>
                    <a:pt x="109" y="380"/>
                    <a:pt x="109" y="408"/>
                    <a:pt x="137" y="408"/>
                  </a:cubicBezTo>
                  <a:lnTo>
                    <a:pt x="164" y="380"/>
                  </a:lnTo>
                  <a:cubicBezTo>
                    <a:pt x="164" y="380"/>
                    <a:pt x="164" y="353"/>
                    <a:pt x="164" y="353"/>
                  </a:cubicBezTo>
                  <a:cubicBezTo>
                    <a:pt x="164" y="326"/>
                    <a:pt x="191" y="299"/>
                    <a:pt x="191" y="272"/>
                  </a:cubicBezTo>
                  <a:cubicBezTo>
                    <a:pt x="191" y="245"/>
                    <a:pt x="164" y="218"/>
                    <a:pt x="164" y="191"/>
                  </a:cubicBezTo>
                  <a:cubicBezTo>
                    <a:pt x="164" y="109"/>
                    <a:pt x="164" y="55"/>
                    <a:pt x="164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4208671" y="2672038"/>
              <a:ext cx="19816" cy="16534"/>
            </a:xfrm>
            <a:custGeom>
              <a:avLst/>
              <a:gdLst/>
              <a:ahLst/>
              <a:cxnLst/>
              <a:rect l="l" t="t" r="r" b="b"/>
              <a:pathLst>
                <a:path w="326" h="272" extrusionOk="0">
                  <a:moveTo>
                    <a:pt x="245" y="0"/>
                  </a:moveTo>
                  <a:lnTo>
                    <a:pt x="1" y="271"/>
                  </a:lnTo>
                  <a:cubicBezTo>
                    <a:pt x="109" y="163"/>
                    <a:pt x="190" y="109"/>
                    <a:pt x="326" y="54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5432030" y="2871543"/>
              <a:ext cx="11610" cy="9908"/>
            </a:xfrm>
            <a:custGeom>
              <a:avLst/>
              <a:gdLst/>
              <a:ahLst/>
              <a:cxnLst/>
              <a:rect l="l" t="t" r="r" b="b"/>
              <a:pathLst>
                <a:path w="191" h="163" extrusionOk="0">
                  <a:moveTo>
                    <a:pt x="55" y="0"/>
                  </a:moveTo>
                  <a:cubicBezTo>
                    <a:pt x="28" y="0"/>
                    <a:pt x="0" y="0"/>
                    <a:pt x="0" y="27"/>
                  </a:cubicBezTo>
                  <a:cubicBezTo>
                    <a:pt x="0" y="54"/>
                    <a:pt x="82" y="109"/>
                    <a:pt x="190" y="163"/>
                  </a:cubicBezTo>
                  <a:lnTo>
                    <a:pt x="190" y="136"/>
                  </a:lnTo>
                  <a:cubicBezTo>
                    <a:pt x="136" y="82"/>
                    <a:pt x="82" y="54"/>
                    <a:pt x="55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5471601" y="2868200"/>
              <a:ext cx="18175" cy="23160"/>
            </a:xfrm>
            <a:custGeom>
              <a:avLst/>
              <a:gdLst/>
              <a:ahLst/>
              <a:cxnLst/>
              <a:rect l="l" t="t" r="r" b="b"/>
              <a:pathLst>
                <a:path w="299" h="381" extrusionOk="0">
                  <a:moveTo>
                    <a:pt x="190" y="1"/>
                  </a:moveTo>
                  <a:cubicBezTo>
                    <a:pt x="109" y="28"/>
                    <a:pt x="0" y="245"/>
                    <a:pt x="0" y="272"/>
                  </a:cubicBezTo>
                  <a:cubicBezTo>
                    <a:pt x="0" y="326"/>
                    <a:pt x="28" y="381"/>
                    <a:pt x="109" y="381"/>
                  </a:cubicBezTo>
                  <a:cubicBezTo>
                    <a:pt x="163" y="381"/>
                    <a:pt x="190" y="354"/>
                    <a:pt x="217" y="354"/>
                  </a:cubicBezTo>
                  <a:lnTo>
                    <a:pt x="272" y="299"/>
                  </a:lnTo>
                  <a:cubicBezTo>
                    <a:pt x="299" y="272"/>
                    <a:pt x="299" y="272"/>
                    <a:pt x="299" y="272"/>
                  </a:cubicBezTo>
                  <a:lnTo>
                    <a:pt x="299" y="218"/>
                  </a:lnTo>
                  <a:cubicBezTo>
                    <a:pt x="163" y="218"/>
                    <a:pt x="245" y="164"/>
                    <a:pt x="245" y="82"/>
                  </a:cubicBezTo>
                  <a:cubicBezTo>
                    <a:pt x="245" y="55"/>
                    <a:pt x="190" y="55"/>
                    <a:pt x="190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4024006" y="2617634"/>
              <a:ext cx="21518" cy="8267"/>
            </a:xfrm>
            <a:custGeom>
              <a:avLst/>
              <a:gdLst/>
              <a:ahLst/>
              <a:cxnLst/>
              <a:rect l="l" t="t" r="r" b="b"/>
              <a:pathLst>
                <a:path w="354" h="136" extrusionOk="0">
                  <a:moveTo>
                    <a:pt x="218" y="0"/>
                  </a:moveTo>
                  <a:cubicBezTo>
                    <a:pt x="163" y="0"/>
                    <a:pt x="136" y="0"/>
                    <a:pt x="109" y="54"/>
                  </a:cubicBezTo>
                  <a:lnTo>
                    <a:pt x="1" y="54"/>
                  </a:lnTo>
                  <a:cubicBezTo>
                    <a:pt x="1" y="54"/>
                    <a:pt x="55" y="136"/>
                    <a:pt x="82" y="136"/>
                  </a:cubicBezTo>
                  <a:lnTo>
                    <a:pt x="353" y="136"/>
                  </a:lnTo>
                  <a:cubicBezTo>
                    <a:pt x="326" y="54"/>
                    <a:pt x="326" y="0"/>
                    <a:pt x="21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4187214" y="3303499"/>
              <a:ext cx="8328" cy="504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109" y="1"/>
                  </a:moveTo>
                  <a:lnTo>
                    <a:pt x="1" y="82"/>
                  </a:lnTo>
                  <a:cubicBezTo>
                    <a:pt x="28" y="82"/>
                    <a:pt x="55" y="82"/>
                    <a:pt x="137" y="55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4174023" y="3282102"/>
              <a:ext cx="5045" cy="4985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28" y="27"/>
                    <a:pt x="28" y="81"/>
                    <a:pt x="55" y="81"/>
                  </a:cubicBezTo>
                  <a:lnTo>
                    <a:pt x="82" y="81"/>
                  </a:lnTo>
                  <a:cubicBezTo>
                    <a:pt x="82" y="54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4165817" y="3277117"/>
              <a:ext cx="4984" cy="504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55" y="1"/>
                  </a:moveTo>
                  <a:lnTo>
                    <a:pt x="0" y="82"/>
                  </a:lnTo>
                  <a:cubicBezTo>
                    <a:pt x="27" y="82"/>
                    <a:pt x="55" y="55"/>
                    <a:pt x="8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4131170" y="3262285"/>
              <a:ext cx="6686" cy="4985"/>
            </a:xfrm>
            <a:custGeom>
              <a:avLst/>
              <a:gdLst/>
              <a:ahLst/>
              <a:cxnLst/>
              <a:rect l="l" t="t" r="r" b="b"/>
              <a:pathLst>
                <a:path w="110" h="82" extrusionOk="0">
                  <a:moveTo>
                    <a:pt x="55" y="1"/>
                  </a:moveTo>
                  <a:lnTo>
                    <a:pt x="1" y="55"/>
                  </a:lnTo>
                  <a:cubicBezTo>
                    <a:pt x="1" y="82"/>
                    <a:pt x="28" y="82"/>
                    <a:pt x="55" y="82"/>
                  </a:cubicBezTo>
                  <a:lnTo>
                    <a:pt x="109" y="82"/>
                  </a:lnTo>
                  <a:cubicBezTo>
                    <a:pt x="109" y="55"/>
                    <a:pt x="109" y="55"/>
                    <a:pt x="109" y="28"/>
                  </a:cubicBezTo>
                  <a:cubicBezTo>
                    <a:pt x="82" y="28"/>
                    <a:pt x="55" y="28"/>
                    <a:pt x="5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49"/>
          <p:cNvSpPr/>
          <p:nvPr/>
        </p:nvSpPr>
        <p:spPr>
          <a:xfrm rot="10800000">
            <a:off x="1776043" y="1791344"/>
            <a:ext cx="945407" cy="446031"/>
          </a:xfrm>
          <a:custGeom>
            <a:avLst/>
            <a:gdLst/>
            <a:ahLst/>
            <a:cxnLst/>
            <a:rect l="l" t="t" r="r" b="b"/>
            <a:pathLst>
              <a:path w="9415" h="14343" extrusionOk="0">
                <a:moveTo>
                  <a:pt x="4709" y="0"/>
                </a:moveTo>
                <a:cubicBezTo>
                  <a:pt x="4655" y="0"/>
                  <a:pt x="4603" y="25"/>
                  <a:pt x="4572" y="74"/>
                </a:cubicBezTo>
                <a:lnTo>
                  <a:pt x="3155" y="2033"/>
                </a:lnTo>
                <a:lnTo>
                  <a:pt x="728" y="2033"/>
                </a:lnTo>
                <a:cubicBezTo>
                  <a:pt x="721" y="2033"/>
                  <a:pt x="714" y="2033"/>
                  <a:pt x="707" y="2033"/>
                </a:cubicBezTo>
                <a:cubicBezTo>
                  <a:pt x="322" y="2033"/>
                  <a:pt x="1" y="2361"/>
                  <a:pt x="1" y="2748"/>
                </a:cubicBezTo>
                <a:lnTo>
                  <a:pt x="1" y="13628"/>
                </a:lnTo>
                <a:cubicBezTo>
                  <a:pt x="1" y="14022"/>
                  <a:pt x="334" y="14343"/>
                  <a:pt x="728" y="14343"/>
                </a:cubicBezTo>
                <a:lnTo>
                  <a:pt x="8700" y="14343"/>
                </a:lnTo>
                <a:cubicBezTo>
                  <a:pt x="9094" y="14343"/>
                  <a:pt x="9414" y="14022"/>
                  <a:pt x="9414" y="13628"/>
                </a:cubicBezTo>
                <a:lnTo>
                  <a:pt x="9414" y="2748"/>
                </a:lnTo>
                <a:cubicBezTo>
                  <a:pt x="9414" y="2361"/>
                  <a:pt x="9105" y="2033"/>
                  <a:pt x="8721" y="2033"/>
                </a:cubicBezTo>
                <a:cubicBezTo>
                  <a:pt x="8714" y="2033"/>
                  <a:pt x="8707" y="2033"/>
                  <a:pt x="8700" y="2033"/>
                </a:cubicBezTo>
                <a:lnTo>
                  <a:pt x="6272" y="2033"/>
                </a:lnTo>
                <a:lnTo>
                  <a:pt x="4855" y="74"/>
                </a:lnTo>
                <a:cubicBezTo>
                  <a:pt x="4819" y="25"/>
                  <a:pt x="4763" y="0"/>
                  <a:pt x="4709" y="0"/>
                </a:cubicBezTo>
                <a:close/>
              </a:path>
            </a:pathLst>
          </a:custGeom>
          <a:solidFill>
            <a:srgbClr val="89D2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49"/>
          <p:cNvSpPr/>
          <p:nvPr/>
        </p:nvSpPr>
        <p:spPr>
          <a:xfrm>
            <a:off x="6851875" y="3445725"/>
            <a:ext cx="318300" cy="318300"/>
          </a:xfrm>
          <a:prstGeom prst="ellipse">
            <a:avLst/>
          </a:prstGeom>
          <a:solidFill>
            <a:srgbClr val="F090AB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49"/>
          <p:cNvSpPr txBox="1">
            <a:spLocks noGrp="1"/>
          </p:cNvSpPr>
          <p:nvPr>
            <p:ph type="body" idx="4294967295"/>
          </p:nvPr>
        </p:nvSpPr>
        <p:spPr>
          <a:xfrm>
            <a:off x="1827550" y="1747025"/>
            <a:ext cx="842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000">
                <a:solidFill>
                  <a:srgbClr val="FFFFFF"/>
                </a:solidFill>
              </a:rPr>
              <a:t>With some important 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073" name="Google Shape;1073;p49"/>
          <p:cNvSpPr/>
          <p:nvPr/>
        </p:nvSpPr>
        <p:spPr>
          <a:xfrm rot="10800000">
            <a:off x="5560543" y="1608919"/>
            <a:ext cx="945407" cy="446031"/>
          </a:xfrm>
          <a:custGeom>
            <a:avLst/>
            <a:gdLst/>
            <a:ahLst/>
            <a:cxnLst/>
            <a:rect l="l" t="t" r="r" b="b"/>
            <a:pathLst>
              <a:path w="9415" h="14343" extrusionOk="0">
                <a:moveTo>
                  <a:pt x="4709" y="0"/>
                </a:moveTo>
                <a:cubicBezTo>
                  <a:pt x="4655" y="0"/>
                  <a:pt x="4603" y="25"/>
                  <a:pt x="4572" y="74"/>
                </a:cubicBezTo>
                <a:lnTo>
                  <a:pt x="3155" y="2033"/>
                </a:lnTo>
                <a:lnTo>
                  <a:pt x="728" y="2033"/>
                </a:lnTo>
                <a:cubicBezTo>
                  <a:pt x="721" y="2033"/>
                  <a:pt x="714" y="2033"/>
                  <a:pt x="707" y="2033"/>
                </a:cubicBezTo>
                <a:cubicBezTo>
                  <a:pt x="322" y="2033"/>
                  <a:pt x="1" y="2361"/>
                  <a:pt x="1" y="2748"/>
                </a:cubicBezTo>
                <a:lnTo>
                  <a:pt x="1" y="13628"/>
                </a:lnTo>
                <a:cubicBezTo>
                  <a:pt x="1" y="14022"/>
                  <a:pt x="334" y="14343"/>
                  <a:pt x="728" y="14343"/>
                </a:cubicBezTo>
                <a:lnTo>
                  <a:pt x="8700" y="14343"/>
                </a:lnTo>
                <a:cubicBezTo>
                  <a:pt x="9094" y="14343"/>
                  <a:pt x="9414" y="14022"/>
                  <a:pt x="9414" y="13628"/>
                </a:cubicBezTo>
                <a:lnTo>
                  <a:pt x="9414" y="2748"/>
                </a:lnTo>
                <a:cubicBezTo>
                  <a:pt x="9414" y="2361"/>
                  <a:pt x="9105" y="2033"/>
                  <a:pt x="8721" y="2033"/>
                </a:cubicBezTo>
                <a:cubicBezTo>
                  <a:pt x="8714" y="2033"/>
                  <a:pt x="8707" y="2033"/>
                  <a:pt x="8700" y="2033"/>
                </a:cubicBezTo>
                <a:lnTo>
                  <a:pt x="6272" y="2033"/>
                </a:lnTo>
                <a:lnTo>
                  <a:pt x="4855" y="74"/>
                </a:lnTo>
                <a:cubicBezTo>
                  <a:pt x="4819" y="25"/>
                  <a:pt x="4763" y="0"/>
                  <a:pt x="4709" y="0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49"/>
          <p:cNvSpPr txBox="1">
            <a:spLocks noGrp="1"/>
          </p:cNvSpPr>
          <p:nvPr>
            <p:ph type="body" idx="4294967295"/>
          </p:nvPr>
        </p:nvSpPr>
        <p:spPr>
          <a:xfrm>
            <a:off x="5560750" y="1564600"/>
            <a:ext cx="9453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000">
                <a:solidFill>
                  <a:srgbClr val="FFFFFF"/>
                </a:solidFill>
              </a:rPr>
              <a:t>more interesting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075" name="Google Shape;1075;p49"/>
          <p:cNvSpPr/>
          <p:nvPr/>
        </p:nvSpPr>
        <p:spPr>
          <a:xfrm rot="10800000">
            <a:off x="4469268" y="2550569"/>
            <a:ext cx="945407" cy="446031"/>
          </a:xfrm>
          <a:custGeom>
            <a:avLst/>
            <a:gdLst/>
            <a:ahLst/>
            <a:cxnLst/>
            <a:rect l="l" t="t" r="r" b="b"/>
            <a:pathLst>
              <a:path w="9415" h="14343" extrusionOk="0">
                <a:moveTo>
                  <a:pt x="4709" y="0"/>
                </a:moveTo>
                <a:cubicBezTo>
                  <a:pt x="4655" y="0"/>
                  <a:pt x="4603" y="25"/>
                  <a:pt x="4572" y="74"/>
                </a:cubicBezTo>
                <a:lnTo>
                  <a:pt x="3155" y="2033"/>
                </a:lnTo>
                <a:lnTo>
                  <a:pt x="728" y="2033"/>
                </a:lnTo>
                <a:cubicBezTo>
                  <a:pt x="721" y="2033"/>
                  <a:pt x="714" y="2033"/>
                  <a:pt x="707" y="2033"/>
                </a:cubicBezTo>
                <a:cubicBezTo>
                  <a:pt x="322" y="2033"/>
                  <a:pt x="1" y="2361"/>
                  <a:pt x="1" y="2748"/>
                </a:cubicBezTo>
                <a:lnTo>
                  <a:pt x="1" y="13628"/>
                </a:lnTo>
                <a:cubicBezTo>
                  <a:pt x="1" y="14022"/>
                  <a:pt x="334" y="14343"/>
                  <a:pt x="728" y="14343"/>
                </a:cubicBezTo>
                <a:lnTo>
                  <a:pt x="8700" y="14343"/>
                </a:lnTo>
                <a:cubicBezTo>
                  <a:pt x="9094" y="14343"/>
                  <a:pt x="9414" y="14022"/>
                  <a:pt x="9414" y="13628"/>
                </a:cubicBezTo>
                <a:lnTo>
                  <a:pt x="9414" y="2748"/>
                </a:lnTo>
                <a:cubicBezTo>
                  <a:pt x="9414" y="2361"/>
                  <a:pt x="9105" y="2033"/>
                  <a:pt x="8721" y="2033"/>
                </a:cubicBezTo>
                <a:cubicBezTo>
                  <a:pt x="8714" y="2033"/>
                  <a:pt x="8707" y="2033"/>
                  <a:pt x="8700" y="2033"/>
                </a:cubicBezTo>
                <a:lnTo>
                  <a:pt x="6272" y="2033"/>
                </a:lnTo>
                <a:lnTo>
                  <a:pt x="4855" y="74"/>
                </a:lnTo>
                <a:cubicBezTo>
                  <a:pt x="4819" y="25"/>
                  <a:pt x="4763" y="0"/>
                  <a:pt x="4709" y="0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49"/>
          <p:cNvSpPr txBox="1">
            <a:spLocks noGrp="1"/>
          </p:cNvSpPr>
          <p:nvPr>
            <p:ph type="body" idx="4294967295"/>
          </p:nvPr>
        </p:nvSpPr>
        <p:spPr>
          <a:xfrm>
            <a:off x="4469275" y="2506250"/>
            <a:ext cx="9453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000">
                <a:solidFill>
                  <a:srgbClr val="FFFFFF"/>
                </a:solidFill>
              </a:rPr>
              <a:t>to make this presentation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077" name="Google Shape;1077;p49"/>
          <p:cNvSpPr/>
          <p:nvPr/>
        </p:nvSpPr>
        <p:spPr>
          <a:xfrm rot="10800000">
            <a:off x="2859843" y="3317994"/>
            <a:ext cx="945407" cy="446031"/>
          </a:xfrm>
          <a:custGeom>
            <a:avLst/>
            <a:gdLst/>
            <a:ahLst/>
            <a:cxnLst/>
            <a:rect l="l" t="t" r="r" b="b"/>
            <a:pathLst>
              <a:path w="9415" h="14343" extrusionOk="0">
                <a:moveTo>
                  <a:pt x="4709" y="0"/>
                </a:moveTo>
                <a:cubicBezTo>
                  <a:pt x="4655" y="0"/>
                  <a:pt x="4603" y="25"/>
                  <a:pt x="4572" y="74"/>
                </a:cubicBezTo>
                <a:lnTo>
                  <a:pt x="3155" y="2033"/>
                </a:lnTo>
                <a:lnTo>
                  <a:pt x="728" y="2033"/>
                </a:lnTo>
                <a:cubicBezTo>
                  <a:pt x="721" y="2033"/>
                  <a:pt x="714" y="2033"/>
                  <a:pt x="707" y="2033"/>
                </a:cubicBezTo>
                <a:cubicBezTo>
                  <a:pt x="322" y="2033"/>
                  <a:pt x="1" y="2361"/>
                  <a:pt x="1" y="2748"/>
                </a:cubicBezTo>
                <a:lnTo>
                  <a:pt x="1" y="13628"/>
                </a:lnTo>
                <a:cubicBezTo>
                  <a:pt x="1" y="14022"/>
                  <a:pt x="334" y="14343"/>
                  <a:pt x="728" y="14343"/>
                </a:cubicBezTo>
                <a:lnTo>
                  <a:pt x="8700" y="14343"/>
                </a:lnTo>
                <a:cubicBezTo>
                  <a:pt x="9094" y="14343"/>
                  <a:pt x="9414" y="14022"/>
                  <a:pt x="9414" y="13628"/>
                </a:cubicBezTo>
                <a:lnTo>
                  <a:pt x="9414" y="2748"/>
                </a:lnTo>
                <a:cubicBezTo>
                  <a:pt x="9414" y="2361"/>
                  <a:pt x="9105" y="2033"/>
                  <a:pt x="8721" y="2033"/>
                </a:cubicBezTo>
                <a:cubicBezTo>
                  <a:pt x="8714" y="2033"/>
                  <a:pt x="8707" y="2033"/>
                  <a:pt x="8700" y="2033"/>
                </a:cubicBezTo>
                <a:lnTo>
                  <a:pt x="6272" y="2033"/>
                </a:lnTo>
                <a:lnTo>
                  <a:pt x="4855" y="74"/>
                </a:lnTo>
                <a:cubicBezTo>
                  <a:pt x="4819" y="25"/>
                  <a:pt x="4763" y="0"/>
                  <a:pt x="4709" y="0"/>
                </a:cubicBezTo>
                <a:close/>
              </a:path>
            </a:pathLst>
          </a:cu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49"/>
          <p:cNvSpPr txBox="1">
            <a:spLocks noGrp="1"/>
          </p:cNvSpPr>
          <p:nvPr>
            <p:ph type="body" idx="4294967295"/>
          </p:nvPr>
        </p:nvSpPr>
        <p:spPr>
          <a:xfrm>
            <a:off x="2859950" y="3260250"/>
            <a:ext cx="945300" cy="44610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000">
                <a:solidFill>
                  <a:srgbClr val="FFFFFF"/>
                </a:solidFill>
              </a:rPr>
              <a:t>facts you can highlight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079" name="Google Shape;1079;p49"/>
          <p:cNvSpPr/>
          <p:nvPr/>
        </p:nvSpPr>
        <p:spPr>
          <a:xfrm>
            <a:off x="3563450" y="1323100"/>
            <a:ext cx="241800" cy="241500"/>
          </a:xfrm>
          <a:prstGeom prst="ellipse">
            <a:avLst/>
          </a:prstGeom>
          <a:solidFill>
            <a:srgbClr val="6ACECE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49"/>
          <p:cNvSpPr/>
          <p:nvPr/>
        </p:nvSpPr>
        <p:spPr>
          <a:xfrm>
            <a:off x="2312750" y="2601800"/>
            <a:ext cx="174600" cy="174300"/>
          </a:xfrm>
          <a:prstGeom prst="ellipse">
            <a:avLst/>
          </a:prstGeom>
          <a:solidFill>
            <a:srgbClr val="6ACECE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51"/>
          <p:cNvSpPr txBox="1">
            <a:spLocks noGrp="1"/>
          </p:cNvSpPr>
          <p:nvPr>
            <p:ph type="title"/>
          </p:nvPr>
        </p:nvSpPr>
        <p:spPr>
          <a:xfrm>
            <a:off x="1952325" y="1002800"/>
            <a:ext cx="5239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333,000.000</a:t>
            </a:r>
            <a:endParaRPr/>
          </a:p>
        </p:txBody>
      </p:sp>
      <p:sp>
        <p:nvSpPr>
          <p:cNvPr id="1092" name="Google Shape;1092;p51"/>
          <p:cNvSpPr txBox="1">
            <a:spLocks noGrp="1"/>
          </p:cNvSpPr>
          <p:nvPr>
            <p:ph type="title" idx="2"/>
          </p:nvPr>
        </p:nvSpPr>
        <p:spPr>
          <a:xfrm>
            <a:off x="1952325" y="1869575"/>
            <a:ext cx="5239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23h 57m 15s</a:t>
            </a:r>
            <a:endParaRPr/>
          </a:p>
        </p:txBody>
      </p:sp>
      <p:sp>
        <p:nvSpPr>
          <p:cNvPr id="1093" name="Google Shape;1093;p51"/>
          <p:cNvSpPr txBox="1">
            <a:spLocks noGrp="1"/>
          </p:cNvSpPr>
          <p:nvPr>
            <p:ph type="title" idx="3"/>
          </p:nvPr>
        </p:nvSpPr>
        <p:spPr>
          <a:xfrm>
            <a:off x="1952325" y="2736350"/>
            <a:ext cx="52392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386,000km</a:t>
            </a:r>
            <a:endParaRPr/>
          </a:p>
        </p:txBody>
      </p:sp>
      <p:sp>
        <p:nvSpPr>
          <p:cNvPr id="1094" name="Google Shape;1094;p51"/>
          <p:cNvSpPr txBox="1">
            <a:spLocks noGrp="1"/>
          </p:cNvSpPr>
          <p:nvPr>
            <p:ph type="subTitle" idx="1"/>
          </p:nvPr>
        </p:nvSpPr>
        <p:spPr>
          <a:xfrm>
            <a:off x="2403150" y="1859950"/>
            <a:ext cx="4337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earths is the Sun’s mass</a:t>
            </a:r>
            <a:endParaRPr/>
          </a:p>
        </p:txBody>
      </p:sp>
      <p:sp>
        <p:nvSpPr>
          <p:cNvPr id="1095" name="Google Shape;1095;p51"/>
          <p:cNvSpPr txBox="1">
            <a:spLocks noGrp="1"/>
          </p:cNvSpPr>
          <p:nvPr>
            <p:ph type="subTitle" idx="4"/>
          </p:nvPr>
        </p:nvSpPr>
        <p:spPr>
          <a:xfrm>
            <a:off x="2403150" y="2726725"/>
            <a:ext cx="43377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is Jupiter’s rotation period</a:t>
            </a:r>
            <a:endParaRPr/>
          </a:p>
        </p:txBody>
      </p:sp>
      <p:sp>
        <p:nvSpPr>
          <p:cNvPr id="1096" name="Google Shape;1096;p51"/>
          <p:cNvSpPr txBox="1">
            <a:spLocks noGrp="1"/>
          </p:cNvSpPr>
          <p:nvPr>
            <p:ph type="subTitle" idx="5"/>
          </p:nvPr>
        </p:nvSpPr>
        <p:spPr>
          <a:xfrm>
            <a:off x="2719975" y="3593500"/>
            <a:ext cx="3704100" cy="3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is the distance between the Earth and the Moon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53"/>
          <p:cNvSpPr txBox="1">
            <a:spLocks noGrp="1"/>
          </p:cNvSpPr>
          <p:nvPr>
            <p:ph type="title"/>
          </p:nvPr>
        </p:nvSpPr>
        <p:spPr>
          <a:xfrm>
            <a:off x="61502" y="550475"/>
            <a:ext cx="9021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And here comes the </a:t>
            </a:r>
            <a:r>
              <a:rPr lang="es" sz="2800">
                <a:solidFill>
                  <a:srgbClr val="E4809B"/>
                </a:solidFill>
              </a:rPr>
              <a:t>slide title</a:t>
            </a:r>
            <a:r>
              <a:rPr lang="es" sz="2800"/>
              <a:t>!</a:t>
            </a:r>
            <a:endParaRPr/>
          </a:p>
        </p:txBody>
      </p:sp>
      <p:pic>
        <p:nvPicPr>
          <p:cNvPr id="1109" name="Google Shape;1109;p53"/>
          <p:cNvPicPr preferRelativeResize="0"/>
          <p:nvPr/>
        </p:nvPicPr>
        <p:blipFill rotWithShape="1">
          <a:blip r:embed="rId3">
            <a:alphaModFix/>
          </a:blip>
          <a:srcRect t="14894" b="24998"/>
          <a:stretch/>
        </p:blipFill>
        <p:spPr>
          <a:xfrm>
            <a:off x="0" y="1474850"/>
            <a:ext cx="9144000" cy="366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53"/>
          <p:cNvSpPr/>
          <p:nvPr/>
        </p:nvSpPr>
        <p:spPr>
          <a:xfrm>
            <a:off x="-79725" y="1398625"/>
            <a:ext cx="9303460" cy="3744874"/>
          </a:xfrm>
          <a:custGeom>
            <a:avLst/>
            <a:gdLst/>
            <a:ahLst/>
            <a:cxnLst/>
            <a:rect l="l" t="t" r="r" b="b"/>
            <a:pathLst>
              <a:path w="68136" h="29431" extrusionOk="0">
                <a:moveTo>
                  <a:pt x="68136" y="1"/>
                </a:moveTo>
                <a:cubicBezTo>
                  <a:pt x="53570" y="13617"/>
                  <a:pt x="31247" y="15733"/>
                  <a:pt x="12966" y="21537"/>
                </a:cubicBezTo>
                <a:cubicBezTo>
                  <a:pt x="10470" y="22351"/>
                  <a:pt x="3716" y="23978"/>
                  <a:pt x="0" y="26881"/>
                </a:cubicBezTo>
                <a:lnTo>
                  <a:pt x="0" y="29430"/>
                </a:lnTo>
                <a:lnTo>
                  <a:pt x="68136" y="29430"/>
                </a:lnTo>
                <a:lnTo>
                  <a:pt x="68136" y="1"/>
                </a:lnTo>
                <a:close/>
              </a:path>
            </a:pathLst>
          </a:custGeom>
          <a:solidFill>
            <a:srgbClr val="23A7B4">
              <a:alpha val="7411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1" name="Google Shape;1111;p53"/>
          <p:cNvGrpSpPr/>
          <p:nvPr/>
        </p:nvGrpSpPr>
        <p:grpSpPr>
          <a:xfrm>
            <a:off x="8439628" y="3969838"/>
            <a:ext cx="337600" cy="293047"/>
            <a:chOff x="-28462125" y="3199700"/>
            <a:chExt cx="298550" cy="259150"/>
          </a:xfrm>
        </p:grpSpPr>
        <p:sp>
          <p:nvSpPr>
            <p:cNvPr id="1112" name="Google Shape;1112;p53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53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53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5" name="Google Shape;1115;p53"/>
          <p:cNvGrpSpPr/>
          <p:nvPr/>
        </p:nvGrpSpPr>
        <p:grpSpPr>
          <a:xfrm>
            <a:off x="8436950" y="4583437"/>
            <a:ext cx="342943" cy="334886"/>
            <a:chOff x="-28463700" y="3914875"/>
            <a:chExt cx="303275" cy="296150"/>
          </a:xfrm>
        </p:grpSpPr>
        <p:sp>
          <p:nvSpPr>
            <p:cNvPr id="1116" name="Google Shape;1116;p53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53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53"/>
          <p:cNvGrpSpPr/>
          <p:nvPr/>
        </p:nvGrpSpPr>
        <p:grpSpPr>
          <a:xfrm>
            <a:off x="5282442" y="4605593"/>
            <a:ext cx="332229" cy="330448"/>
            <a:chOff x="-24353075" y="3891250"/>
            <a:chExt cx="293800" cy="292225"/>
          </a:xfrm>
        </p:grpSpPr>
        <p:sp>
          <p:nvSpPr>
            <p:cNvPr id="1119" name="Google Shape;1119;p53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53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53"/>
          <p:cNvGrpSpPr/>
          <p:nvPr/>
        </p:nvGrpSpPr>
        <p:grpSpPr>
          <a:xfrm>
            <a:off x="5281110" y="3936930"/>
            <a:ext cx="334915" cy="315324"/>
            <a:chOff x="-23615075" y="3906200"/>
            <a:chExt cx="296175" cy="278850"/>
          </a:xfrm>
        </p:grpSpPr>
        <p:sp>
          <p:nvSpPr>
            <p:cNvPr id="1122" name="Google Shape;1122;p53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53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53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5" name="Google Shape;1125;p53"/>
          <p:cNvSpPr txBox="1">
            <a:spLocks noGrp="1"/>
          </p:cNvSpPr>
          <p:nvPr>
            <p:ph type="body" idx="4294967295"/>
          </p:nvPr>
        </p:nvSpPr>
        <p:spPr>
          <a:xfrm>
            <a:off x="2438675" y="4574971"/>
            <a:ext cx="26430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FFFFFF"/>
                </a:solidFill>
              </a:rPr>
              <a:t>It gives cohesion to your information</a:t>
            </a:r>
            <a:endParaRPr/>
          </a:p>
        </p:txBody>
      </p:sp>
      <p:sp>
        <p:nvSpPr>
          <p:cNvPr id="1126" name="Google Shape;1126;p53"/>
          <p:cNvSpPr txBox="1">
            <a:spLocks noGrp="1"/>
          </p:cNvSpPr>
          <p:nvPr>
            <p:ph type="body" idx="4294967295"/>
          </p:nvPr>
        </p:nvSpPr>
        <p:spPr>
          <a:xfrm>
            <a:off x="5859475" y="3838000"/>
            <a:ext cx="24243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FFFFFF"/>
                </a:solidFill>
              </a:rPr>
              <a:t>The audience won’t miss the point of  your presentation</a:t>
            </a:r>
            <a:endParaRPr/>
          </a:p>
        </p:txBody>
      </p:sp>
      <p:sp>
        <p:nvSpPr>
          <p:cNvPr id="1127" name="Google Shape;1127;p53"/>
          <p:cNvSpPr txBox="1">
            <a:spLocks noGrp="1"/>
          </p:cNvSpPr>
          <p:nvPr>
            <p:ph type="body" idx="4294967295"/>
          </p:nvPr>
        </p:nvSpPr>
        <p:spPr>
          <a:xfrm>
            <a:off x="5859475" y="4577952"/>
            <a:ext cx="24243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FFFFFF"/>
                </a:solidFill>
              </a:rPr>
              <a:t>You can organize your ideas</a:t>
            </a:r>
            <a:endParaRPr/>
          </a:p>
        </p:txBody>
      </p:sp>
      <p:sp>
        <p:nvSpPr>
          <p:cNvPr id="1128" name="Google Shape;1128;p53"/>
          <p:cNvSpPr txBox="1">
            <a:spLocks noGrp="1"/>
          </p:cNvSpPr>
          <p:nvPr>
            <p:ph type="body" idx="4294967295"/>
          </p:nvPr>
        </p:nvSpPr>
        <p:spPr>
          <a:xfrm>
            <a:off x="6355600" y="3278075"/>
            <a:ext cx="24243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>
                <a:solidFill>
                  <a:srgbClr val="FFFFFF"/>
                </a:solidFill>
              </a:rPr>
              <a:t>THIS IS A LIST</a:t>
            </a:r>
            <a:endParaRPr/>
          </a:p>
        </p:txBody>
      </p:sp>
      <p:sp>
        <p:nvSpPr>
          <p:cNvPr id="1129" name="Google Shape;1129;p53"/>
          <p:cNvSpPr txBox="1">
            <a:spLocks noGrp="1"/>
          </p:cNvSpPr>
          <p:nvPr>
            <p:ph type="body" idx="4294967295"/>
          </p:nvPr>
        </p:nvSpPr>
        <p:spPr>
          <a:xfrm>
            <a:off x="2657375" y="3838000"/>
            <a:ext cx="24243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FFFFFF"/>
                </a:solidFill>
              </a:rPr>
              <a:t>It helps you make your point clear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56"/>
          <p:cNvSpPr txBox="1">
            <a:spLocks noGrp="1"/>
          </p:cNvSpPr>
          <p:nvPr>
            <p:ph type="title"/>
          </p:nvPr>
        </p:nvSpPr>
        <p:spPr>
          <a:xfrm>
            <a:off x="303600" y="363875"/>
            <a:ext cx="853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You could use four columns and icons, why not?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154" name="Google Shape;1154;p56"/>
          <p:cNvSpPr txBox="1">
            <a:spLocks noGrp="1"/>
          </p:cNvSpPr>
          <p:nvPr>
            <p:ph type="body" idx="4294967295"/>
          </p:nvPr>
        </p:nvSpPr>
        <p:spPr>
          <a:xfrm>
            <a:off x="4574675" y="2595856"/>
            <a:ext cx="20745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1">
                <a:solidFill>
                  <a:srgbClr val="4BBFBF"/>
                </a:solidFill>
              </a:rPr>
              <a:t>Day 3</a:t>
            </a:r>
            <a:endParaRPr sz="1800" b="1">
              <a:solidFill>
                <a:srgbClr val="4BBFBF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 Despite being red, Mars is a cold place</a:t>
            </a: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5" name="Google Shape;1155;p56"/>
          <p:cNvSpPr txBox="1">
            <a:spLocks noGrp="1"/>
          </p:cNvSpPr>
          <p:nvPr>
            <p:ph type="body" idx="4294967295"/>
          </p:nvPr>
        </p:nvSpPr>
        <p:spPr>
          <a:xfrm>
            <a:off x="408425" y="2595856"/>
            <a:ext cx="21015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1800" b="1">
                <a:solidFill>
                  <a:srgbClr val="4BBFBF"/>
                </a:solidFill>
              </a:rPr>
              <a:t>Day 1</a:t>
            </a:r>
            <a:endParaRPr sz="1800" b="1">
              <a:solidFill>
                <a:srgbClr val="4BBFBF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4BBFBF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Mercury is the closest planet to the Sun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4BBFBF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4BBFBF"/>
              </a:solidFill>
            </a:endParaRPr>
          </a:p>
        </p:txBody>
      </p:sp>
      <p:sp>
        <p:nvSpPr>
          <p:cNvPr id="1156" name="Google Shape;1156;p56"/>
          <p:cNvSpPr txBox="1">
            <a:spLocks noGrp="1"/>
          </p:cNvSpPr>
          <p:nvPr>
            <p:ph type="body" idx="4294967295"/>
          </p:nvPr>
        </p:nvSpPr>
        <p:spPr>
          <a:xfrm>
            <a:off x="2505600" y="2595856"/>
            <a:ext cx="20745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1800" b="1">
                <a:solidFill>
                  <a:srgbClr val="4BBFBF"/>
                </a:solidFill>
              </a:rPr>
              <a:t>Day 2</a:t>
            </a:r>
            <a:endParaRPr sz="1800" b="1">
              <a:solidFill>
                <a:srgbClr val="4BBFBF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 Venus has a beautiful name, but it’s terribly hot</a:t>
            </a: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7" name="Google Shape;1157;p56"/>
          <p:cNvSpPr txBox="1">
            <a:spLocks noGrp="1"/>
          </p:cNvSpPr>
          <p:nvPr>
            <p:ph type="body" idx="4294967295"/>
          </p:nvPr>
        </p:nvSpPr>
        <p:spPr>
          <a:xfrm>
            <a:off x="6661075" y="2595856"/>
            <a:ext cx="20745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1">
                <a:solidFill>
                  <a:srgbClr val="4BBFBF"/>
                </a:solidFill>
              </a:rPr>
              <a:t>Day 4</a:t>
            </a:r>
            <a:endParaRPr sz="1800" b="1">
              <a:solidFill>
                <a:srgbClr val="4BBFBF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 Jupiter is the biggest planet in our Solar System</a:t>
            </a:r>
            <a:endParaRPr/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1158" name="Google Shape;1158;p56"/>
          <p:cNvGrpSpPr/>
          <p:nvPr/>
        </p:nvGrpSpPr>
        <p:grpSpPr>
          <a:xfrm>
            <a:off x="1145924" y="1552000"/>
            <a:ext cx="626530" cy="626960"/>
            <a:chOff x="-35839800" y="3561025"/>
            <a:chExt cx="291450" cy="291650"/>
          </a:xfrm>
        </p:grpSpPr>
        <p:sp>
          <p:nvSpPr>
            <p:cNvPr id="1159" name="Google Shape;1159;p56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56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56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56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56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56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56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6" name="Google Shape;1166;p56"/>
          <p:cNvSpPr/>
          <p:nvPr/>
        </p:nvSpPr>
        <p:spPr>
          <a:xfrm>
            <a:off x="3227916" y="1552204"/>
            <a:ext cx="629916" cy="626530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E480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7" name="Google Shape;1167;p56"/>
          <p:cNvGrpSpPr/>
          <p:nvPr/>
        </p:nvGrpSpPr>
        <p:grpSpPr>
          <a:xfrm>
            <a:off x="7395329" y="1551357"/>
            <a:ext cx="629916" cy="628250"/>
            <a:chOff x="-34005425" y="3945575"/>
            <a:chExt cx="293025" cy="292250"/>
          </a:xfrm>
        </p:grpSpPr>
        <p:sp>
          <p:nvSpPr>
            <p:cNvPr id="1168" name="Google Shape;1168;p56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56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56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1" name="Google Shape;1171;p56"/>
          <p:cNvGrpSpPr/>
          <p:nvPr/>
        </p:nvGrpSpPr>
        <p:grpSpPr>
          <a:xfrm>
            <a:off x="5328546" y="1551775"/>
            <a:ext cx="596058" cy="627390"/>
            <a:chOff x="-33277650" y="3226875"/>
            <a:chExt cx="277275" cy="291850"/>
          </a:xfrm>
        </p:grpSpPr>
        <p:sp>
          <p:nvSpPr>
            <p:cNvPr id="1172" name="Google Shape;1172;p56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56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56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solidFill>
              <a:srgbClr val="E48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56"/>
          <p:cNvSpPr/>
          <p:nvPr/>
        </p:nvSpPr>
        <p:spPr>
          <a:xfrm>
            <a:off x="1321475" y="3091536"/>
            <a:ext cx="275400" cy="35100"/>
          </a:xfrm>
          <a:prstGeom prst="rect">
            <a:avLst/>
          </a:pr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56"/>
          <p:cNvSpPr/>
          <p:nvPr/>
        </p:nvSpPr>
        <p:spPr>
          <a:xfrm>
            <a:off x="3405163" y="3091536"/>
            <a:ext cx="275400" cy="35100"/>
          </a:xfrm>
          <a:prstGeom prst="rect">
            <a:avLst/>
          </a:pr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56"/>
          <p:cNvSpPr/>
          <p:nvPr/>
        </p:nvSpPr>
        <p:spPr>
          <a:xfrm>
            <a:off x="5488875" y="3091536"/>
            <a:ext cx="275400" cy="35100"/>
          </a:xfrm>
          <a:prstGeom prst="rect">
            <a:avLst/>
          </a:pr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56"/>
          <p:cNvSpPr/>
          <p:nvPr/>
        </p:nvSpPr>
        <p:spPr>
          <a:xfrm>
            <a:off x="7572575" y="3091536"/>
            <a:ext cx="275400" cy="35100"/>
          </a:xfrm>
          <a:prstGeom prst="rect">
            <a:avLst/>
          </a:prstGeom>
          <a:solidFill>
            <a:srgbClr val="4B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57"/>
          <p:cNvSpPr txBox="1">
            <a:spLocks noGrp="1"/>
          </p:cNvSpPr>
          <p:nvPr>
            <p:ph type="title"/>
          </p:nvPr>
        </p:nvSpPr>
        <p:spPr>
          <a:xfrm flipH="1">
            <a:off x="5059150" y="1561975"/>
            <a:ext cx="32463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Icons make your idea understandable</a:t>
            </a:r>
            <a:endParaRPr/>
          </a:p>
        </p:txBody>
      </p:sp>
      <p:sp>
        <p:nvSpPr>
          <p:cNvPr id="1188" name="Google Shape;1188;p57"/>
          <p:cNvSpPr txBox="1">
            <a:spLocks noGrp="1"/>
          </p:cNvSpPr>
          <p:nvPr>
            <p:ph type="subTitle" idx="1"/>
          </p:nvPr>
        </p:nvSpPr>
        <p:spPr>
          <a:xfrm flipH="1">
            <a:off x="5059375" y="2529600"/>
            <a:ext cx="3324900" cy="1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/>
              <a:t>Icons reveal large amounts of data quickly, so remember: use an icon instead of long texts. Your audience will appreciate that</a:t>
            </a:r>
            <a:endParaRPr/>
          </a:p>
        </p:txBody>
      </p:sp>
      <p:grpSp>
        <p:nvGrpSpPr>
          <p:cNvPr id="1189" name="Google Shape;1189;p57"/>
          <p:cNvGrpSpPr/>
          <p:nvPr/>
        </p:nvGrpSpPr>
        <p:grpSpPr>
          <a:xfrm>
            <a:off x="5418567" y="4072504"/>
            <a:ext cx="359086" cy="358092"/>
            <a:chOff x="944600" y="3981825"/>
            <a:chExt cx="297750" cy="296950"/>
          </a:xfrm>
        </p:grpSpPr>
        <p:sp>
          <p:nvSpPr>
            <p:cNvPr id="1190" name="Google Shape;1190;p57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57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57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57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4" name="Google Shape;1194;p57"/>
          <p:cNvGrpSpPr/>
          <p:nvPr/>
        </p:nvGrpSpPr>
        <p:grpSpPr>
          <a:xfrm>
            <a:off x="3738607" y="4073455"/>
            <a:ext cx="355257" cy="356193"/>
            <a:chOff x="1674750" y="3254050"/>
            <a:chExt cx="294575" cy="295375"/>
          </a:xfrm>
        </p:grpSpPr>
        <p:sp>
          <p:nvSpPr>
            <p:cNvPr id="1195" name="Google Shape;1195;p57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57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57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8" name="Google Shape;1198;p57"/>
          <p:cNvGrpSpPr/>
          <p:nvPr/>
        </p:nvGrpSpPr>
        <p:grpSpPr>
          <a:xfrm>
            <a:off x="4574787" y="4073455"/>
            <a:ext cx="362885" cy="356193"/>
            <a:chOff x="5716825" y="3235950"/>
            <a:chExt cx="300900" cy="295375"/>
          </a:xfrm>
        </p:grpSpPr>
        <p:sp>
          <p:nvSpPr>
            <p:cNvPr id="1199" name="Google Shape;1199;p57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57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57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57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57"/>
          <p:cNvGrpSpPr/>
          <p:nvPr/>
        </p:nvGrpSpPr>
        <p:grpSpPr>
          <a:xfrm>
            <a:off x="626538" y="1416196"/>
            <a:ext cx="2305499" cy="3014413"/>
            <a:chOff x="-35089175" y="3919600"/>
            <a:chExt cx="222900" cy="291425"/>
          </a:xfrm>
        </p:grpSpPr>
        <p:sp>
          <p:nvSpPr>
            <p:cNvPr id="1204" name="Google Shape;1204;p57"/>
            <p:cNvSpPr/>
            <p:nvPr/>
          </p:nvSpPr>
          <p:spPr>
            <a:xfrm>
              <a:off x="-35089175" y="3919600"/>
              <a:ext cx="222900" cy="291425"/>
            </a:xfrm>
            <a:custGeom>
              <a:avLst/>
              <a:gdLst/>
              <a:ahLst/>
              <a:cxnLst/>
              <a:rect l="l" t="t" r="r" b="b"/>
              <a:pathLst>
                <a:path w="8916" h="11657" extrusionOk="0">
                  <a:moveTo>
                    <a:pt x="4474" y="1418"/>
                  </a:moveTo>
                  <a:cubicBezTo>
                    <a:pt x="6143" y="1418"/>
                    <a:pt x="7530" y="2804"/>
                    <a:pt x="7530" y="4474"/>
                  </a:cubicBezTo>
                  <a:cubicBezTo>
                    <a:pt x="7561" y="6175"/>
                    <a:pt x="6143" y="7561"/>
                    <a:pt x="4474" y="7561"/>
                  </a:cubicBezTo>
                  <a:cubicBezTo>
                    <a:pt x="2772" y="7561"/>
                    <a:pt x="1386" y="6175"/>
                    <a:pt x="1386" y="4474"/>
                  </a:cubicBezTo>
                  <a:cubicBezTo>
                    <a:pt x="1386" y="2804"/>
                    <a:pt x="2772" y="1418"/>
                    <a:pt x="4474" y="1418"/>
                  </a:cubicBezTo>
                  <a:close/>
                  <a:moveTo>
                    <a:pt x="4474" y="0"/>
                  </a:moveTo>
                  <a:cubicBezTo>
                    <a:pt x="2016" y="0"/>
                    <a:pt x="0" y="2017"/>
                    <a:pt x="0" y="4442"/>
                  </a:cubicBezTo>
                  <a:cubicBezTo>
                    <a:pt x="0" y="5419"/>
                    <a:pt x="315" y="6333"/>
                    <a:pt x="914" y="7120"/>
                  </a:cubicBezTo>
                  <a:lnTo>
                    <a:pt x="4190" y="11531"/>
                  </a:lnTo>
                  <a:cubicBezTo>
                    <a:pt x="4253" y="11626"/>
                    <a:pt x="4348" y="11657"/>
                    <a:pt x="4474" y="11657"/>
                  </a:cubicBezTo>
                  <a:cubicBezTo>
                    <a:pt x="4568" y="11657"/>
                    <a:pt x="4663" y="11626"/>
                    <a:pt x="4726" y="11531"/>
                  </a:cubicBezTo>
                  <a:lnTo>
                    <a:pt x="8002" y="7120"/>
                  </a:lnTo>
                  <a:cubicBezTo>
                    <a:pt x="8601" y="6333"/>
                    <a:pt x="8916" y="5419"/>
                    <a:pt x="8916" y="4442"/>
                  </a:cubicBezTo>
                  <a:cubicBezTo>
                    <a:pt x="8916" y="2017"/>
                    <a:pt x="6931" y="0"/>
                    <a:pt x="4474" y="0"/>
                  </a:cubicBezTo>
                  <a:close/>
                </a:path>
              </a:pathLst>
            </a:custGeom>
            <a:solidFill>
              <a:srgbClr val="E57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57"/>
            <p:cNvSpPr/>
            <p:nvPr/>
          </p:nvSpPr>
          <p:spPr>
            <a:xfrm>
              <a:off x="-35038000" y="3971575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7" y="662"/>
                  </a:moveTo>
                  <a:cubicBezTo>
                    <a:pt x="2616" y="662"/>
                    <a:pt x="2773" y="820"/>
                    <a:pt x="2773" y="1040"/>
                  </a:cubicBezTo>
                  <a:cubicBezTo>
                    <a:pt x="2773" y="1229"/>
                    <a:pt x="2616" y="1387"/>
                    <a:pt x="2427" y="1387"/>
                  </a:cubicBezTo>
                  <a:cubicBezTo>
                    <a:pt x="2206" y="1387"/>
                    <a:pt x="2049" y="1229"/>
                    <a:pt x="2049" y="1040"/>
                  </a:cubicBezTo>
                  <a:cubicBezTo>
                    <a:pt x="2049" y="820"/>
                    <a:pt x="2206" y="662"/>
                    <a:pt x="2427" y="662"/>
                  </a:cubicBezTo>
                  <a:close/>
                  <a:moveTo>
                    <a:pt x="2427" y="2017"/>
                  </a:moveTo>
                  <a:cubicBezTo>
                    <a:pt x="2616" y="2017"/>
                    <a:pt x="2773" y="2174"/>
                    <a:pt x="2773" y="2363"/>
                  </a:cubicBezTo>
                  <a:lnTo>
                    <a:pt x="2773" y="3750"/>
                  </a:lnTo>
                  <a:cubicBezTo>
                    <a:pt x="2773" y="3939"/>
                    <a:pt x="2616" y="4096"/>
                    <a:pt x="2427" y="4096"/>
                  </a:cubicBezTo>
                  <a:cubicBezTo>
                    <a:pt x="2206" y="4096"/>
                    <a:pt x="2049" y="3939"/>
                    <a:pt x="2049" y="3750"/>
                  </a:cubicBezTo>
                  <a:lnTo>
                    <a:pt x="2049" y="2363"/>
                  </a:lnTo>
                  <a:cubicBezTo>
                    <a:pt x="2049" y="2174"/>
                    <a:pt x="2206" y="2017"/>
                    <a:pt x="2427" y="2017"/>
                  </a:cubicBezTo>
                  <a:close/>
                  <a:moveTo>
                    <a:pt x="2427" y="1"/>
                  </a:moveTo>
                  <a:cubicBezTo>
                    <a:pt x="1072" y="1"/>
                    <a:pt x="1" y="1072"/>
                    <a:pt x="1" y="2395"/>
                  </a:cubicBezTo>
                  <a:cubicBezTo>
                    <a:pt x="1" y="3750"/>
                    <a:pt x="1072" y="4821"/>
                    <a:pt x="2427" y="4821"/>
                  </a:cubicBezTo>
                  <a:cubicBezTo>
                    <a:pt x="3750" y="4821"/>
                    <a:pt x="4821" y="3750"/>
                    <a:pt x="4821" y="2395"/>
                  </a:cubicBezTo>
                  <a:cubicBezTo>
                    <a:pt x="4821" y="1072"/>
                    <a:pt x="3750" y="1"/>
                    <a:pt x="2427" y="1"/>
                  </a:cubicBezTo>
                  <a:close/>
                </a:path>
              </a:pathLst>
            </a:custGeom>
            <a:solidFill>
              <a:srgbClr val="E57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p57"/>
          <p:cNvGrpSpPr/>
          <p:nvPr/>
        </p:nvGrpSpPr>
        <p:grpSpPr>
          <a:xfrm>
            <a:off x="6258561" y="4105083"/>
            <a:ext cx="255529" cy="292939"/>
            <a:chOff x="3895050" y="3806775"/>
            <a:chExt cx="419725" cy="481175"/>
          </a:xfrm>
        </p:grpSpPr>
        <p:sp>
          <p:nvSpPr>
            <p:cNvPr id="1207" name="Google Shape;1207;p57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57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57"/>
          <p:cNvGrpSpPr/>
          <p:nvPr/>
        </p:nvGrpSpPr>
        <p:grpSpPr>
          <a:xfrm>
            <a:off x="6994995" y="4086581"/>
            <a:ext cx="251660" cy="329934"/>
            <a:chOff x="3167275" y="3227275"/>
            <a:chExt cx="225300" cy="295375"/>
          </a:xfrm>
        </p:grpSpPr>
        <p:sp>
          <p:nvSpPr>
            <p:cNvPr id="1210" name="Google Shape;1210;p57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57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57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57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7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5" name="Google Shape;1215;p57"/>
          <p:cNvGrpSpPr/>
          <p:nvPr/>
        </p:nvGrpSpPr>
        <p:grpSpPr>
          <a:xfrm>
            <a:off x="7727550" y="4086851"/>
            <a:ext cx="291230" cy="329403"/>
            <a:chOff x="2786075" y="3591800"/>
            <a:chExt cx="260725" cy="294900"/>
          </a:xfrm>
        </p:grpSpPr>
        <p:sp>
          <p:nvSpPr>
            <p:cNvPr id="1216" name="Google Shape;1216;p57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7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7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7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57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1225;p58"/>
          <p:cNvGrpSpPr/>
          <p:nvPr/>
        </p:nvGrpSpPr>
        <p:grpSpPr>
          <a:xfrm>
            <a:off x="761990" y="1565538"/>
            <a:ext cx="3582102" cy="2724569"/>
            <a:chOff x="761990" y="1565538"/>
            <a:chExt cx="3582102" cy="2724569"/>
          </a:xfrm>
        </p:grpSpPr>
        <p:pic>
          <p:nvPicPr>
            <p:cNvPr id="1226" name="Google Shape;1226;p58"/>
            <p:cNvPicPr preferRelativeResize="0"/>
            <p:nvPr/>
          </p:nvPicPr>
          <p:blipFill rotWithShape="1">
            <a:blip r:embed="rId3">
              <a:alphaModFix/>
            </a:blip>
            <a:srcRect b="21179"/>
            <a:stretch/>
          </p:blipFill>
          <p:spPr>
            <a:xfrm>
              <a:off x="869200" y="1674824"/>
              <a:ext cx="3372802" cy="20712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27" name="Google Shape;1227;p58"/>
            <p:cNvGrpSpPr/>
            <p:nvPr/>
          </p:nvGrpSpPr>
          <p:grpSpPr>
            <a:xfrm>
              <a:off x="761990" y="1565538"/>
              <a:ext cx="3582102" cy="2724569"/>
              <a:chOff x="3422350" y="731675"/>
              <a:chExt cx="4831537" cy="3674898"/>
            </a:xfrm>
          </p:grpSpPr>
          <p:sp>
            <p:nvSpPr>
              <p:cNvPr id="1228" name="Google Shape;1228;p58"/>
              <p:cNvSpPr/>
              <p:nvPr/>
            </p:nvSpPr>
            <p:spPr>
              <a:xfrm>
                <a:off x="5352325" y="4031650"/>
                <a:ext cx="958800" cy="255300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58"/>
              <p:cNvSpPr/>
              <p:nvPr/>
            </p:nvSpPr>
            <p:spPr>
              <a:xfrm flipH="1">
                <a:off x="6230475" y="3891500"/>
                <a:ext cx="399775" cy="489077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18395" extrusionOk="0">
                    <a:moveTo>
                      <a:pt x="1325" y="15800"/>
                    </a:moveTo>
                    <a:cubicBezTo>
                      <a:pt x="2082" y="15098"/>
                      <a:pt x="4341" y="13522"/>
                      <a:pt x="5354" y="12612"/>
                    </a:cubicBezTo>
                    <a:cubicBezTo>
                      <a:pt x="6368" y="11702"/>
                      <a:pt x="6856" y="11031"/>
                      <a:pt x="7406" y="10341"/>
                    </a:cubicBezTo>
                    <a:cubicBezTo>
                      <a:pt x="7956" y="9651"/>
                      <a:pt x="8176" y="9340"/>
                      <a:pt x="8652" y="8473"/>
                    </a:cubicBezTo>
                    <a:cubicBezTo>
                      <a:pt x="9128" y="7606"/>
                      <a:pt x="9849" y="6220"/>
                      <a:pt x="10264" y="5139"/>
                    </a:cubicBezTo>
                    <a:cubicBezTo>
                      <a:pt x="10679" y="4058"/>
                      <a:pt x="10948" y="2702"/>
                      <a:pt x="11143" y="1988"/>
                    </a:cubicBezTo>
                    <a:cubicBezTo>
                      <a:pt x="11338" y="1274"/>
                      <a:pt x="11241" y="1067"/>
                      <a:pt x="11436" y="853"/>
                    </a:cubicBezTo>
                    <a:cubicBezTo>
                      <a:pt x="11631" y="639"/>
                      <a:pt x="11558" y="-845"/>
                      <a:pt x="12315" y="706"/>
                    </a:cubicBezTo>
                    <a:cubicBezTo>
                      <a:pt x="13072" y="2257"/>
                      <a:pt x="16162" y="7838"/>
                      <a:pt x="15979" y="10158"/>
                    </a:cubicBezTo>
                    <a:cubicBezTo>
                      <a:pt x="15796" y="12478"/>
                      <a:pt x="13756" y="13577"/>
                      <a:pt x="11216" y="14627"/>
                    </a:cubicBezTo>
                    <a:cubicBezTo>
                      <a:pt x="8676" y="15677"/>
                      <a:pt x="2461" y="15836"/>
                      <a:pt x="739" y="16459"/>
                    </a:cubicBezTo>
                    <a:cubicBezTo>
                      <a:pt x="-983" y="17082"/>
                      <a:pt x="873" y="18303"/>
                      <a:pt x="885" y="18364"/>
                    </a:cubicBezTo>
                    <a:cubicBezTo>
                      <a:pt x="897" y="18425"/>
                      <a:pt x="739" y="17252"/>
                      <a:pt x="812" y="16825"/>
                    </a:cubicBezTo>
                    <a:cubicBezTo>
                      <a:pt x="885" y="16398"/>
                      <a:pt x="568" y="16502"/>
                      <a:pt x="1325" y="15800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58"/>
              <p:cNvSpPr/>
              <p:nvPr/>
            </p:nvSpPr>
            <p:spPr>
              <a:xfrm>
                <a:off x="5043518" y="3915067"/>
                <a:ext cx="399775" cy="459875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18395" extrusionOk="0">
                    <a:moveTo>
                      <a:pt x="1325" y="15800"/>
                    </a:moveTo>
                    <a:cubicBezTo>
                      <a:pt x="2082" y="15098"/>
                      <a:pt x="4341" y="13522"/>
                      <a:pt x="5354" y="12612"/>
                    </a:cubicBezTo>
                    <a:cubicBezTo>
                      <a:pt x="6368" y="11702"/>
                      <a:pt x="6856" y="11031"/>
                      <a:pt x="7406" y="10341"/>
                    </a:cubicBezTo>
                    <a:cubicBezTo>
                      <a:pt x="7956" y="9651"/>
                      <a:pt x="8176" y="9340"/>
                      <a:pt x="8652" y="8473"/>
                    </a:cubicBezTo>
                    <a:cubicBezTo>
                      <a:pt x="9128" y="7606"/>
                      <a:pt x="9849" y="6220"/>
                      <a:pt x="10264" y="5139"/>
                    </a:cubicBezTo>
                    <a:cubicBezTo>
                      <a:pt x="10679" y="4058"/>
                      <a:pt x="10948" y="2702"/>
                      <a:pt x="11143" y="1988"/>
                    </a:cubicBezTo>
                    <a:cubicBezTo>
                      <a:pt x="11338" y="1274"/>
                      <a:pt x="11241" y="1067"/>
                      <a:pt x="11436" y="853"/>
                    </a:cubicBezTo>
                    <a:cubicBezTo>
                      <a:pt x="11631" y="639"/>
                      <a:pt x="11558" y="-845"/>
                      <a:pt x="12315" y="706"/>
                    </a:cubicBezTo>
                    <a:cubicBezTo>
                      <a:pt x="13072" y="2257"/>
                      <a:pt x="16162" y="7838"/>
                      <a:pt x="15979" y="10158"/>
                    </a:cubicBezTo>
                    <a:cubicBezTo>
                      <a:pt x="15796" y="12478"/>
                      <a:pt x="13756" y="13577"/>
                      <a:pt x="11216" y="14627"/>
                    </a:cubicBezTo>
                    <a:cubicBezTo>
                      <a:pt x="8676" y="15677"/>
                      <a:pt x="2461" y="15836"/>
                      <a:pt x="739" y="16459"/>
                    </a:cubicBezTo>
                    <a:cubicBezTo>
                      <a:pt x="-983" y="17082"/>
                      <a:pt x="873" y="18303"/>
                      <a:pt x="885" y="18364"/>
                    </a:cubicBezTo>
                    <a:cubicBezTo>
                      <a:pt x="897" y="18425"/>
                      <a:pt x="739" y="17252"/>
                      <a:pt x="812" y="16825"/>
                    </a:cubicBezTo>
                    <a:cubicBezTo>
                      <a:pt x="885" y="16398"/>
                      <a:pt x="568" y="16502"/>
                      <a:pt x="1325" y="15800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58"/>
              <p:cNvSpPr/>
              <p:nvPr/>
            </p:nvSpPr>
            <p:spPr>
              <a:xfrm>
                <a:off x="5183975" y="3763900"/>
                <a:ext cx="87000" cy="25200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58"/>
              <p:cNvSpPr/>
              <p:nvPr/>
            </p:nvSpPr>
            <p:spPr>
              <a:xfrm>
                <a:off x="5348300" y="3810000"/>
                <a:ext cx="981000" cy="185400"/>
              </a:xfrm>
              <a:prstGeom prst="rect">
                <a:avLst/>
              </a:prstGeom>
              <a:solidFill>
                <a:srgbClr val="A0A0A0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58"/>
              <p:cNvSpPr/>
              <p:nvPr/>
            </p:nvSpPr>
            <p:spPr>
              <a:xfrm>
                <a:off x="5258919" y="4129800"/>
                <a:ext cx="29" cy="2369"/>
              </a:xfrm>
              <a:custGeom>
                <a:avLst/>
                <a:gdLst/>
                <a:ahLst/>
                <a:cxnLst/>
                <a:rect l="l" t="t" r="r" b="b"/>
                <a:pathLst>
                  <a:path w="1" h="82" extrusionOk="0">
                    <a:moveTo>
                      <a:pt x="1" y="8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58"/>
              <p:cNvSpPr/>
              <p:nvPr/>
            </p:nvSpPr>
            <p:spPr>
              <a:xfrm>
                <a:off x="5223962" y="4174089"/>
                <a:ext cx="2369" cy="7020"/>
              </a:xfrm>
              <a:custGeom>
                <a:avLst/>
                <a:gdLst/>
                <a:ahLst/>
                <a:cxnLst/>
                <a:rect l="l" t="t" r="r" b="b"/>
                <a:pathLst>
                  <a:path w="82" h="243" extrusionOk="0">
                    <a:moveTo>
                      <a:pt x="1" y="243"/>
                    </a:move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58"/>
              <p:cNvSpPr/>
              <p:nvPr/>
            </p:nvSpPr>
            <p:spPr>
              <a:xfrm>
                <a:off x="6447569" y="4174089"/>
                <a:ext cx="4709" cy="468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62" extrusionOk="0">
                    <a:moveTo>
                      <a:pt x="1" y="1"/>
                    </a:moveTo>
                    <a:lnTo>
                      <a:pt x="162" y="162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58"/>
              <p:cNvSpPr/>
              <p:nvPr/>
            </p:nvSpPr>
            <p:spPr>
              <a:xfrm>
                <a:off x="6417292" y="4132140"/>
                <a:ext cx="29" cy="2369"/>
              </a:xfrm>
              <a:custGeom>
                <a:avLst/>
                <a:gdLst/>
                <a:ahLst/>
                <a:cxnLst/>
                <a:rect l="l" t="t" r="r" b="b"/>
                <a:pathLst>
                  <a:path w="1" h="82" extrusionOk="0">
                    <a:moveTo>
                      <a:pt x="0" y="0"/>
                    </a:move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58"/>
              <p:cNvSpPr/>
              <p:nvPr/>
            </p:nvSpPr>
            <p:spPr>
              <a:xfrm>
                <a:off x="5028174" y="4248712"/>
                <a:ext cx="1619862" cy="97879"/>
              </a:xfrm>
              <a:custGeom>
                <a:avLst/>
                <a:gdLst/>
                <a:ahLst/>
                <a:cxnLst/>
                <a:rect l="l" t="t" r="r" b="b"/>
                <a:pathLst>
                  <a:path w="56070" h="3388" extrusionOk="0">
                    <a:moveTo>
                      <a:pt x="4435" y="1"/>
                    </a:moveTo>
                    <a:lnTo>
                      <a:pt x="4196" y="160"/>
                    </a:lnTo>
                    <a:lnTo>
                      <a:pt x="4200" y="160"/>
                    </a:lnTo>
                    <a:cubicBezTo>
                      <a:pt x="4279" y="105"/>
                      <a:pt x="4357" y="53"/>
                      <a:pt x="4435" y="1"/>
                    </a:cubicBezTo>
                    <a:close/>
                    <a:moveTo>
                      <a:pt x="51636" y="1"/>
                    </a:moveTo>
                    <a:cubicBezTo>
                      <a:pt x="51714" y="53"/>
                      <a:pt x="51792" y="105"/>
                      <a:pt x="51868" y="160"/>
                    </a:cubicBezTo>
                    <a:lnTo>
                      <a:pt x="51875" y="160"/>
                    </a:lnTo>
                    <a:lnTo>
                      <a:pt x="51636" y="1"/>
                    </a:lnTo>
                    <a:close/>
                    <a:moveTo>
                      <a:pt x="4200" y="160"/>
                    </a:moveTo>
                    <a:cubicBezTo>
                      <a:pt x="4037" y="275"/>
                      <a:pt x="3875" y="401"/>
                      <a:pt x="3712" y="564"/>
                    </a:cubicBezTo>
                    <a:lnTo>
                      <a:pt x="82" y="3226"/>
                    </a:lnTo>
                    <a:cubicBezTo>
                      <a:pt x="82" y="3307"/>
                      <a:pt x="1" y="3307"/>
                      <a:pt x="1" y="3387"/>
                    </a:cubicBezTo>
                    <a:lnTo>
                      <a:pt x="56070" y="3387"/>
                    </a:lnTo>
                    <a:lnTo>
                      <a:pt x="55909" y="3226"/>
                    </a:lnTo>
                    <a:lnTo>
                      <a:pt x="52278" y="564"/>
                    </a:lnTo>
                    <a:cubicBezTo>
                      <a:pt x="52170" y="401"/>
                      <a:pt x="52025" y="275"/>
                      <a:pt x="51868" y="16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58"/>
              <p:cNvSpPr/>
              <p:nvPr/>
            </p:nvSpPr>
            <p:spPr>
              <a:xfrm>
                <a:off x="5282233" y="3789534"/>
                <a:ext cx="1109434" cy="300687"/>
              </a:xfrm>
              <a:custGeom>
                <a:avLst/>
                <a:gdLst/>
                <a:ahLst/>
                <a:cxnLst/>
                <a:rect l="l" t="t" r="r" b="b"/>
                <a:pathLst>
                  <a:path w="38402" h="10408" extrusionOk="0">
                    <a:moveTo>
                      <a:pt x="2017" y="0"/>
                    </a:moveTo>
                    <a:lnTo>
                      <a:pt x="1291" y="6616"/>
                    </a:lnTo>
                    <a:cubicBezTo>
                      <a:pt x="1049" y="7906"/>
                      <a:pt x="565" y="9197"/>
                      <a:pt x="0" y="10407"/>
                    </a:cubicBezTo>
                    <a:lnTo>
                      <a:pt x="81" y="10246"/>
                    </a:lnTo>
                    <a:lnTo>
                      <a:pt x="38327" y="10246"/>
                    </a:lnTo>
                    <a:cubicBezTo>
                      <a:pt x="37794" y="9083"/>
                      <a:pt x="37342" y="7849"/>
                      <a:pt x="37111" y="6616"/>
                    </a:cubicBezTo>
                    <a:lnTo>
                      <a:pt x="36465" y="565"/>
                    </a:lnTo>
                    <a:cubicBezTo>
                      <a:pt x="32270" y="3066"/>
                      <a:pt x="27591" y="4679"/>
                      <a:pt x="22670" y="5244"/>
                    </a:cubicBezTo>
                    <a:cubicBezTo>
                      <a:pt x="21500" y="5345"/>
                      <a:pt x="20331" y="5395"/>
                      <a:pt x="19163" y="5395"/>
                    </a:cubicBezTo>
                    <a:cubicBezTo>
                      <a:pt x="15661" y="5395"/>
                      <a:pt x="12182" y="4942"/>
                      <a:pt x="8794" y="4034"/>
                    </a:cubicBezTo>
                    <a:cubicBezTo>
                      <a:pt x="6777" y="3631"/>
                      <a:pt x="4841" y="2905"/>
                      <a:pt x="2985" y="1936"/>
                    </a:cubicBezTo>
                    <a:cubicBezTo>
                      <a:pt x="2824" y="1856"/>
                      <a:pt x="2743" y="1694"/>
                      <a:pt x="2582" y="1533"/>
                    </a:cubicBezTo>
                    <a:cubicBezTo>
                      <a:pt x="2421" y="1372"/>
                      <a:pt x="2098" y="1049"/>
                      <a:pt x="1937" y="807"/>
                    </a:cubicBezTo>
                    <a:lnTo>
                      <a:pt x="2017" y="0"/>
                    </a:lnTo>
                    <a:close/>
                    <a:moveTo>
                      <a:pt x="38327" y="10246"/>
                    </a:moveTo>
                    <a:cubicBezTo>
                      <a:pt x="38352" y="10300"/>
                      <a:pt x="38377" y="10354"/>
                      <a:pt x="38402" y="10407"/>
                    </a:cubicBezTo>
                    <a:cubicBezTo>
                      <a:pt x="38402" y="10327"/>
                      <a:pt x="38402" y="10246"/>
                      <a:pt x="38402" y="10246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58"/>
              <p:cNvSpPr/>
              <p:nvPr/>
            </p:nvSpPr>
            <p:spPr>
              <a:xfrm>
                <a:off x="6482526" y="4213697"/>
                <a:ext cx="9360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24" extrusionOk="0">
                    <a:moveTo>
                      <a:pt x="324" y="3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58"/>
              <p:cNvSpPr/>
              <p:nvPr/>
            </p:nvSpPr>
            <p:spPr>
              <a:xfrm>
                <a:off x="5184353" y="4213697"/>
                <a:ext cx="9331" cy="936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323" y="1"/>
                    </a:move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58"/>
              <p:cNvSpPr/>
              <p:nvPr/>
            </p:nvSpPr>
            <p:spPr>
              <a:xfrm>
                <a:off x="5151708" y="4085512"/>
                <a:ext cx="1377475" cy="167851"/>
              </a:xfrm>
              <a:custGeom>
                <a:avLst/>
                <a:gdLst/>
                <a:ahLst/>
                <a:cxnLst/>
                <a:rect l="l" t="t" r="r" b="b"/>
                <a:pathLst>
                  <a:path w="47680" h="5810" extrusionOk="0">
                    <a:moveTo>
                      <a:pt x="4599" y="1"/>
                    </a:moveTo>
                    <a:lnTo>
                      <a:pt x="4518" y="162"/>
                    </a:lnTo>
                    <a:cubicBezTo>
                      <a:pt x="4276" y="646"/>
                      <a:pt x="3954" y="1130"/>
                      <a:pt x="3712" y="1614"/>
                    </a:cubicBezTo>
                    <a:cubicBezTo>
                      <a:pt x="3389" y="2179"/>
                      <a:pt x="2986" y="2663"/>
                      <a:pt x="2663" y="3067"/>
                    </a:cubicBezTo>
                    <a:lnTo>
                      <a:pt x="2502" y="3309"/>
                    </a:lnTo>
                    <a:cubicBezTo>
                      <a:pt x="2260" y="3631"/>
                      <a:pt x="1856" y="4035"/>
                      <a:pt x="1533" y="4438"/>
                    </a:cubicBezTo>
                    <a:lnTo>
                      <a:pt x="1211" y="4761"/>
                    </a:lnTo>
                    <a:cubicBezTo>
                      <a:pt x="888" y="5003"/>
                      <a:pt x="565" y="5325"/>
                      <a:pt x="162" y="5648"/>
                    </a:cubicBezTo>
                    <a:lnTo>
                      <a:pt x="1" y="5809"/>
                    </a:lnTo>
                    <a:lnTo>
                      <a:pt x="47679" y="5809"/>
                    </a:lnTo>
                    <a:lnTo>
                      <a:pt x="47437" y="5648"/>
                    </a:lnTo>
                    <a:cubicBezTo>
                      <a:pt x="47115" y="5325"/>
                      <a:pt x="46711" y="5003"/>
                      <a:pt x="46389" y="4761"/>
                    </a:cubicBezTo>
                    <a:lnTo>
                      <a:pt x="46066" y="4438"/>
                    </a:lnTo>
                    <a:cubicBezTo>
                      <a:pt x="45743" y="4035"/>
                      <a:pt x="45421" y="3631"/>
                      <a:pt x="45098" y="3228"/>
                    </a:cubicBezTo>
                    <a:lnTo>
                      <a:pt x="44937" y="3067"/>
                    </a:lnTo>
                    <a:cubicBezTo>
                      <a:pt x="44533" y="2663"/>
                      <a:pt x="44210" y="2098"/>
                      <a:pt x="43888" y="1614"/>
                    </a:cubicBezTo>
                    <a:cubicBezTo>
                      <a:pt x="43646" y="1130"/>
                      <a:pt x="43404" y="646"/>
                      <a:pt x="43081" y="162"/>
                    </a:cubicBezTo>
                    <a:cubicBezTo>
                      <a:pt x="43081" y="162"/>
                      <a:pt x="43081" y="82"/>
                      <a:pt x="43081" y="1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58"/>
              <p:cNvSpPr/>
              <p:nvPr/>
            </p:nvSpPr>
            <p:spPr>
              <a:xfrm>
                <a:off x="5016531" y="4343477"/>
                <a:ext cx="1645401" cy="63096"/>
              </a:xfrm>
              <a:custGeom>
                <a:avLst/>
                <a:gdLst/>
                <a:ahLst/>
                <a:cxnLst/>
                <a:rect l="l" t="t" r="r" b="b"/>
                <a:pathLst>
                  <a:path w="56954" h="2184" extrusionOk="0">
                    <a:moveTo>
                      <a:pt x="404" y="0"/>
                    </a:moveTo>
                    <a:cubicBezTo>
                      <a:pt x="162" y="161"/>
                      <a:pt x="81" y="323"/>
                      <a:pt x="1" y="565"/>
                    </a:cubicBezTo>
                    <a:cubicBezTo>
                      <a:pt x="1" y="645"/>
                      <a:pt x="1" y="726"/>
                      <a:pt x="1" y="887"/>
                    </a:cubicBezTo>
                    <a:cubicBezTo>
                      <a:pt x="81" y="1614"/>
                      <a:pt x="727" y="2178"/>
                      <a:pt x="1533" y="2178"/>
                    </a:cubicBezTo>
                    <a:lnTo>
                      <a:pt x="55424" y="2178"/>
                    </a:lnTo>
                    <a:cubicBezTo>
                      <a:pt x="55465" y="2182"/>
                      <a:pt x="55506" y="2184"/>
                      <a:pt x="55546" y="2184"/>
                    </a:cubicBezTo>
                    <a:cubicBezTo>
                      <a:pt x="56370" y="2184"/>
                      <a:pt x="56953" y="1411"/>
                      <a:pt x="56876" y="565"/>
                    </a:cubicBezTo>
                    <a:cubicBezTo>
                      <a:pt x="56796" y="323"/>
                      <a:pt x="56634" y="161"/>
                      <a:pt x="56473" y="0"/>
                    </a:cubicBezTo>
                    <a:close/>
                  </a:path>
                </a:pathLst>
              </a:custGeom>
              <a:solidFill>
                <a:srgbClr val="818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58"/>
              <p:cNvSpPr/>
              <p:nvPr/>
            </p:nvSpPr>
            <p:spPr>
              <a:xfrm>
                <a:off x="5230953" y="785292"/>
                <a:ext cx="3022934" cy="3160162"/>
              </a:xfrm>
              <a:custGeom>
                <a:avLst/>
                <a:gdLst/>
                <a:ahLst/>
                <a:cxnLst/>
                <a:rect l="l" t="t" r="r" b="b"/>
                <a:pathLst>
                  <a:path w="104636" h="109386" extrusionOk="0">
                    <a:moveTo>
                      <a:pt x="103990" y="0"/>
                    </a:moveTo>
                    <a:lnTo>
                      <a:pt x="103264" y="726"/>
                    </a:lnTo>
                    <a:cubicBezTo>
                      <a:pt x="103506" y="1130"/>
                      <a:pt x="103668" y="1694"/>
                      <a:pt x="103668" y="2178"/>
                    </a:cubicBezTo>
                    <a:lnTo>
                      <a:pt x="103668" y="100036"/>
                    </a:lnTo>
                    <a:cubicBezTo>
                      <a:pt x="103668" y="101730"/>
                      <a:pt x="102296" y="103102"/>
                      <a:pt x="100602" y="103102"/>
                    </a:cubicBezTo>
                    <a:lnTo>
                      <a:pt x="969" y="103102"/>
                    </a:lnTo>
                    <a:lnTo>
                      <a:pt x="1" y="103989"/>
                    </a:lnTo>
                    <a:lnTo>
                      <a:pt x="3792" y="103989"/>
                    </a:lnTo>
                    <a:lnTo>
                      <a:pt x="3712" y="104796"/>
                    </a:lnTo>
                    <a:cubicBezTo>
                      <a:pt x="3873" y="105038"/>
                      <a:pt x="4115" y="105280"/>
                      <a:pt x="4357" y="105522"/>
                    </a:cubicBezTo>
                    <a:lnTo>
                      <a:pt x="4760" y="106006"/>
                    </a:lnTo>
                    <a:cubicBezTo>
                      <a:pt x="6616" y="106894"/>
                      <a:pt x="8552" y="107620"/>
                      <a:pt x="10569" y="108104"/>
                    </a:cubicBezTo>
                    <a:cubicBezTo>
                      <a:pt x="13943" y="108947"/>
                      <a:pt x="17407" y="109386"/>
                      <a:pt x="20893" y="109386"/>
                    </a:cubicBezTo>
                    <a:cubicBezTo>
                      <a:pt x="22076" y="109386"/>
                      <a:pt x="23260" y="109335"/>
                      <a:pt x="24445" y="109233"/>
                    </a:cubicBezTo>
                    <a:cubicBezTo>
                      <a:pt x="29366" y="108668"/>
                      <a:pt x="34045" y="107136"/>
                      <a:pt x="38321" y="104635"/>
                    </a:cubicBezTo>
                    <a:lnTo>
                      <a:pt x="38240" y="103989"/>
                    </a:lnTo>
                    <a:lnTo>
                      <a:pt x="100602" y="103989"/>
                    </a:lnTo>
                    <a:cubicBezTo>
                      <a:pt x="102780" y="103989"/>
                      <a:pt x="104636" y="102214"/>
                      <a:pt x="104636" y="99956"/>
                    </a:cubicBezTo>
                    <a:lnTo>
                      <a:pt x="104636" y="2178"/>
                    </a:lnTo>
                    <a:cubicBezTo>
                      <a:pt x="104636" y="1372"/>
                      <a:pt x="104394" y="646"/>
                      <a:pt x="10399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0A0A0"/>
                  </a:gs>
                  <a:gs pos="12000">
                    <a:srgbClr val="919192"/>
                  </a:gs>
                  <a:gs pos="100000">
                    <a:srgbClr val="818284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58"/>
              <p:cNvSpPr/>
              <p:nvPr/>
            </p:nvSpPr>
            <p:spPr>
              <a:xfrm>
                <a:off x="5258919" y="803926"/>
                <a:ext cx="2967003" cy="2959983"/>
              </a:xfrm>
              <a:custGeom>
                <a:avLst/>
                <a:gdLst/>
                <a:ahLst/>
                <a:cxnLst/>
                <a:rect l="l" t="t" r="r" b="b"/>
                <a:pathLst>
                  <a:path w="102700" h="102457" extrusionOk="0">
                    <a:moveTo>
                      <a:pt x="102377" y="1"/>
                    </a:moveTo>
                    <a:lnTo>
                      <a:pt x="98101" y="4276"/>
                    </a:lnTo>
                    <a:lnTo>
                      <a:pt x="98101" y="97858"/>
                    </a:lnTo>
                    <a:lnTo>
                      <a:pt x="4519" y="97858"/>
                    </a:lnTo>
                    <a:lnTo>
                      <a:pt x="1" y="102457"/>
                    </a:lnTo>
                    <a:lnTo>
                      <a:pt x="99634" y="102457"/>
                    </a:lnTo>
                    <a:cubicBezTo>
                      <a:pt x="101328" y="102457"/>
                      <a:pt x="102700" y="101005"/>
                      <a:pt x="102700" y="99311"/>
                    </a:cubicBezTo>
                    <a:lnTo>
                      <a:pt x="102700" y="1533"/>
                    </a:lnTo>
                    <a:cubicBezTo>
                      <a:pt x="102700" y="969"/>
                      <a:pt x="102619" y="485"/>
                      <a:pt x="1023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58"/>
              <p:cNvSpPr/>
              <p:nvPr/>
            </p:nvSpPr>
            <p:spPr>
              <a:xfrm>
                <a:off x="3422350" y="731675"/>
                <a:ext cx="4812901" cy="3057819"/>
              </a:xfrm>
              <a:custGeom>
                <a:avLst/>
                <a:gdLst/>
                <a:ahLst/>
                <a:cxnLst/>
                <a:rect l="l" t="t" r="r" b="b"/>
                <a:pathLst>
                  <a:path w="166594" h="105926" extrusionOk="0">
                    <a:moveTo>
                      <a:pt x="4034" y="1"/>
                    </a:moveTo>
                    <a:cubicBezTo>
                      <a:pt x="1775" y="1"/>
                      <a:pt x="0" y="1856"/>
                      <a:pt x="0" y="4034"/>
                    </a:cubicBezTo>
                    <a:lnTo>
                      <a:pt x="0" y="101892"/>
                    </a:lnTo>
                    <a:cubicBezTo>
                      <a:pt x="0" y="104070"/>
                      <a:pt x="1775" y="105926"/>
                      <a:pt x="4034" y="105926"/>
                    </a:cubicBezTo>
                    <a:lnTo>
                      <a:pt x="62604" y="105926"/>
                    </a:lnTo>
                    <a:lnTo>
                      <a:pt x="63491" y="105039"/>
                    </a:lnTo>
                    <a:lnTo>
                      <a:pt x="4034" y="104958"/>
                    </a:lnTo>
                    <a:cubicBezTo>
                      <a:pt x="2340" y="104958"/>
                      <a:pt x="968" y="103506"/>
                      <a:pt x="968" y="101812"/>
                    </a:cubicBezTo>
                    <a:lnTo>
                      <a:pt x="968" y="4034"/>
                    </a:lnTo>
                    <a:cubicBezTo>
                      <a:pt x="968" y="2340"/>
                      <a:pt x="2340" y="969"/>
                      <a:pt x="4034" y="969"/>
                    </a:cubicBezTo>
                    <a:lnTo>
                      <a:pt x="163205" y="969"/>
                    </a:lnTo>
                    <a:cubicBezTo>
                      <a:pt x="164334" y="969"/>
                      <a:pt x="165383" y="1534"/>
                      <a:pt x="165867" y="2582"/>
                    </a:cubicBezTo>
                    <a:lnTo>
                      <a:pt x="166593" y="1856"/>
                    </a:lnTo>
                    <a:cubicBezTo>
                      <a:pt x="165787" y="727"/>
                      <a:pt x="164577" y="1"/>
                      <a:pt x="163205" y="1"/>
                    </a:cubicBezTo>
                    <a:close/>
                  </a:path>
                </a:pathLst>
              </a:custGeom>
              <a:solidFill>
                <a:srgbClr val="A5A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58"/>
              <p:cNvSpPr/>
              <p:nvPr/>
            </p:nvSpPr>
            <p:spPr>
              <a:xfrm>
                <a:off x="8071400" y="760800"/>
                <a:ext cx="153000" cy="153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58"/>
              <p:cNvSpPr/>
              <p:nvPr/>
            </p:nvSpPr>
            <p:spPr>
              <a:xfrm>
                <a:off x="3447978" y="759551"/>
                <a:ext cx="4766301" cy="3004358"/>
              </a:xfrm>
              <a:custGeom>
                <a:avLst/>
                <a:gdLst/>
                <a:ahLst/>
                <a:cxnLst/>
                <a:rect l="l" t="t" r="r" b="b"/>
                <a:pathLst>
                  <a:path w="164981" h="103993" extrusionOk="0">
                    <a:moveTo>
                      <a:pt x="82691" y="1273"/>
                    </a:moveTo>
                    <a:cubicBezTo>
                      <a:pt x="83178" y="1273"/>
                      <a:pt x="83660" y="1635"/>
                      <a:pt x="83660" y="2182"/>
                    </a:cubicBezTo>
                    <a:cubicBezTo>
                      <a:pt x="83660" y="2666"/>
                      <a:pt x="83257" y="3150"/>
                      <a:pt x="82692" y="3150"/>
                    </a:cubicBezTo>
                    <a:cubicBezTo>
                      <a:pt x="81885" y="3069"/>
                      <a:pt x="81482" y="2101"/>
                      <a:pt x="82047" y="1537"/>
                    </a:cubicBezTo>
                    <a:cubicBezTo>
                      <a:pt x="82228" y="1355"/>
                      <a:pt x="82460" y="1273"/>
                      <a:pt x="82691" y="1273"/>
                    </a:cubicBezTo>
                    <a:close/>
                    <a:moveTo>
                      <a:pt x="3012" y="1"/>
                    </a:moveTo>
                    <a:cubicBezTo>
                      <a:pt x="1376" y="1"/>
                      <a:pt x="0" y="1420"/>
                      <a:pt x="0" y="3069"/>
                    </a:cubicBezTo>
                    <a:lnTo>
                      <a:pt x="0" y="100927"/>
                    </a:lnTo>
                    <a:cubicBezTo>
                      <a:pt x="81" y="102621"/>
                      <a:pt x="1453" y="103993"/>
                      <a:pt x="3147" y="103993"/>
                    </a:cubicBezTo>
                    <a:lnTo>
                      <a:pt x="62685" y="103993"/>
                    </a:lnTo>
                    <a:lnTo>
                      <a:pt x="67203" y="99394"/>
                    </a:lnTo>
                    <a:lnTo>
                      <a:pt x="4599" y="99394"/>
                    </a:lnTo>
                    <a:lnTo>
                      <a:pt x="4599" y="4602"/>
                    </a:lnTo>
                    <a:lnTo>
                      <a:pt x="160785" y="4602"/>
                    </a:lnTo>
                    <a:lnTo>
                      <a:pt x="160785" y="5812"/>
                    </a:lnTo>
                    <a:lnTo>
                      <a:pt x="164980" y="1617"/>
                    </a:lnTo>
                    <a:cubicBezTo>
                      <a:pt x="164496" y="649"/>
                      <a:pt x="163447" y="4"/>
                      <a:pt x="162318" y="4"/>
                    </a:cubicBezTo>
                    <a:lnTo>
                      <a:pt x="3147" y="4"/>
                    </a:lnTo>
                    <a:cubicBezTo>
                      <a:pt x="3102" y="2"/>
                      <a:pt x="3057" y="1"/>
                      <a:pt x="3012" y="1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58"/>
              <p:cNvSpPr/>
              <p:nvPr/>
            </p:nvSpPr>
            <p:spPr>
              <a:xfrm>
                <a:off x="5801964" y="796934"/>
                <a:ext cx="62980" cy="5191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797" extrusionOk="0">
                    <a:moveTo>
                      <a:pt x="1256" y="171"/>
                    </a:moveTo>
                    <a:cubicBezTo>
                      <a:pt x="1614" y="171"/>
                      <a:pt x="1937" y="458"/>
                      <a:pt x="1937" y="888"/>
                    </a:cubicBezTo>
                    <a:cubicBezTo>
                      <a:pt x="1937" y="1291"/>
                      <a:pt x="1614" y="1614"/>
                      <a:pt x="1211" y="1614"/>
                    </a:cubicBezTo>
                    <a:cubicBezTo>
                      <a:pt x="566" y="1614"/>
                      <a:pt x="324" y="807"/>
                      <a:pt x="727" y="404"/>
                    </a:cubicBezTo>
                    <a:cubicBezTo>
                      <a:pt x="888" y="243"/>
                      <a:pt x="1077" y="171"/>
                      <a:pt x="1256" y="171"/>
                    </a:cubicBezTo>
                    <a:close/>
                    <a:moveTo>
                      <a:pt x="1211" y="1"/>
                    </a:moveTo>
                    <a:cubicBezTo>
                      <a:pt x="404" y="1"/>
                      <a:pt x="1" y="969"/>
                      <a:pt x="566" y="1533"/>
                    </a:cubicBezTo>
                    <a:cubicBezTo>
                      <a:pt x="747" y="1715"/>
                      <a:pt x="979" y="1797"/>
                      <a:pt x="1210" y="1797"/>
                    </a:cubicBezTo>
                    <a:cubicBezTo>
                      <a:pt x="1697" y="1797"/>
                      <a:pt x="2179" y="1435"/>
                      <a:pt x="2179" y="888"/>
                    </a:cubicBezTo>
                    <a:cubicBezTo>
                      <a:pt x="2179" y="404"/>
                      <a:pt x="1776" y="1"/>
                      <a:pt x="12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58"/>
              <p:cNvSpPr/>
              <p:nvPr/>
            </p:nvSpPr>
            <p:spPr>
              <a:xfrm>
                <a:off x="5818287" y="801615"/>
                <a:ext cx="39666" cy="4197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53" extrusionOk="0">
                    <a:moveTo>
                      <a:pt x="646" y="0"/>
                    </a:moveTo>
                    <a:cubicBezTo>
                      <a:pt x="243" y="0"/>
                      <a:pt x="1" y="323"/>
                      <a:pt x="1" y="726"/>
                    </a:cubicBezTo>
                    <a:cubicBezTo>
                      <a:pt x="1" y="1129"/>
                      <a:pt x="243" y="1452"/>
                      <a:pt x="646" y="1452"/>
                    </a:cubicBezTo>
                    <a:cubicBezTo>
                      <a:pt x="1049" y="1452"/>
                      <a:pt x="1372" y="1129"/>
                      <a:pt x="1372" y="726"/>
                    </a:cubicBezTo>
                    <a:cubicBezTo>
                      <a:pt x="1372" y="323"/>
                      <a:pt x="1049" y="0"/>
                      <a:pt x="646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58"/>
              <p:cNvSpPr/>
              <p:nvPr/>
            </p:nvSpPr>
            <p:spPr>
              <a:xfrm>
                <a:off x="5338300" y="3789525"/>
                <a:ext cx="1000500" cy="185400"/>
              </a:xfrm>
              <a:prstGeom prst="rect">
                <a:avLst/>
              </a:prstGeom>
              <a:gradFill>
                <a:gsLst>
                  <a:gs pos="0">
                    <a:srgbClr val="A0A0A0"/>
                  </a:gs>
                  <a:gs pos="36000">
                    <a:srgbClr val="919192"/>
                  </a:gs>
                  <a:gs pos="100000">
                    <a:srgbClr val="818284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1" name="Google Shape;1251;p58"/>
          <p:cNvSpPr txBox="1">
            <a:spLocks noGrp="1"/>
          </p:cNvSpPr>
          <p:nvPr>
            <p:ph type="title"/>
          </p:nvPr>
        </p:nvSpPr>
        <p:spPr>
          <a:xfrm flipH="1">
            <a:off x="5059150" y="1561975"/>
            <a:ext cx="32463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Desktop Software</a:t>
            </a:r>
            <a:endParaRPr/>
          </a:p>
        </p:txBody>
      </p:sp>
      <p:sp>
        <p:nvSpPr>
          <p:cNvPr id="1252" name="Google Shape;1252;p58"/>
          <p:cNvSpPr txBox="1">
            <a:spLocks noGrp="1"/>
          </p:cNvSpPr>
          <p:nvPr>
            <p:ph type="subTitle" idx="1"/>
          </p:nvPr>
        </p:nvSpPr>
        <p:spPr>
          <a:xfrm flipH="1">
            <a:off x="5059199" y="2529605"/>
            <a:ext cx="32025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You can replace the image on the screen with your own work. Just delete this one, add yours and send it to the back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59"/>
          <p:cNvSpPr txBox="1">
            <a:spLocks noGrp="1"/>
          </p:cNvSpPr>
          <p:nvPr>
            <p:ph type="title"/>
          </p:nvPr>
        </p:nvSpPr>
        <p:spPr>
          <a:xfrm>
            <a:off x="1173425" y="1561975"/>
            <a:ext cx="32463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>
                <a:solidFill>
                  <a:srgbClr val="E4809B"/>
                </a:solidFill>
              </a:rPr>
              <a:t>Mobile Web</a:t>
            </a:r>
            <a:endParaRPr>
              <a:solidFill>
                <a:srgbClr val="E4809B"/>
              </a:solidFill>
            </a:endParaRPr>
          </a:p>
        </p:txBody>
      </p:sp>
      <p:grpSp>
        <p:nvGrpSpPr>
          <p:cNvPr id="1258" name="Google Shape;1258;p59"/>
          <p:cNvGrpSpPr/>
          <p:nvPr/>
        </p:nvGrpSpPr>
        <p:grpSpPr>
          <a:xfrm>
            <a:off x="5545831" y="745768"/>
            <a:ext cx="1607213" cy="3204997"/>
            <a:chOff x="2487400" y="238125"/>
            <a:chExt cx="2621025" cy="5226675"/>
          </a:xfrm>
        </p:grpSpPr>
        <p:sp>
          <p:nvSpPr>
            <p:cNvPr id="1259" name="Google Shape;1259;p59"/>
            <p:cNvSpPr/>
            <p:nvPr/>
          </p:nvSpPr>
          <p:spPr>
            <a:xfrm>
              <a:off x="2487400" y="238125"/>
              <a:ext cx="2621025" cy="5226675"/>
            </a:xfrm>
            <a:custGeom>
              <a:avLst/>
              <a:gdLst/>
              <a:ahLst/>
              <a:cxnLst/>
              <a:rect l="l" t="t" r="r" b="b"/>
              <a:pathLst>
                <a:path w="104841" h="209067" extrusionOk="0">
                  <a:moveTo>
                    <a:pt x="88809" y="1142"/>
                  </a:moveTo>
                  <a:cubicBezTo>
                    <a:pt x="97330" y="1142"/>
                    <a:pt x="104270" y="8082"/>
                    <a:pt x="104270" y="16602"/>
                  </a:cubicBezTo>
                  <a:lnTo>
                    <a:pt x="104270" y="192025"/>
                  </a:lnTo>
                  <a:cubicBezTo>
                    <a:pt x="104270" y="200546"/>
                    <a:pt x="97330" y="207486"/>
                    <a:pt x="88809" y="207486"/>
                  </a:cubicBezTo>
                  <a:lnTo>
                    <a:pt x="16251" y="207486"/>
                  </a:lnTo>
                  <a:cubicBezTo>
                    <a:pt x="7730" y="207486"/>
                    <a:pt x="791" y="200546"/>
                    <a:pt x="791" y="192025"/>
                  </a:cubicBezTo>
                  <a:lnTo>
                    <a:pt x="791" y="16602"/>
                  </a:lnTo>
                  <a:cubicBezTo>
                    <a:pt x="791" y="8082"/>
                    <a:pt x="7730" y="1142"/>
                    <a:pt x="16251" y="1142"/>
                  </a:cubicBezTo>
                  <a:close/>
                  <a:moveTo>
                    <a:pt x="15460" y="0"/>
                  </a:moveTo>
                  <a:cubicBezTo>
                    <a:pt x="6940" y="0"/>
                    <a:pt x="0" y="6940"/>
                    <a:pt x="0" y="15460"/>
                  </a:cubicBezTo>
                  <a:lnTo>
                    <a:pt x="0" y="193606"/>
                  </a:lnTo>
                  <a:cubicBezTo>
                    <a:pt x="0" y="202127"/>
                    <a:pt x="6940" y="209067"/>
                    <a:pt x="15460" y="209067"/>
                  </a:cubicBezTo>
                  <a:lnTo>
                    <a:pt x="89380" y="209067"/>
                  </a:lnTo>
                  <a:cubicBezTo>
                    <a:pt x="97901" y="209067"/>
                    <a:pt x="104841" y="202127"/>
                    <a:pt x="104841" y="193606"/>
                  </a:cubicBezTo>
                  <a:lnTo>
                    <a:pt x="104841" y="15460"/>
                  </a:lnTo>
                  <a:cubicBezTo>
                    <a:pt x="104841" y="6940"/>
                    <a:pt x="97901" y="0"/>
                    <a:pt x="89380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9"/>
            <p:cNvSpPr/>
            <p:nvPr/>
          </p:nvSpPr>
          <p:spPr>
            <a:xfrm>
              <a:off x="3766600" y="5195775"/>
              <a:ext cx="67000" cy="64800"/>
            </a:xfrm>
            <a:custGeom>
              <a:avLst/>
              <a:gdLst/>
              <a:ahLst/>
              <a:cxnLst/>
              <a:rect l="l" t="t" r="r" b="b"/>
              <a:pathLst>
                <a:path w="2680" h="2592" extrusionOk="0">
                  <a:moveTo>
                    <a:pt x="1" y="0"/>
                  </a:moveTo>
                  <a:lnTo>
                    <a:pt x="1" y="2591"/>
                  </a:lnTo>
                  <a:lnTo>
                    <a:pt x="2680" y="2591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9"/>
            <p:cNvSpPr/>
            <p:nvPr/>
          </p:nvSpPr>
          <p:spPr>
            <a:xfrm>
              <a:off x="2507150" y="266650"/>
              <a:ext cx="2587000" cy="5158625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9"/>
            <p:cNvSpPr/>
            <p:nvPr/>
          </p:nvSpPr>
          <p:spPr>
            <a:xfrm>
              <a:off x="3505950" y="480600"/>
              <a:ext cx="567450" cy="35425"/>
            </a:xfrm>
            <a:custGeom>
              <a:avLst/>
              <a:gdLst/>
              <a:ahLst/>
              <a:cxnLst/>
              <a:rect l="l" t="t" r="r" b="b"/>
              <a:pathLst>
                <a:path w="22698" h="1417" extrusionOk="0">
                  <a:moveTo>
                    <a:pt x="909" y="0"/>
                  </a:moveTo>
                  <a:cubicBezTo>
                    <a:pt x="0" y="0"/>
                    <a:pt x="13" y="1417"/>
                    <a:pt x="946" y="1417"/>
                  </a:cubicBezTo>
                  <a:cubicBezTo>
                    <a:pt x="973" y="1417"/>
                    <a:pt x="1000" y="1415"/>
                    <a:pt x="1027" y="1413"/>
                  </a:cubicBezTo>
                  <a:lnTo>
                    <a:pt x="21671" y="1413"/>
                  </a:lnTo>
                  <a:cubicBezTo>
                    <a:pt x="21698" y="1415"/>
                    <a:pt x="21725" y="1417"/>
                    <a:pt x="21752" y="1417"/>
                  </a:cubicBezTo>
                  <a:cubicBezTo>
                    <a:pt x="22685" y="1417"/>
                    <a:pt x="22697" y="0"/>
                    <a:pt x="21789" y="0"/>
                  </a:cubicBezTo>
                  <a:cubicBezTo>
                    <a:pt x="21751" y="0"/>
                    <a:pt x="21712" y="3"/>
                    <a:pt x="21671" y="8"/>
                  </a:cubicBezTo>
                  <a:lnTo>
                    <a:pt x="1027" y="8"/>
                  </a:lnTo>
                  <a:cubicBezTo>
                    <a:pt x="986" y="3"/>
                    <a:pt x="947" y="0"/>
                    <a:pt x="909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9"/>
            <p:cNvSpPr/>
            <p:nvPr/>
          </p:nvSpPr>
          <p:spPr>
            <a:xfrm>
              <a:off x="2967225" y="5182600"/>
              <a:ext cx="97750" cy="13200"/>
            </a:xfrm>
            <a:custGeom>
              <a:avLst/>
              <a:gdLst/>
              <a:ahLst/>
              <a:cxnLst/>
              <a:rect l="l" t="t" r="r" b="b"/>
              <a:pathLst>
                <a:path w="3910" h="528" extrusionOk="0">
                  <a:moveTo>
                    <a:pt x="1" y="0"/>
                  </a:moveTo>
                  <a:lnTo>
                    <a:pt x="1" y="527"/>
                  </a:lnTo>
                  <a:lnTo>
                    <a:pt x="3910" y="527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9"/>
            <p:cNvSpPr/>
            <p:nvPr/>
          </p:nvSpPr>
          <p:spPr>
            <a:xfrm>
              <a:off x="3756725" y="5184775"/>
              <a:ext cx="86775" cy="85675"/>
            </a:xfrm>
            <a:custGeom>
              <a:avLst/>
              <a:gdLst/>
              <a:ahLst/>
              <a:cxnLst/>
              <a:rect l="l" t="t" r="r" b="b"/>
              <a:pathLst>
                <a:path w="3471" h="3427" extrusionOk="0">
                  <a:moveTo>
                    <a:pt x="3075" y="440"/>
                  </a:moveTo>
                  <a:lnTo>
                    <a:pt x="3075" y="3031"/>
                  </a:lnTo>
                  <a:lnTo>
                    <a:pt x="396" y="3031"/>
                  </a:lnTo>
                  <a:lnTo>
                    <a:pt x="396" y="440"/>
                  </a:lnTo>
                  <a:close/>
                  <a:moveTo>
                    <a:pt x="220" y="1"/>
                  </a:moveTo>
                  <a:cubicBezTo>
                    <a:pt x="88" y="1"/>
                    <a:pt x="0" y="89"/>
                    <a:pt x="0" y="220"/>
                  </a:cubicBezTo>
                  <a:lnTo>
                    <a:pt x="0" y="3251"/>
                  </a:lnTo>
                  <a:cubicBezTo>
                    <a:pt x="0" y="3339"/>
                    <a:pt x="88" y="3427"/>
                    <a:pt x="220" y="3427"/>
                  </a:cubicBezTo>
                  <a:lnTo>
                    <a:pt x="3294" y="3427"/>
                  </a:lnTo>
                  <a:cubicBezTo>
                    <a:pt x="3382" y="3427"/>
                    <a:pt x="3470" y="3339"/>
                    <a:pt x="3470" y="3251"/>
                  </a:cubicBezTo>
                  <a:lnTo>
                    <a:pt x="3470" y="220"/>
                  </a:lnTo>
                  <a:cubicBezTo>
                    <a:pt x="3470" y="89"/>
                    <a:pt x="3382" y="1"/>
                    <a:pt x="3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9"/>
            <p:cNvSpPr/>
            <p:nvPr/>
          </p:nvSpPr>
          <p:spPr>
            <a:xfrm>
              <a:off x="4480325" y="5179850"/>
              <a:ext cx="50525" cy="102125"/>
            </a:xfrm>
            <a:custGeom>
              <a:avLst/>
              <a:gdLst/>
              <a:ahLst/>
              <a:cxnLst/>
              <a:rect l="l" t="t" r="r" b="b"/>
              <a:pathLst>
                <a:path w="2021" h="4085" extrusionOk="0">
                  <a:moveTo>
                    <a:pt x="1818" y="0"/>
                  </a:moveTo>
                  <a:cubicBezTo>
                    <a:pt x="1768" y="0"/>
                    <a:pt x="1714" y="22"/>
                    <a:pt x="1670" y="66"/>
                  </a:cubicBezTo>
                  <a:lnTo>
                    <a:pt x="264" y="1516"/>
                  </a:lnTo>
                  <a:cubicBezTo>
                    <a:pt x="88" y="1647"/>
                    <a:pt x="1" y="1823"/>
                    <a:pt x="45" y="2043"/>
                  </a:cubicBezTo>
                  <a:cubicBezTo>
                    <a:pt x="1" y="2262"/>
                    <a:pt x="88" y="2438"/>
                    <a:pt x="264" y="2614"/>
                  </a:cubicBezTo>
                  <a:lnTo>
                    <a:pt x="1670" y="4019"/>
                  </a:lnTo>
                  <a:cubicBezTo>
                    <a:pt x="1714" y="4063"/>
                    <a:pt x="1768" y="4085"/>
                    <a:pt x="1823" y="4085"/>
                  </a:cubicBezTo>
                  <a:cubicBezTo>
                    <a:pt x="1878" y="4085"/>
                    <a:pt x="1933" y="4063"/>
                    <a:pt x="1977" y="4019"/>
                  </a:cubicBezTo>
                  <a:cubicBezTo>
                    <a:pt x="2021" y="3931"/>
                    <a:pt x="2021" y="3799"/>
                    <a:pt x="1977" y="3712"/>
                  </a:cubicBezTo>
                  <a:lnTo>
                    <a:pt x="528" y="2306"/>
                  </a:lnTo>
                  <a:cubicBezTo>
                    <a:pt x="484" y="2218"/>
                    <a:pt x="440" y="2130"/>
                    <a:pt x="440" y="2043"/>
                  </a:cubicBezTo>
                  <a:cubicBezTo>
                    <a:pt x="440" y="1955"/>
                    <a:pt x="484" y="1867"/>
                    <a:pt x="528" y="1823"/>
                  </a:cubicBezTo>
                  <a:lnTo>
                    <a:pt x="1933" y="374"/>
                  </a:lnTo>
                  <a:cubicBezTo>
                    <a:pt x="2021" y="286"/>
                    <a:pt x="2021" y="154"/>
                    <a:pt x="1933" y="66"/>
                  </a:cubicBezTo>
                  <a:cubicBezTo>
                    <a:pt x="1911" y="22"/>
                    <a:pt x="1867" y="0"/>
                    <a:pt x="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66" name="Google Shape;1266;p59"/>
          <p:cNvPicPr preferRelativeResize="0"/>
          <p:nvPr/>
        </p:nvPicPr>
        <p:blipFill rotWithShape="1">
          <a:blip r:embed="rId3">
            <a:alphaModFix/>
          </a:blip>
          <a:srcRect b="13217"/>
          <a:stretch/>
        </p:blipFill>
        <p:spPr>
          <a:xfrm>
            <a:off x="5597650" y="997100"/>
            <a:ext cx="1508325" cy="267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59"/>
          <p:cNvSpPr txBox="1">
            <a:spLocks noGrp="1"/>
          </p:cNvSpPr>
          <p:nvPr>
            <p:ph type="subTitle" idx="1"/>
          </p:nvPr>
        </p:nvSpPr>
        <p:spPr>
          <a:xfrm>
            <a:off x="1217176" y="2529605"/>
            <a:ext cx="32025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You can replace the image on the screen with your own work. Just delete this one, add yours and send it to the back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subTitle" idx="1"/>
          </p:nvPr>
        </p:nvSpPr>
        <p:spPr>
          <a:xfrm>
            <a:off x="930650" y="2529600"/>
            <a:ext cx="31548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"/>
              <a:t>It could be the </a:t>
            </a:r>
            <a:r>
              <a:rPr lang="es">
                <a:solidFill>
                  <a:srgbClr val="FCBCD4"/>
                </a:solidFill>
              </a:rPr>
              <a:t>part of the presentation</a:t>
            </a:r>
            <a:r>
              <a:rPr lang="es">
                <a:solidFill>
                  <a:srgbClr val="E4809B"/>
                </a:solidFill>
              </a:rPr>
              <a:t> </a:t>
            </a:r>
            <a:r>
              <a:rPr lang="es"/>
              <a:t>where you can introduce yourself, write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"/>
              <a:t>your email…</a:t>
            </a:r>
            <a:endParaRPr/>
          </a:p>
        </p:txBody>
      </p:sp>
      <p:pic>
        <p:nvPicPr>
          <p:cNvPr id="228" name="Google Shape;228;p33"/>
          <p:cNvPicPr preferRelativeResize="0"/>
          <p:nvPr/>
        </p:nvPicPr>
        <p:blipFill rotWithShape="1">
          <a:blip r:embed="rId3">
            <a:alphaModFix/>
          </a:blip>
          <a:srcRect l="9502" b="9502"/>
          <a:stretch/>
        </p:blipFill>
        <p:spPr>
          <a:xfrm>
            <a:off x="5700050" y="0"/>
            <a:ext cx="3444000" cy="5167200"/>
          </a:xfrm>
          <a:prstGeom prst="round2DiagRect">
            <a:avLst>
              <a:gd name="adj1" fmla="val 15508"/>
              <a:gd name="adj2" fmla="val 0"/>
            </a:avLst>
          </a:prstGeom>
          <a:noFill/>
          <a:ln>
            <a:noFill/>
          </a:ln>
        </p:spPr>
      </p:pic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930650" y="1296975"/>
            <a:ext cx="8213400" cy="11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/>
              <a:t>Whoa!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60"/>
          <p:cNvSpPr txBox="1">
            <a:spLocks noGrp="1"/>
          </p:cNvSpPr>
          <p:nvPr>
            <p:ph type="subTitle" idx="1"/>
          </p:nvPr>
        </p:nvSpPr>
        <p:spPr>
          <a:xfrm>
            <a:off x="1217176" y="2529605"/>
            <a:ext cx="3202500" cy="14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You can replace the image on the screen with your own work. Just delete this one, add yours and send it to the back</a:t>
            </a:r>
            <a:endParaRPr/>
          </a:p>
        </p:txBody>
      </p:sp>
      <p:sp>
        <p:nvSpPr>
          <p:cNvPr id="1273" name="Google Shape;1273;p60"/>
          <p:cNvSpPr txBox="1">
            <a:spLocks noGrp="1"/>
          </p:cNvSpPr>
          <p:nvPr>
            <p:ph type="title"/>
          </p:nvPr>
        </p:nvSpPr>
        <p:spPr>
          <a:xfrm>
            <a:off x="1173425" y="1561975"/>
            <a:ext cx="32463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>
                <a:solidFill>
                  <a:srgbClr val="E4809B"/>
                </a:solidFill>
              </a:rPr>
              <a:t>Tablet App</a:t>
            </a:r>
            <a:endParaRPr>
              <a:solidFill>
                <a:srgbClr val="E4809B"/>
              </a:solidFill>
            </a:endParaRPr>
          </a:p>
        </p:txBody>
      </p:sp>
      <p:grpSp>
        <p:nvGrpSpPr>
          <p:cNvPr id="1274" name="Google Shape;1274;p60"/>
          <p:cNvGrpSpPr/>
          <p:nvPr/>
        </p:nvGrpSpPr>
        <p:grpSpPr>
          <a:xfrm>
            <a:off x="5249794" y="621170"/>
            <a:ext cx="2412411" cy="3283947"/>
            <a:chOff x="5249794" y="621170"/>
            <a:chExt cx="2412411" cy="3283947"/>
          </a:xfrm>
        </p:grpSpPr>
        <p:pic>
          <p:nvPicPr>
            <p:cNvPr id="1275" name="Google Shape;1275;p60"/>
            <p:cNvPicPr preferRelativeResize="0"/>
            <p:nvPr/>
          </p:nvPicPr>
          <p:blipFill rotWithShape="1">
            <a:blip r:embed="rId3">
              <a:alphaModFix/>
            </a:blip>
            <a:srcRect b="10642"/>
            <a:stretch/>
          </p:blipFill>
          <p:spPr>
            <a:xfrm>
              <a:off x="5447100" y="815075"/>
              <a:ext cx="2017425" cy="2894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76" name="Google Shape;1276;p60"/>
            <p:cNvGrpSpPr/>
            <p:nvPr/>
          </p:nvGrpSpPr>
          <p:grpSpPr>
            <a:xfrm>
              <a:off x="5249794" y="621170"/>
              <a:ext cx="2412411" cy="3283947"/>
              <a:chOff x="887870" y="706370"/>
              <a:chExt cx="2740130" cy="3730062"/>
            </a:xfrm>
          </p:grpSpPr>
          <p:sp>
            <p:nvSpPr>
              <p:cNvPr id="1277" name="Google Shape;1277;p60"/>
              <p:cNvSpPr/>
              <p:nvPr/>
            </p:nvSpPr>
            <p:spPr>
              <a:xfrm>
                <a:off x="3581500" y="959825"/>
                <a:ext cx="46500" cy="877500"/>
              </a:xfrm>
              <a:prstGeom prst="rect">
                <a:avLst/>
              </a:prstGeom>
              <a:solidFill>
                <a:srgbClr val="8182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60"/>
              <p:cNvSpPr/>
              <p:nvPr/>
            </p:nvSpPr>
            <p:spPr>
              <a:xfrm>
                <a:off x="3396025" y="886550"/>
                <a:ext cx="205200" cy="10569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60"/>
              <p:cNvSpPr/>
              <p:nvPr/>
            </p:nvSpPr>
            <p:spPr>
              <a:xfrm>
                <a:off x="934050" y="4331500"/>
                <a:ext cx="4642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5" extrusionOk="0">
                    <a:moveTo>
                      <a:pt x="0" y="2405"/>
                    </a:moveTo>
                    <a:lnTo>
                      <a:pt x="714" y="0"/>
                    </a:lnTo>
                    <a:lnTo>
                      <a:pt x="1857" y="1190"/>
                    </a:lnTo>
                    <a:lnTo>
                      <a:pt x="1476" y="2024"/>
                    </a:lnTo>
                    <a:close/>
                  </a:path>
                </a:pathLst>
              </a:custGeom>
              <a:solidFill>
                <a:srgbClr val="818284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" name="Google Shape;1280;p60"/>
              <p:cNvSpPr/>
              <p:nvPr/>
            </p:nvSpPr>
            <p:spPr>
              <a:xfrm>
                <a:off x="907850" y="4205875"/>
                <a:ext cx="23932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9573" h="7073" extrusionOk="0">
                    <a:moveTo>
                      <a:pt x="8620" y="0"/>
                    </a:moveTo>
                    <a:lnTo>
                      <a:pt x="6525" y="0"/>
                    </a:lnTo>
                    <a:lnTo>
                      <a:pt x="333" y="3525"/>
                    </a:lnTo>
                    <a:lnTo>
                      <a:pt x="0" y="4477"/>
                    </a:lnTo>
                    <a:lnTo>
                      <a:pt x="1072" y="6215"/>
                    </a:lnTo>
                    <a:lnTo>
                      <a:pt x="2119" y="7073"/>
                    </a:lnTo>
                    <a:lnTo>
                      <a:pt x="7620" y="6358"/>
                    </a:lnTo>
                    <a:lnTo>
                      <a:pt x="9573" y="1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281" name="Google Shape;1281;p60"/>
              <p:cNvGrpSpPr/>
              <p:nvPr/>
            </p:nvGrpSpPr>
            <p:grpSpPr>
              <a:xfrm>
                <a:off x="887870" y="706370"/>
                <a:ext cx="2739956" cy="3730062"/>
                <a:chOff x="5008000" y="1238975"/>
                <a:chExt cx="2349675" cy="3198750"/>
              </a:xfrm>
            </p:grpSpPr>
            <p:sp>
              <p:nvSpPr>
                <p:cNvPr id="1282" name="Google Shape;1282;p60"/>
                <p:cNvSpPr/>
                <p:nvPr/>
              </p:nvSpPr>
              <p:spPr>
                <a:xfrm>
                  <a:off x="5046325" y="2088050"/>
                  <a:ext cx="2311350" cy="234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54" h="93987" extrusionOk="0">
                      <a:moveTo>
                        <a:pt x="92454" y="1"/>
                      </a:moveTo>
                      <a:lnTo>
                        <a:pt x="91566" y="888"/>
                      </a:lnTo>
                      <a:lnTo>
                        <a:pt x="91566" y="88904"/>
                      </a:lnTo>
                      <a:cubicBezTo>
                        <a:pt x="91566" y="91163"/>
                        <a:pt x="89630" y="93018"/>
                        <a:pt x="87371" y="93018"/>
                      </a:cubicBezTo>
                      <a:lnTo>
                        <a:pt x="3550" y="93018"/>
                      </a:lnTo>
                      <a:cubicBezTo>
                        <a:pt x="2421" y="93018"/>
                        <a:pt x="1372" y="92615"/>
                        <a:pt x="646" y="91808"/>
                      </a:cubicBezTo>
                      <a:lnTo>
                        <a:pt x="1" y="92453"/>
                      </a:lnTo>
                      <a:cubicBezTo>
                        <a:pt x="969" y="93341"/>
                        <a:pt x="2179" y="93906"/>
                        <a:pt x="3550" y="93986"/>
                      </a:cubicBezTo>
                      <a:lnTo>
                        <a:pt x="87371" y="93986"/>
                      </a:lnTo>
                      <a:cubicBezTo>
                        <a:pt x="90114" y="93906"/>
                        <a:pt x="92373" y="91647"/>
                        <a:pt x="92454" y="88904"/>
                      </a:cubicBezTo>
                      <a:lnTo>
                        <a:pt x="92454" y="1"/>
                      </a:lnTo>
                      <a:close/>
                    </a:path>
                  </a:pathLst>
                </a:custGeom>
                <a:solidFill>
                  <a:srgbClr val="8182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60"/>
                <p:cNvSpPr/>
                <p:nvPr/>
              </p:nvSpPr>
              <p:spPr>
                <a:xfrm>
                  <a:off x="6073286" y="4266572"/>
                  <a:ext cx="226819" cy="10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1" h="3245" extrusionOk="0">
                      <a:moveTo>
                        <a:pt x="2071" y="0"/>
                      </a:moveTo>
                      <a:cubicBezTo>
                        <a:pt x="1" y="0"/>
                        <a:pt x="24" y="3244"/>
                        <a:pt x="2141" y="3244"/>
                      </a:cubicBezTo>
                      <a:cubicBezTo>
                        <a:pt x="2189" y="3244"/>
                        <a:pt x="2239" y="3242"/>
                        <a:pt x="2290" y="3239"/>
                      </a:cubicBezTo>
                      <a:lnTo>
                        <a:pt x="5114" y="3239"/>
                      </a:lnTo>
                      <a:cubicBezTo>
                        <a:pt x="7131" y="3078"/>
                        <a:pt x="7131" y="173"/>
                        <a:pt x="5114" y="12"/>
                      </a:cubicBezTo>
                      <a:lnTo>
                        <a:pt x="2290" y="12"/>
                      </a:lnTo>
                      <a:cubicBezTo>
                        <a:pt x="2215" y="4"/>
                        <a:pt x="2141" y="0"/>
                        <a:pt x="207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60"/>
                <p:cNvSpPr/>
                <p:nvPr/>
              </p:nvSpPr>
              <p:spPr>
                <a:xfrm>
                  <a:off x="5062475" y="2110250"/>
                  <a:ext cx="2273025" cy="230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21" h="92211" extrusionOk="0">
                      <a:moveTo>
                        <a:pt x="46227" y="86644"/>
                      </a:moveTo>
                      <a:cubicBezTo>
                        <a:pt x="48728" y="86644"/>
                        <a:pt x="48728" y="90355"/>
                        <a:pt x="46227" y="90355"/>
                      </a:cubicBezTo>
                      <a:lnTo>
                        <a:pt x="43403" y="90355"/>
                      </a:lnTo>
                      <a:cubicBezTo>
                        <a:pt x="40902" y="90355"/>
                        <a:pt x="40902" y="86644"/>
                        <a:pt x="43403" y="86644"/>
                      </a:cubicBezTo>
                      <a:close/>
                      <a:moveTo>
                        <a:pt x="90920" y="0"/>
                      </a:moveTo>
                      <a:lnTo>
                        <a:pt x="83821" y="7019"/>
                      </a:lnTo>
                      <a:lnTo>
                        <a:pt x="83821" y="85192"/>
                      </a:lnTo>
                      <a:lnTo>
                        <a:pt x="5809" y="85192"/>
                      </a:lnTo>
                      <a:lnTo>
                        <a:pt x="0" y="91001"/>
                      </a:lnTo>
                      <a:cubicBezTo>
                        <a:pt x="726" y="91727"/>
                        <a:pt x="1775" y="92211"/>
                        <a:pt x="2904" y="92211"/>
                      </a:cubicBezTo>
                      <a:lnTo>
                        <a:pt x="86725" y="92130"/>
                      </a:lnTo>
                      <a:cubicBezTo>
                        <a:pt x="88984" y="92130"/>
                        <a:pt x="90920" y="90275"/>
                        <a:pt x="90920" y="88016"/>
                      </a:cubicBezTo>
                      <a:lnTo>
                        <a:pt x="909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60"/>
                <p:cNvSpPr/>
                <p:nvPr/>
              </p:nvSpPr>
              <p:spPr>
                <a:xfrm>
                  <a:off x="6085025" y="4276350"/>
                  <a:ext cx="195650" cy="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6" h="3712" extrusionOk="0">
                      <a:moveTo>
                        <a:pt x="2352" y="237"/>
                      </a:moveTo>
                      <a:cubicBezTo>
                        <a:pt x="2400" y="237"/>
                        <a:pt x="2450" y="239"/>
                        <a:pt x="2501" y="242"/>
                      </a:cubicBezTo>
                      <a:lnTo>
                        <a:pt x="5325" y="242"/>
                      </a:lnTo>
                      <a:cubicBezTo>
                        <a:pt x="7342" y="404"/>
                        <a:pt x="7342" y="3389"/>
                        <a:pt x="5325" y="3550"/>
                      </a:cubicBezTo>
                      <a:lnTo>
                        <a:pt x="2501" y="3550"/>
                      </a:lnTo>
                      <a:cubicBezTo>
                        <a:pt x="2450" y="3553"/>
                        <a:pt x="2400" y="3555"/>
                        <a:pt x="2352" y="3555"/>
                      </a:cubicBezTo>
                      <a:cubicBezTo>
                        <a:pt x="211" y="3555"/>
                        <a:pt x="211" y="237"/>
                        <a:pt x="2352" y="237"/>
                      </a:cubicBezTo>
                      <a:close/>
                      <a:moveTo>
                        <a:pt x="2501" y="0"/>
                      </a:moveTo>
                      <a:cubicBezTo>
                        <a:pt x="0" y="0"/>
                        <a:pt x="0" y="3711"/>
                        <a:pt x="2501" y="3711"/>
                      </a:cubicBezTo>
                      <a:lnTo>
                        <a:pt x="5325" y="3711"/>
                      </a:lnTo>
                      <a:cubicBezTo>
                        <a:pt x="7826" y="3711"/>
                        <a:pt x="7826" y="0"/>
                        <a:pt x="53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60"/>
                <p:cNvSpPr/>
                <p:nvPr/>
              </p:nvSpPr>
              <p:spPr>
                <a:xfrm>
                  <a:off x="5008000" y="1238975"/>
                  <a:ext cx="2347675" cy="316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07" h="126417" extrusionOk="0">
                      <a:moveTo>
                        <a:pt x="5083" y="0"/>
                      </a:moveTo>
                      <a:cubicBezTo>
                        <a:pt x="2260" y="0"/>
                        <a:pt x="1" y="2259"/>
                        <a:pt x="1" y="5082"/>
                      </a:cubicBezTo>
                      <a:lnTo>
                        <a:pt x="1" y="122867"/>
                      </a:lnTo>
                      <a:cubicBezTo>
                        <a:pt x="1" y="124158"/>
                        <a:pt x="566" y="125448"/>
                        <a:pt x="1534" y="126416"/>
                      </a:cubicBezTo>
                      <a:lnTo>
                        <a:pt x="2098" y="125771"/>
                      </a:lnTo>
                      <a:cubicBezTo>
                        <a:pt x="1372" y="124964"/>
                        <a:pt x="888" y="123915"/>
                        <a:pt x="888" y="122867"/>
                      </a:cubicBezTo>
                      <a:lnTo>
                        <a:pt x="888" y="5082"/>
                      </a:lnTo>
                      <a:cubicBezTo>
                        <a:pt x="888" y="2743"/>
                        <a:pt x="2744" y="887"/>
                        <a:pt x="5083" y="887"/>
                      </a:cubicBezTo>
                      <a:lnTo>
                        <a:pt x="88904" y="887"/>
                      </a:lnTo>
                      <a:cubicBezTo>
                        <a:pt x="91244" y="887"/>
                        <a:pt x="93099" y="2743"/>
                        <a:pt x="93099" y="5082"/>
                      </a:cubicBezTo>
                      <a:lnTo>
                        <a:pt x="93099" y="34851"/>
                      </a:lnTo>
                      <a:lnTo>
                        <a:pt x="93906" y="33964"/>
                      </a:lnTo>
                      <a:lnTo>
                        <a:pt x="93906" y="5082"/>
                      </a:lnTo>
                      <a:cubicBezTo>
                        <a:pt x="93906" y="2259"/>
                        <a:pt x="91728" y="0"/>
                        <a:pt x="88904" y="0"/>
                      </a:cubicBezTo>
                      <a:close/>
                    </a:path>
                  </a:pathLst>
                </a:custGeom>
                <a:solidFill>
                  <a:srgbClr val="A5A6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60"/>
                <p:cNvSpPr/>
                <p:nvPr/>
              </p:nvSpPr>
              <p:spPr>
                <a:xfrm>
                  <a:off x="6165700" y="1325900"/>
                  <a:ext cx="42375" cy="3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445" extrusionOk="0">
                      <a:moveTo>
                        <a:pt x="681" y="1"/>
                      </a:moveTo>
                      <a:cubicBezTo>
                        <a:pt x="323" y="1"/>
                        <a:pt x="0" y="288"/>
                        <a:pt x="0" y="718"/>
                      </a:cubicBezTo>
                      <a:cubicBezTo>
                        <a:pt x="0" y="1121"/>
                        <a:pt x="323" y="1444"/>
                        <a:pt x="726" y="1444"/>
                      </a:cubicBezTo>
                      <a:cubicBezTo>
                        <a:pt x="1372" y="1444"/>
                        <a:pt x="1694" y="637"/>
                        <a:pt x="1210" y="234"/>
                      </a:cubicBezTo>
                      <a:cubicBezTo>
                        <a:pt x="1049" y="73"/>
                        <a:pt x="861" y="1"/>
                        <a:pt x="681" y="1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60"/>
                <p:cNvSpPr/>
                <p:nvPr/>
              </p:nvSpPr>
              <p:spPr>
                <a:xfrm>
                  <a:off x="5030200" y="1261150"/>
                  <a:ext cx="2305300" cy="31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12" h="124884" extrusionOk="0">
                      <a:moveTo>
                        <a:pt x="46146" y="2340"/>
                      </a:moveTo>
                      <a:cubicBezTo>
                        <a:pt x="46953" y="2421"/>
                        <a:pt x="47276" y="3469"/>
                        <a:pt x="46711" y="4034"/>
                      </a:cubicBezTo>
                      <a:cubicBezTo>
                        <a:pt x="46517" y="4204"/>
                        <a:pt x="46294" y="4279"/>
                        <a:pt x="46077" y="4279"/>
                      </a:cubicBezTo>
                      <a:cubicBezTo>
                        <a:pt x="45571" y="4279"/>
                        <a:pt x="45097" y="3872"/>
                        <a:pt x="45097" y="3308"/>
                      </a:cubicBezTo>
                      <a:cubicBezTo>
                        <a:pt x="45097" y="2743"/>
                        <a:pt x="45581" y="2340"/>
                        <a:pt x="46146" y="2340"/>
                      </a:cubicBezTo>
                      <a:close/>
                      <a:moveTo>
                        <a:pt x="7080" y="119095"/>
                      </a:moveTo>
                      <a:lnTo>
                        <a:pt x="7019" y="119156"/>
                      </a:lnTo>
                      <a:lnTo>
                        <a:pt x="7019" y="119156"/>
                      </a:lnTo>
                      <a:lnTo>
                        <a:pt x="7080" y="119095"/>
                      </a:lnTo>
                      <a:close/>
                      <a:moveTo>
                        <a:pt x="4195" y="0"/>
                      </a:moveTo>
                      <a:cubicBezTo>
                        <a:pt x="1856" y="0"/>
                        <a:pt x="0" y="1856"/>
                        <a:pt x="0" y="4195"/>
                      </a:cubicBezTo>
                      <a:lnTo>
                        <a:pt x="0" y="121980"/>
                      </a:lnTo>
                      <a:cubicBezTo>
                        <a:pt x="0" y="123028"/>
                        <a:pt x="484" y="124077"/>
                        <a:pt x="1291" y="124884"/>
                      </a:cubicBezTo>
                      <a:lnTo>
                        <a:pt x="7019" y="119156"/>
                      </a:lnTo>
                      <a:lnTo>
                        <a:pt x="7019" y="7019"/>
                      </a:lnTo>
                      <a:lnTo>
                        <a:pt x="85193" y="7019"/>
                      </a:lnTo>
                      <a:lnTo>
                        <a:pt x="85193" y="40983"/>
                      </a:lnTo>
                      <a:lnTo>
                        <a:pt x="92211" y="33884"/>
                      </a:lnTo>
                      <a:lnTo>
                        <a:pt x="92211" y="4195"/>
                      </a:lnTo>
                      <a:cubicBezTo>
                        <a:pt x="92211" y="1856"/>
                        <a:pt x="90356" y="0"/>
                        <a:pt x="88016" y="0"/>
                      </a:cubicBez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60"/>
                <p:cNvSpPr/>
                <p:nvPr/>
              </p:nvSpPr>
              <p:spPr>
                <a:xfrm>
                  <a:off x="6157625" y="1321125"/>
                  <a:ext cx="54475" cy="4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878" extrusionOk="0">
                      <a:moveTo>
                        <a:pt x="1049" y="183"/>
                      </a:moveTo>
                      <a:cubicBezTo>
                        <a:pt x="1937" y="183"/>
                        <a:pt x="1937" y="1635"/>
                        <a:pt x="1049" y="1635"/>
                      </a:cubicBezTo>
                      <a:cubicBezTo>
                        <a:pt x="81" y="1635"/>
                        <a:pt x="81" y="183"/>
                        <a:pt x="1049" y="183"/>
                      </a:cubicBezTo>
                      <a:close/>
                      <a:moveTo>
                        <a:pt x="933" y="0"/>
                      </a:moveTo>
                      <a:cubicBezTo>
                        <a:pt x="446" y="0"/>
                        <a:pt x="0" y="362"/>
                        <a:pt x="0" y="909"/>
                      </a:cubicBezTo>
                      <a:cubicBezTo>
                        <a:pt x="0" y="1474"/>
                        <a:pt x="484" y="1877"/>
                        <a:pt x="1049" y="1877"/>
                      </a:cubicBezTo>
                      <a:cubicBezTo>
                        <a:pt x="1856" y="1796"/>
                        <a:pt x="2179" y="828"/>
                        <a:pt x="1614" y="264"/>
                      </a:cubicBezTo>
                      <a:cubicBezTo>
                        <a:pt x="1406" y="82"/>
                        <a:pt x="1165" y="0"/>
                        <a:pt x="933" y="0"/>
                      </a:cubicBezTo>
                      <a:close/>
                    </a:path>
                  </a:pathLst>
                </a:custGeom>
                <a:solidFill>
                  <a:srgbClr val="5353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90" name="Google Shape;1290;p60"/>
              <p:cNvSpPr/>
              <p:nvPr/>
            </p:nvSpPr>
            <p:spPr>
              <a:xfrm>
                <a:off x="2266350" y="4255925"/>
                <a:ext cx="81600" cy="95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60"/>
              <p:cNvSpPr/>
              <p:nvPr/>
            </p:nvSpPr>
            <p:spPr>
              <a:xfrm>
                <a:off x="2224675" y="4256425"/>
                <a:ext cx="81600" cy="954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61"/>
          <p:cNvSpPr txBox="1">
            <a:spLocks noGrp="1"/>
          </p:cNvSpPr>
          <p:nvPr>
            <p:ph type="title"/>
          </p:nvPr>
        </p:nvSpPr>
        <p:spPr>
          <a:xfrm>
            <a:off x="1177450" y="921000"/>
            <a:ext cx="741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5000"/>
              <a:t>Thanks!</a:t>
            </a:r>
            <a:endParaRPr sz="5000"/>
          </a:p>
        </p:txBody>
      </p:sp>
      <p:sp>
        <p:nvSpPr>
          <p:cNvPr id="1297" name="Google Shape;1297;p61"/>
          <p:cNvSpPr txBox="1">
            <a:spLocks noGrp="1"/>
          </p:cNvSpPr>
          <p:nvPr>
            <p:ph type="body" idx="4294967295"/>
          </p:nvPr>
        </p:nvSpPr>
        <p:spPr>
          <a:xfrm>
            <a:off x="1177450" y="2361525"/>
            <a:ext cx="6697500" cy="15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2200" b="1"/>
              <a:t>Does anyone have any questions?</a:t>
            </a:r>
            <a:endParaRPr sz="2200" b="1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b="1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/>
              <a:t>You can remind people how to contact you: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>
                <a:solidFill>
                  <a:srgbClr val="E4809B"/>
                </a:solidFill>
              </a:rPr>
              <a:t>addyouremail@freepik.com</a:t>
            </a:r>
            <a:endParaRPr>
              <a:solidFill>
                <a:srgbClr val="E4809B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>
                <a:solidFill>
                  <a:srgbClr val="E4809B"/>
                </a:solidFill>
              </a:rPr>
              <a:t>oradifferentone@flaticon.com</a:t>
            </a:r>
            <a:endParaRPr>
              <a:solidFill>
                <a:srgbClr val="E4809B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>
            <a:spLocks noGrp="1"/>
          </p:cNvSpPr>
          <p:nvPr>
            <p:ph type="title"/>
          </p:nvPr>
        </p:nvSpPr>
        <p:spPr>
          <a:xfrm>
            <a:off x="451225" y="1531513"/>
            <a:ext cx="4384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2400"/>
              <a:t>Sometimes, reviewing concepts is a good idea</a:t>
            </a:r>
            <a:endParaRPr sz="2400"/>
          </a:p>
        </p:txBody>
      </p:sp>
      <p:sp>
        <p:nvSpPr>
          <p:cNvPr id="291" name="Google Shape;291;p40"/>
          <p:cNvSpPr txBox="1">
            <a:spLocks noGrp="1"/>
          </p:cNvSpPr>
          <p:nvPr>
            <p:ph type="body" idx="4294967295"/>
          </p:nvPr>
        </p:nvSpPr>
        <p:spPr>
          <a:xfrm>
            <a:off x="473200" y="2371190"/>
            <a:ext cx="36738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200" b="1">
                <a:solidFill>
                  <a:srgbClr val="E4809B"/>
                </a:solidFill>
              </a:rPr>
              <a:t>JUPITER</a:t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100">
                <a:latin typeface="Lato Light"/>
                <a:ea typeface="Lato Light"/>
                <a:cs typeface="Lato Light"/>
                <a:sym typeface="Lato Light"/>
              </a:rPr>
              <a:t>It’s a gas giant and the biggest planet in our Solar System. It’s also the fourth-brightest object in the sky   </a:t>
            </a:r>
            <a:endParaRPr sz="1100"/>
          </a:p>
        </p:txBody>
      </p:sp>
      <p:sp>
        <p:nvSpPr>
          <p:cNvPr id="292" name="Google Shape;292;p40"/>
          <p:cNvSpPr txBox="1">
            <a:spLocks noGrp="1"/>
          </p:cNvSpPr>
          <p:nvPr>
            <p:ph type="body" idx="4294967295"/>
          </p:nvPr>
        </p:nvSpPr>
        <p:spPr>
          <a:xfrm>
            <a:off x="473200" y="2967178"/>
            <a:ext cx="367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200" b="1">
                <a:solidFill>
                  <a:srgbClr val="E4809B"/>
                </a:solidFill>
              </a:rPr>
              <a:t>VENUS</a:t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100">
                <a:latin typeface="Lato Light"/>
                <a:ea typeface="Lato Light"/>
                <a:cs typeface="Lato Light"/>
                <a:sym typeface="Lato Light"/>
              </a:rPr>
              <a:t>Venus has a beautiful name, but it’s terribly hot, even hotter than Mercury</a:t>
            </a:r>
            <a:endParaRPr sz="11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3" name="Google Shape;293;p40"/>
          <p:cNvSpPr txBox="1">
            <a:spLocks noGrp="1"/>
          </p:cNvSpPr>
          <p:nvPr>
            <p:ph type="body" idx="4294967295"/>
          </p:nvPr>
        </p:nvSpPr>
        <p:spPr>
          <a:xfrm>
            <a:off x="473200" y="3558539"/>
            <a:ext cx="367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200" b="1">
                <a:solidFill>
                  <a:srgbClr val="E4809B"/>
                </a:solidFill>
              </a:rPr>
              <a:t>MERCURY</a:t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100">
                <a:latin typeface="Lato Light"/>
                <a:ea typeface="Lato Light"/>
                <a:cs typeface="Lato Light"/>
                <a:sym typeface="Lato Light"/>
              </a:rPr>
              <a:t>Mercury is the closest planet to the Sun and is only a bit larger than our Moon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4" name="Google Shape;294;p40"/>
          <p:cNvSpPr txBox="1">
            <a:spLocks noGrp="1"/>
          </p:cNvSpPr>
          <p:nvPr>
            <p:ph type="body" idx="4294967295"/>
          </p:nvPr>
        </p:nvSpPr>
        <p:spPr>
          <a:xfrm>
            <a:off x="473200" y="4149900"/>
            <a:ext cx="367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1200" b="1">
                <a:solidFill>
                  <a:srgbClr val="E4809B"/>
                </a:solidFill>
              </a:rPr>
              <a:t>MARS</a:t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100">
                <a:latin typeface="Lato Light"/>
                <a:ea typeface="Lato Light"/>
                <a:cs typeface="Lato Light"/>
                <a:sym typeface="Lato Light"/>
              </a:rPr>
              <a:t>Despite being red, Mars is a cold place, not hot. The planet is full of iron oxide dust</a:t>
            </a:r>
            <a:endParaRPr sz="11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95" name="Google Shape;29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9400" y="192275"/>
            <a:ext cx="2197974" cy="329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/>
          <p:cNvPicPr preferRelativeResize="0"/>
          <p:nvPr/>
        </p:nvPicPr>
        <p:blipFill rotWithShape="1">
          <a:blip r:embed="rId4">
            <a:alphaModFix/>
          </a:blip>
          <a:srcRect r="19858"/>
          <a:stretch/>
        </p:blipFill>
        <p:spPr>
          <a:xfrm>
            <a:off x="4572000" y="192275"/>
            <a:ext cx="2100076" cy="1746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2090325"/>
            <a:ext cx="2100076" cy="139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0"/>
          <p:cNvPicPr preferRelativeResize="0"/>
          <p:nvPr/>
        </p:nvPicPr>
        <p:blipFill rotWithShape="1">
          <a:blip r:embed="rId6">
            <a:alphaModFix/>
          </a:blip>
          <a:srcRect l="3329" t="30166" r="-153" b="26463"/>
          <a:stretch/>
        </p:blipFill>
        <p:spPr>
          <a:xfrm>
            <a:off x="4572000" y="3627100"/>
            <a:ext cx="4435374" cy="132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subTitle" idx="1"/>
          </p:nvPr>
        </p:nvSpPr>
        <p:spPr>
          <a:xfrm>
            <a:off x="930650" y="2529609"/>
            <a:ext cx="3733200" cy="1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/>
              <a:t>Images reveal large amounts of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/>
              <a:t>data, so remember: use an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/>
              <a:t>image instead of long texts. Your 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/>
              <a:t>audience will appreciate that</a:t>
            </a:r>
            <a:endParaRPr/>
          </a:p>
        </p:txBody>
      </p:sp>
      <p:pic>
        <p:nvPicPr>
          <p:cNvPr id="304" name="Google Shape;304;p41"/>
          <p:cNvPicPr preferRelativeResize="0"/>
          <p:nvPr/>
        </p:nvPicPr>
        <p:blipFill rotWithShape="1">
          <a:blip r:embed="rId3">
            <a:alphaModFix/>
          </a:blip>
          <a:srcRect l="35549" r="12815"/>
          <a:stretch/>
        </p:blipFill>
        <p:spPr>
          <a:xfrm>
            <a:off x="5159475" y="0"/>
            <a:ext cx="3984600" cy="5143500"/>
          </a:xfrm>
          <a:prstGeom prst="round2DiagRect">
            <a:avLst>
              <a:gd name="adj1" fmla="val 25570"/>
              <a:gd name="adj2" fmla="val 0"/>
            </a:avLst>
          </a:prstGeom>
          <a:noFill/>
          <a:ln>
            <a:noFill/>
          </a:ln>
        </p:spPr>
      </p:pic>
      <p:sp>
        <p:nvSpPr>
          <p:cNvPr id="305" name="Google Shape;305;p41"/>
          <p:cNvSpPr txBox="1">
            <a:spLocks noGrp="1"/>
          </p:cNvSpPr>
          <p:nvPr>
            <p:ph type="title"/>
          </p:nvPr>
        </p:nvSpPr>
        <p:spPr>
          <a:xfrm>
            <a:off x="930650" y="1912525"/>
            <a:ext cx="3784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/>
              <a:t>A </a:t>
            </a:r>
            <a:r>
              <a:rPr lang="es">
                <a:solidFill>
                  <a:srgbClr val="FCBCD4"/>
                </a:solidFill>
              </a:rPr>
              <a:t>picture </a:t>
            </a:r>
            <a:r>
              <a:rPr lang="es"/>
              <a:t>always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/>
              <a:t>reinforces the concept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B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4727850" y="1015025"/>
            <a:ext cx="4260300" cy="19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>
                <a:solidFill>
                  <a:srgbClr val="FFFFFF"/>
                </a:solidFill>
              </a:rPr>
              <a:t>A picture always 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>
                <a:solidFill>
                  <a:srgbClr val="FFFFFF"/>
                </a:solidFill>
              </a:rPr>
              <a:t>reinforces the concept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2" name="Google Shape;312;p42"/>
          <p:cNvSpPr/>
          <p:nvPr/>
        </p:nvSpPr>
        <p:spPr>
          <a:xfrm>
            <a:off x="5913900" y="3080900"/>
            <a:ext cx="1888200" cy="3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42"/>
          <p:cNvPicPr preferRelativeResize="0"/>
          <p:nvPr/>
        </p:nvPicPr>
        <p:blipFill rotWithShape="1">
          <a:blip r:embed="rId3">
            <a:alphaModFix/>
          </a:blip>
          <a:srcRect r="40754"/>
          <a:stretch/>
        </p:blipFill>
        <p:spPr>
          <a:xfrm>
            <a:off x="0" y="0"/>
            <a:ext cx="4572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2"/>
          <p:cNvSpPr txBox="1">
            <a:spLocks noGrp="1"/>
          </p:cNvSpPr>
          <p:nvPr>
            <p:ph type="subTitle" idx="1"/>
          </p:nvPr>
        </p:nvSpPr>
        <p:spPr>
          <a:xfrm>
            <a:off x="5183075" y="3031175"/>
            <a:ext cx="3349800" cy="12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Images reveal large amounts of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data quickly, so remember: use an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image instead of long texts. Your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audience will appreciate that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>
            <a:spLocks noGrp="1"/>
          </p:cNvSpPr>
          <p:nvPr>
            <p:ph type="title"/>
          </p:nvPr>
        </p:nvSpPr>
        <p:spPr>
          <a:xfrm>
            <a:off x="1177450" y="921000"/>
            <a:ext cx="741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Infographics make your idea understandable</a:t>
            </a:r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body" idx="4294967295"/>
          </p:nvPr>
        </p:nvSpPr>
        <p:spPr>
          <a:xfrm>
            <a:off x="3689725" y="2246283"/>
            <a:ext cx="3655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latin typeface="Lato Light"/>
                <a:ea typeface="Lato Light"/>
                <a:cs typeface="Lato Light"/>
                <a:sym typeface="Lato Light"/>
              </a:rPr>
              <a:t>Mercury is the closest planet to the Sun and is only a bit larger than our Moon</a:t>
            </a:r>
            <a:endParaRPr sz="1100"/>
          </a:p>
        </p:txBody>
      </p:sp>
      <p:sp>
        <p:nvSpPr>
          <p:cNvPr id="332" name="Google Shape;332;p45"/>
          <p:cNvSpPr txBox="1">
            <a:spLocks noGrp="1"/>
          </p:cNvSpPr>
          <p:nvPr>
            <p:ph type="body" idx="4294967295"/>
          </p:nvPr>
        </p:nvSpPr>
        <p:spPr>
          <a:xfrm>
            <a:off x="3689725" y="2745765"/>
            <a:ext cx="3655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solidFill>
                  <a:srgbClr val="434343"/>
                </a:solidFill>
              </a:rPr>
              <a:t>Venus has a beautiful name, but it’s terribly hot, even hotter than Mercury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3" name="Google Shape;333;p45"/>
          <p:cNvSpPr txBox="1">
            <a:spLocks noGrp="1"/>
          </p:cNvSpPr>
          <p:nvPr>
            <p:ph type="body" idx="4294967295"/>
          </p:nvPr>
        </p:nvSpPr>
        <p:spPr>
          <a:xfrm>
            <a:off x="3689725" y="3254367"/>
            <a:ext cx="3655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Despite being red, Mars is a cold place, not hot. The planet is full of iron oxide dust</a:t>
            </a:r>
            <a:endParaRPr sz="11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4" name="Google Shape;334;p45"/>
          <p:cNvSpPr txBox="1">
            <a:spLocks noGrp="1"/>
          </p:cNvSpPr>
          <p:nvPr>
            <p:ph type="body" idx="4294967295"/>
          </p:nvPr>
        </p:nvSpPr>
        <p:spPr>
          <a:xfrm>
            <a:off x="3689714" y="3775405"/>
            <a:ext cx="3288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s" sz="1100">
                <a:solidFill>
                  <a:srgbClr val="434343"/>
                </a:solidFill>
              </a:rPr>
              <a:t>Jupiter is a gas giant and the biggest planet in our Solar System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35" name="Google Shape;335;p45"/>
          <p:cNvGrpSpPr/>
          <p:nvPr/>
        </p:nvGrpSpPr>
        <p:grpSpPr>
          <a:xfrm>
            <a:off x="1257650" y="2164688"/>
            <a:ext cx="973922" cy="2174772"/>
            <a:chOff x="1257650" y="2164688"/>
            <a:chExt cx="973922" cy="2174772"/>
          </a:xfrm>
        </p:grpSpPr>
        <p:sp>
          <p:nvSpPr>
            <p:cNvPr id="336" name="Google Shape;336;p45"/>
            <p:cNvSpPr/>
            <p:nvPr/>
          </p:nvSpPr>
          <p:spPr>
            <a:xfrm>
              <a:off x="1257650" y="2164688"/>
              <a:ext cx="973922" cy="607298"/>
            </a:xfrm>
            <a:custGeom>
              <a:avLst/>
              <a:gdLst/>
              <a:ahLst/>
              <a:cxnLst/>
              <a:rect l="l" t="t" r="r" b="b"/>
              <a:pathLst>
                <a:path w="13617" h="8491" extrusionOk="0">
                  <a:moveTo>
                    <a:pt x="6944" y="0"/>
                  </a:moveTo>
                  <a:lnTo>
                    <a:pt x="0" y="4205"/>
                  </a:lnTo>
                  <a:lnTo>
                    <a:pt x="1628" y="4205"/>
                  </a:lnTo>
                  <a:lnTo>
                    <a:pt x="1628" y="8490"/>
                  </a:lnTo>
                  <a:lnTo>
                    <a:pt x="5832" y="8490"/>
                  </a:lnTo>
                  <a:lnTo>
                    <a:pt x="6890" y="7351"/>
                  </a:lnTo>
                  <a:lnTo>
                    <a:pt x="7948" y="8490"/>
                  </a:lnTo>
                  <a:lnTo>
                    <a:pt x="12288" y="8490"/>
                  </a:lnTo>
                  <a:lnTo>
                    <a:pt x="12288" y="4205"/>
                  </a:lnTo>
                  <a:lnTo>
                    <a:pt x="13617" y="4205"/>
                  </a:lnTo>
                  <a:lnTo>
                    <a:pt x="6944" y="0"/>
                  </a:lnTo>
                  <a:close/>
                </a:path>
              </a:pathLst>
            </a:custGeom>
            <a:solidFill>
              <a:srgbClr val="FCBC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5"/>
            <p:cNvSpPr/>
            <p:nvPr/>
          </p:nvSpPr>
          <p:spPr>
            <a:xfrm>
              <a:off x="1374017" y="2690445"/>
              <a:ext cx="762501" cy="603364"/>
            </a:xfrm>
            <a:custGeom>
              <a:avLst/>
              <a:gdLst/>
              <a:ahLst/>
              <a:cxnLst/>
              <a:rect l="l" t="t" r="r" b="b"/>
              <a:pathLst>
                <a:path w="10661" h="8436" extrusionOk="0">
                  <a:moveTo>
                    <a:pt x="5263" y="0"/>
                  </a:moveTo>
                  <a:lnTo>
                    <a:pt x="4205" y="1139"/>
                  </a:lnTo>
                  <a:lnTo>
                    <a:pt x="1" y="1139"/>
                  </a:lnTo>
                  <a:lnTo>
                    <a:pt x="1" y="1383"/>
                  </a:lnTo>
                  <a:lnTo>
                    <a:pt x="1" y="8436"/>
                  </a:lnTo>
                  <a:lnTo>
                    <a:pt x="4205" y="8436"/>
                  </a:lnTo>
                  <a:lnTo>
                    <a:pt x="5263" y="7323"/>
                  </a:lnTo>
                  <a:lnTo>
                    <a:pt x="6321" y="8436"/>
                  </a:lnTo>
                  <a:lnTo>
                    <a:pt x="10661" y="8436"/>
                  </a:lnTo>
                  <a:lnTo>
                    <a:pt x="10661" y="1383"/>
                  </a:lnTo>
                  <a:lnTo>
                    <a:pt x="10661" y="1139"/>
                  </a:lnTo>
                  <a:lnTo>
                    <a:pt x="6321" y="1139"/>
                  </a:lnTo>
                  <a:lnTo>
                    <a:pt x="5263" y="0"/>
                  </a:lnTo>
                  <a:close/>
                </a:path>
              </a:pathLst>
            </a:custGeom>
            <a:solidFill>
              <a:srgbClr val="FCBCD4">
                <a:alpha val="8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5"/>
            <p:cNvSpPr/>
            <p:nvPr/>
          </p:nvSpPr>
          <p:spPr>
            <a:xfrm>
              <a:off x="1374017" y="3214201"/>
              <a:ext cx="762501" cy="601433"/>
            </a:xfrm>
            <a:custGeom>
              <a:avLst/>
              <a:gdLst/>
              <a:ahLst/>
              <a:cxnLst/>
              <a:rect l="l" t="t" r="r" b="b"/>
              <a:pathLst>
                <a:path w="10661" h="8409" extrusionOk="0">
                  <a:moveTo>
                    <a:pt x="5263" y="0"/>
                  </a:moveTo>
                  <a:lnTo>
                    <a:pt x="4205" y="1113"/>
                  </a:lnTo>
                  <a:lnTo>
                    <a:pt x="1" y="1113"/>
                  </a:lnTo>
                  <a:lnTo>
                    <a:pt x="1" y="8409"/>
                  </a:lnTo>
                  <a:lnTo>
                    <a:pt x="4205" y="8409"/>
                  </a:lnTo>
                  <a:lnTo>
                    <a:pt x="5263" y="7297"/>
                  </a:lnTo>
                  <a:lnTo>
                    <a:pt x="6321" y="8409"/>
                  </a:lnTo>
                  <a:lnTo>
                    <a:pt x="10661" y="8409"/>
                  </a:lnTo>
                  <a:lnTo>
                    <a:pt x="10661" y="1113"/>
                  </a:lnTo>
                  <a:lnTo>
                    <a:pt x="6321" y="1113"/>
                  </a:lnTo>
                  <a:lnTo>
                    <a:pt x="5263" y="0"/>
                  </a:lnTo>
                  <a:close/>
                </a:path>
              </a:pathLst>
            </a:custGeom>
            <a:solidFill>
              <a:srgbClr val="FFDBE5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5"/>
            <p:cNvSpPr/>
            <p:nvPr/>
          </p:nvSpPr>
          <p:spPr>
            <a:xfrm>
              <a:off x="1374017" y="3736025"/>
              <a:ext cx="762501" cy="603435"/>
            </a:xfrm>
            <a:custGeom>
              <a:avLst/>
              <a:gdLst/>
              <a:ahLst/>
              <a:cxnLst/>
              <a:rect l="l" t="t" r="r" b="b"/>
              <a:pathLst>
                <a:path w="10661" h="8437" extrusionOk="0">
                  <a:moveTo>
                    <a:pt x="5263" y="1"/>
                  </a:moveTo>
                  <a:lnTo>
                    <a:pt x="4205" y="1113"/>
                  </a:lnTo>
                  <a:lnTo>
                    <a:pt x="1" y="1113"/>
                  </a:lnTo>
                  <a:lnTo>
                    <a:pt x="1" y="1140"/>
                  </a:lnTo>
                  <a:lnTo>
                    <a:pt x="1" y="8219"/>
                  </a:lnTo>
                  <a:lnTo>
                    <a:pt x="1" y="8328"/>
                  </a:lnTo>
                  <a:lnTo>
                    <a:pt x="1" y="8436"/>
                  </a:lnTo>
                  <a:lnTo>
                    <a:pt x="10661" y="8436"/>
                  </a:lnTo>
                  <a:lnTo>
                    <a:pt x="10661" y="8328"/>
                  </a:lnTo>
                  <a:lnTo>
                    <a:pt x="10661" y="8219"/>
                  </a:lnTo>
                  <a:lnTo>
                    <a:pt x="10661" y="1140"/>
                  </a:lnTo>
                  <a:lnTo>
                    <a:pt x="10661" y="1113"/>
                  </a:lnTo>
                  <a:lnTo>
                    <a:pt x="6321" y="1113"/>
                  </a:lnTo>
                  <a:lnTo>
                    <a:pt x="5263" y="1"/>
                  </a:lnTo>
                  <a:close/>
                </a:path>
              </a:pathLst>
            </a:custGeom>
            <a:solidFill>
              <a:srgbClr val="FFDBE5">
                <a:alpha val="5529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45"/>
          <p:cNvGrpSpPr/>
          <p:nvPr/>
        </p:nvGrpSpPr>
        <p:grpSpPr>
          <a:xfrm>
            <a:off x="1931125" y="2485391"/>
            <a:ext cx="1503518" cy="1651778"/>
            <a:chOff x="1931125" y="2485391"/>
            <a:chExt cx="1503518" cy="1651778"/>
          </a:xfrm>
        </p:grpSpPr>
        <p:grpSp>
          <p:nvGrpSpPr>
            <p:cNvPr id="341" name="Google Shape;341;p45"/>
            <p:cNvGrpSpPr/>
            <p:nvPr/>
          </p:nvGrpSpPr>
          <p:grpSpPr>
            <a:xfrm>
              <a:off x="1932788" y="3502280"/>
              <a:ext cx="1500193" cy="121800"/>
              <a:chOff x="1932788" y="3494641"/>
              <a:chExt cx="1500193" cy="121800"/>
            </a:xfrm>
          </p:grpSpPr>
          <p:sp>
            <p:nvSpPr>
              <p:cNvPr id="342" name="Google Shape;342;p45"/>
              <p:cNvSpPr/>
              <p:nvPr/>
            </p:nvSpPr>
            <p:spPr>
              <a:xfrm>
                <a:off x="2003407" y="3549211"/>
                <a:ext cx="1429574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63" extrusionOk="0">
                    <a:moveTo>
                      <a:pt x="1" y="1"/>
                    </a:moveTo>
                    <a:cubicBezTo>
                      <a:pt x="1" y="25"/>
                      <a:pt x="1" y="38"/>
                      <a:pt x="1" y="62"/>
                    </a:cubicBezTo>
                    <a:lnTo>
                      <a:pt x="14072" y="62"/>
                    </a:lnTo>
                    <a:lnTo>
                      <a:pt x="14072" y="1"/>
                    </a:lnTo>
                    <a:close/>
                  </a:path>
                </a:pathLst>
              </a:custGeom>
              <a:solidFill>
                <a:srgbClr val="E480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45"/>
              <p:cNvSpPr/>
              <p:nvPr/>
            </p:nvSpPr>
            <p:spPr>
              <a:xfrm>
                <a:off x="1932788" y="3494641"/>
                <a:ext cx="121800" cy="121800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" name="Google Shape;344;p45"/>
            <p:cNvGrpSpPr/>
            <p:nvPr/>
          </p:nvGrpSpPr>
          <p:grpSpPr>
            <a:xfrm>
              <a:off x="1931125" y="4015369"/>
              <a:ext cx="1503518" cy="121800"/>
              <a:chOff x="1931125" y="4045925"/>
              <a:chExt cx="1503518" cy="121800"/>
            </a:xfrm>
          </p:grpSpPr>
          <p:sp>
            <p:nvSpPr>
              <p:cNvPr id="345" name="Google Shape;345;p45"/>
              <p:cNvSpPr/>
              <p:nvPr/>
            </p:nvSpPr>
            <p:spPr>
              <a:xfrm>
                <a:off x="2005069" y="4101383"/>
                <a:ext cx="1429574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63" extrusionOk="0">
                    <a:moveTo>
                      <a:pt x="1" y="1"/>
                    </a:moveTo>
                    <a:cubicBezTo>
                      <a:pt x="1" y="25"/>
                      <a:pt x="1" y="38"/>
                      <a:pt x="1" y="62"/>
                    </a:cubicBezTo>
                    <a:lnTo>
                      <a:pt x="14072" y="62"/>
                    </a:lnTo>
                    <a:lnTo>
                      <a:pt x="14072" y="1"/>
                    </a:lnTo>
                    <a:close/>
                  </a:path>
                </a:pathLst>
              </a:custGeom>
              <a:solidFill>
                <a:srgbClr val="E480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45"/>
              <p:cNvSpPr/>
              <p:nvPr/>
            </p:nvSpPr>
            <p:spPr>
              <a:xfrm>
                <a:off x="1931125" y="4045925"/>
                <a:ext cx="121800" cy="121800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" name="Google Shape;347;p45"/>
            <p:cNvGrpSpPr/>
            <p:nvPr/>
          </p:nvGrpSpPr>
          <p:grpSpPr>
            <a:xfrm>
              <a:off x="1932788" y="2993613"/>
              <a:ext cx="1500193" cy="121800"/>
              <a:chOff x="1932788" y="2993613"/>
              <a:chExt cx="1500193" cy="121800"/>
            </a:xfrm>
          </p:grpSpPr>
          <p:sp>
            <p:nvSpPr>
              <p:cNvPr id="348" name="Google Shape;348;p45"/>
              <p:cNvSpPr/>
              <p:nvPr/>
            </p:nvSpPr>
            <p:spPr>
              <a:xfrm>
                <a:off x="2003407" y="3048183"/>
                <a:ext cx="1429574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63" extrusionOk="0">
                    <a:moveTo>
                      <a:pt x="1" y="1"/>
                    </a:moveTo>
                    <a:cubicBezTo>
                      <a:pt x="1" y="25"/>
                      <a:pt x="1" y="38"/>
                      <a:pt x="1" y="62"/>
                    </a:cubicBezTo>
                    <a:lnTo>
                      <a:pt x="14072" y="62"/>
                    </a:lnTo>
                    <a:lnTo>
                      <a:pt x="14072" y="1"/>
                    </a:lnTo>
                    <a:close/>
                  </a:path>
                </a:pathLst>
              </a:custGeom>
              <a:solidFill>
                <a:srgbClr val="E480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45"/>
              <p:cNvSpPr/>
              <p:nvPr/>
            </p:nvSpPr>
            <p:spPr>
              <a:xfrm>
                <a:off x="1932788" y="2993613"/>
                <a:ext cx="121800" cy="121800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45"/>
            <p:cNvGrpSpPr/>
            <p:nvPr/>
          </p:nvGrpSpPr>
          <p:grpSpPr>
            <a:xfrm>
              <a:off x="1932788" y="2485391"/>
              <a:ext cx="1500193" cy="121800"/>
              <a:chOff x="1932788" y="2515947"/>
              <a:chExt cx="1500193" cy="121800"/>
            </a:xfrm>
          </p:grpSpPr>
          <p:sp>
            <p:nvSpPr>
              <p:cNvPr id="351" name="Google Shape;351;p45"/>
              <p:cNvSpPr/>
              <p:nvPr/>
            </p:nvSpPr>
            <p:spPr>
              <a:xfrm>
                <a:off x="2003407" y="2570517"/>
                <a:ext cx="1429574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63" extrusionOk="0">
                    <a:moveTo>
                      <a:pt x="1" y="1"/>
                    </a:moveTo>
                    <a:cubicBezTo>
                      <a:pt x="1" y="25"/>
                      <a:pt x="1" y="38"/>
                      <a:pt x="1" y="62"/>
                    </a:cubicBezTo>
                    <a:lnTo>
                      <a:pt x="14072" y="62"/>
                    </a:lnTo>
                    <a:lnTo>
                      <a:pt x="14072" y="1"/>
                    </a:lnTo>
                    <a:close/>
                  </a:path>
                </a:pathLst>
              </a:custGeom>
              <a:solidFill>
                <a:srgbClr val="E480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45"/>
              <p:cNvSpPr/>
              <p:nvPr/>
            </p:nvSpPr>
            <p:spPr>
              <a:xfrm>
                <a:off x="1932788" y="2515947"/>
                <a:ext cx="121800" cy="121800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6"/>
          <p:cNvSpPr txBox="1">
            <a:spLocks noGrp="1"/>
          </p:cNvSpPr>
          <p:nvPr>
            <p:ph type="title"/>
          </p:nvPr>
        </p:nvSpPr>
        <p:spPr>
          <a:xfrm>
            <a:off x="311700" y="608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… and the same goes for tables</a:t>
            </a:r>
            <a:endParaRPr/>
          </a:p>
        </p:txBody>
      </p:sp>
      <p:graphicFrame>
        <p:nvGraphicFramePr>
          <p:cNvPr id="358" name="Google Shape;358;p46"/>
          <p:cNvGraphicFramePr/>
          <p:nvPr/>
        </p:nvGraphicFramePr>
        <p:xfrm>
          <a:off x="1032175" y="1566300"/>
          <a:ext cx="7079625" cy="2172450"/>
        </p:xfrm>
        <a:graphic>
          <a:graphicData uri="http://schemas.openxmlformats.org/drawingml/2006/table">
            <a:tbl>
              <a:tblPr>
                <a:noFill/>
                <a:tableStyleId>{6C5A8C7D-0D00-4306-A302-B5BB1A3BCAE1}</a:tableStyleId>
              </a:tblPr>
              <a:tblGrid>
                <a:gridCol w="161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3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1" u="none" strike="noStrike" cap="none">
                          <a:solidFill>
                            <a:srgbClr val="E4809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MASS</a:t>
                      </a:r>
                      <a:endParaRPr sz="1400" b="1" u="none" strike="noStrike" cap="none">
                        <a:solidFill>
                          <a:srgbClr val="E4809B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b="1" u="none" strike="noStrike" cap="none">
                          <a:solidFill>
                            <a:srgbClr val="E4809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(earths)</a:t>
                      </a:r>
                      <a:endParaRPr sz="1000" b="1" u="none" strike="noStrike" cap="none">
                        <a:solidFill>
                          <a:srgbClr val="E4809B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1" u="none" strike="noStrike" cap="none">
                          <a:solidFill>
                            <a:srgbClr val="E4809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DIAMETER</a:t>
                      </a:r>
                      <a:endParaRPr sz="1400" b="1" u="none" strike="noStrike" cap="none">
                        <a:solidFill>
                          <a:srgbClr val="E4809B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b="1" u="none" strike="noStrike" cap="none">
                          <a:solidFill>
                            <a:srgbClr val="E4809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(earths)</a:t>
                      </a:r>
                      <a:endParaRPr sz="1000" b="1" u="none" strike="noStrike" cap="none">
                        <a:solidFill>
                          <a:srgbClr val="E4809B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1" u="none" strike="noStrike" cap="none">
                          <a:solidFill>
                            <a:srgbClr val="E4809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SURFACE GRAVITY</a:t>
                      </a:r>
                      <a:endParaRPr sz="1400" b="1" u="none" strike="noStrike" cap="none">
                        <a:solidFill>
                          <a:srgbClr val="E4809B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" sz="1000" b="1" u="none" strike="noStrike" cap="none">
                          <a:solidFill>
                            <a:srgbClr val="E4809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(earths)</a:t>
                      </a:r>
                      <a:endParaRPr sz="1000" b="1" u="none" strike="noStrike" cap="none">
                        <a:solidFill>
                          <a:srgbClr val="E4809B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1" u="none" strike="noStrike" cap="none">
                          <a:solidFill>
                            <a:srgbClr val="6ACEC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MERCURY</a:t>
                      </a:r>
                      <a:endParaRPr sz="1400" b="1" u="none" strike="noStrike" cap="none">
                        <a:solidFill>
                          <a:srgbClr val="6ACEC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321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365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1" u="none" strike="noStrike" cap="none">
                          <a:solidFill>
                            <a:srgbClr val="6ACEC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MARS</a:t>
                      </a:r>
                      <a:endParaRPr sz="1400" b="1" u="none" strike="noStrike" cap="none">
                        <a:solidFill>
                          <a:srgbClr val="6ACEC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251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789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651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1" u="none" strike="noStrike" cap="none">
                          <a:solidFill>
                            <a:srgbClr val="6ACEC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SATURN</a:t>
                      </a:r>
                      <a:endParaRPr sz="1400" b="1" u="none" strike="noStrike" cap="none">
                        <a:solidFill>
                          <a:srgbClr val="6ACEC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125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256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strike="noStrike" cap="none">
                          <a:solidFill>
                            <a:srgbClr val="99999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955</a:t>
                      </a:r>
                      <a:endParaRPr sz="1400" u="none" strike="noStrike" cap="none">
                        <a:solidFill>
                          <a:srgbClr val="99999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DBE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CBCD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54"/>
          <p:cNvSpPr txBox="1">
            <a:spLocks noGrp="1"/>
          </p:cNvSpPr>
          <p:nvPr>
            <p:ph type="title"/>
          </p:nvPr>
        </p:nvSpPr>
        <p:spPr>
          <a:xfrm>
            <a:off x="5261250" y="-761425"/>
            <a:ext cx="4260300" cy="19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Awesome words</a:t>
            </a:r>
            <a:endParaRPr/>
          </a:p>
        </p:txBody>
      </p:sp>
      <p:sp>
        <p:nvSpPr>
          <p:cNvPr id="1135" name="Google Shape;1135;p54"/>
          <p:cNvSpPr txBox="1">
            <a:spLocks noGrp="1"/>
          </p:cNvSpPr>
          <p:nvPr>
            <p:ph type="body" idx="4294967295"/>
          </p:nvPr>
        </p:nvSpPr>
        <p:spPr>
          <a:xfrm>
            <a:off x="5285500" y="1359900"/>
            <a:ext cx="3380100" cy="3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b="1">
                <a:solidFill>
                  <a:srgbClr val="FFFFFF"/>
                </a:solidFill>
              </a:rPr>
              <a:t>Day 1</a:t>
            </a:r>
            <a:endParaRPr sz="1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Mercury is the closest planet to the Sun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rgbClr val="FFFFFF"/>
                </a:solidFill>
              </a:rPr>
              <a:t>Day 2</a:t>
            </a:r>
            <a:endParaRPr sz="1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Venus has a beautiful name, but it’s terribly hot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rgbClr val="FFFFFF"/>
                </a:solidFill>
              </a:rPr>
              <a:t>Day 3</a:t>
            </a:r>
            <a:endParaRPr sz="1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Despite being red, Mars is a cold place.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rgbClr val="FFFFFF"/>
                </a:solidFill>
              </a:rPr>
              <a:t>Day 4</a:t>
            </a:r>
            <a:endParaRPr sz="1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Jupiter is the biggest planet in our Solar System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>
            <a:spLocks noGrp="1"/>
          </p:cNvSpPr>
          <p:nvPr>
            <p:ph type="body" idx="4294967295"/>
          </p:nvPr>
        </p:nvSpPr>
        <p:spPr>
          <a:xfrm>
            <a:off x="4747075" y="944875"/>
            <a:ext cx="39711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1">
                <a:solidFill>
                  <a:srgbClr val="6ACECE"/>
                </a:solidFill>
              </a:rPr>
              <a:t>JUPITER</a:t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>It’s a gas giant and the biggest planet in our Solar System. It’s also the fourth-brightest object in the sky    </a:t>
            </a:r>
            <a:endParaRPr/>
          </a:p>
        </p:txBody>
      </p:sp>
      <p:sp>
        <p:nvSpPr>
          <p:cNvPr id="364" name="Google Shape;364;p47"/>
          <p:cNvSpPr txBox="1">
            <a:spLocks noGrp="1"/>
          </p:cNvSpPr>
          <p:nvPr>
            <p:ph type="body" idx="4294967295"/>
          </p:nvPr>
        </p:nvSpPr>
        <p:spPr>
          <a:xfrm>
            <a:off x="4747087" y="1601829"/>
            <a:ext cx="39711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6ACECE"/>
                </a:solidFill>
              </a:rPr>
              <a:t>VENUS</a:t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>Venus has a beautiful name, but it’s terribly hot, even hotter than Mercury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5" name="Google Shape;365;p47"/>
          <p:cNvSpPr txBox="1">
            <a:spLocks noGrp="1"/>
          </p:cNvSpPr>
          <p:nvPr>
            <p:ph type="body" idx="4294967295"/>
          </p:nvPr>
        </p:nvSpPr>
        <p:spPr>
          <a:xfrm>
            <a:off x="4747087" y="2239190"/>
            <a:ext cx="39711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6ACECE"/>
                </a:solidFill>
              </a:rPr>
              <a:t>MERCURY</a:t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>Mercury is the closest planet to the Sun and is only a bit larger than our Moon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6" name="Google Shape;366;p47"/>
          <p:cNvSpPr txBox="1">
            <a:spLocks noGrp="1"/>
          </p:cNvSpPr>
          <p:nvPr>
            <p:ph type="body" idx="4294967295"/>
          </p:nvPr>
        </p:nvSpPr>
        <p:spPr>
          <a:xfrm>
            <a:off x="4747087" y="2876550"/>
            <a:ext cx="39711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6ACECE"/>
                </a:solidFill>
              </a:rPr>
              <a:t>MARS</a:t>
            </a:r>
            <a:br>
              <a:rPr lang="es" sz="1200">
                <a:latin typeface="Lato Light"/>
                <a:ea typeface="Lato Light"/>
                <a:cs typeface="Lato Light"/>
                <a:sym typeface="Lato Light"/>
              </a:rPr>
            </a:br>
            <a:r>
              <a:rPr lang="es" sz="1200">
                <a:latin typeface="Lato Light"/>
                <a:ea typeface="Lato Light"/>
                <a:cs typeface="Lato Light"/>
                <a:sym typeface="Lato Light"/>
              </a:rPr>
              <a:t>Despite being red, Mars is a cold place, not hot. The planet is full of iron oxide dust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7" name="Google Shape;367;p47"/>
          <p:cNvSpPr/>
          <p:nvPr/>
        </p:nvSpPr>
        <p:spPr>
          <a:xfrm>
            <a:off x="454075" y="4145825"/>
            <a:ext cx="253200" cy="17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A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7"/>
          <p:cNvSpPr txBox="1">
            <a:spLocks noGrp="1"/>
          </p:cNvSpPr>
          <p:nvPr>
            <p:ph type="title"/>
          </p:nvPr>
        </p:nvSpPr>
        <p:spPr>
          <a:xfrm>
            <a:off x="780175" y="3984925"/>
            <a:ext cx="39711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If you want to </a:t>
            </a:r>
            <a:r>
              <a:rPr lang="es" sz="1200" b="1">
                <a:solidFill>
                  <a:srgbClr val="6ACECE"/>
                </a:solidFill>
                <a:latin typeface="Lato"/>
                <a:ea typeface="Lato"/>
                <a:cs typeface="Lato"/>
                <a:sym typeface="Lato"/>
              </a:rPr>
              <a:t>modify this graph</a:t>
            </a:r>
            <a:r>
              <a:rPr lang="es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click on it, follow the link, change the data and replace it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9" name="Google Shape;369;p47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875" y="1024886"/>
            <a:ext cx="4140600" cy="2560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a &amp; Relax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60B5079794642ABE7A59ACB049E0C" ma:contentTypeVersion="17" ma:contentTypeDescription="Crée un document." ma:contentTypeScope="" ma:versionID="4a3f4de793cce0a115ba9222636f3212">
  <xsd:schema xmlns:xsd="http://www.w3.org/2001/XMLSchema" xmlns:xs="http://www.w3.org/2001/XMLSchema" xmlns:p="http://schemas.microsoft.com/office/2006/metadata/properties" xmlns:ns2="271254ee-1e7f-4a9d-a7d2-a2302e6e5eb2" xmlns:ns3="3a0a6138-9419-40d6-bf0b-851727aaa315" targetNamespace="http://schemas.microsoft.com/office/2006/metadata/properties" ma:root="true" ma:fieldsID="fac0b58cdc5bef1950a0eff565c248ed" ns2:_="" ns3:_="">
    <xsd:import namespace="271254ee-1e7f-4a9d-a7d2-a2302e6e5eb2"/>
    <xsd:import namespace="3a0a6138-9419-40d6-bf0b-851727aaa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254ee-1e7f-4a9d-a7d2-a2302e6e5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bcf2a568-252d-4444-8756-a66c09fad9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a6138-9419-40d6-bf0b-851727aaa31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43317e9-d838-4590-afc2-39c696f762ad}" ma:internalName="TaxCatchAll" ma:showField="CatchAllData" ma:web="3a0a6138-9419-40d6-bf0b-851727aaa3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0a6138-9419-40d6-bf0b-851727aaa315" xsi:nil="true"/>
    <lcf76f155ced4ddcb4097134ff3c332f xmlns="271254ee-1e7f-4a9d-a7d2-a2302e6e5eb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111D84-EDED-4E7D-B309-838FBE7946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1254ee-1e7f-4a9d-a7d2-a2302e6e5eb2"/>
    <ds:schemaRef ds:uri="3a0a6138-9419-40d6-bf0b-851727aaa3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5F70D7-F66E-46CB-86DB-A8170A30C62C}">
  <ds:schemaRefs>
    <ds:schemaRef ds:uri="http://schemas.microsoft.com/office/2006/metadata/properties"/>
    <ds:schemaRef ds:uri="http://schemas.microsoft.com/office/infopath/2007/PartnerControls"/>
    <ds:schemaRef ds:uri="3a0a6138-9419-40d6-bf0b-851727aaa315"/>
    <ds:schemaRef ds:uri="271254ee-1e7f-4a9d-a7d2-a2302e6e5eb2"/>
  </ds:schemaRefs>
</ds:datastoreItem>
</file>

<file path=customXml/itemProps3.xml><?xml version="1.0" encoding="utf-8"?>
<ds:datastoreItem xmlns:ds="http://schemas.openxmlformats.org/officeDocument/2006/customXml" ds:itemID="{57E13078-EC63-4828-994B-722FCDFCE9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819</Words>
  <Application>Microsoft Office PowerPoint</Application>
  <PresentationFormat>Affichage à l'écran (16:9)</PresentationFormat>
  <Paragraphs>134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Abril Fatface</vt:lpstr>
      <vt:lpstr>Lato Light</vt:lpstr>
      <vt:lpstr>Lato</vt:lpstr>
      <vt:lpstr>Arial</vt:lpstr>
      <vt:lpstr>Spa &amp; Relax</vt:lpstr>
      <vt:lpstr>Relaxation et bien-être au travail</vt:lpstr>
      <vt:lpstr>Whoa!</vt:lpstr>
      <vt:lpstr>Sometimes, reviewing concepts is a good idea</vt:lpstr>
      <vt:lpstr>A picture always  reinforces the concept</vt:lpstr>
      <vt:lpstr>A picture always  reinforces the concept</vt:lpstr>
      <vt:lpstr>Infographics make your idea understandable</vt:lpstr>
      <vt:lpstr>… and the same goes for tables</vt:lpstr>
      <vt:lpstr>Awesome words</vt:lpstr>
      <vt:lpstr>If you want to modify this graph, click on it, follow the link, change the data and replace it </vt:lpstr>
      <vt:lpstr>This is a great headline</vt:lpstr>
      <vt:lpstr>A timeline always works fine</vt:lpstr>
      <vt:lpstr>Beautifulwords</vt:lpstr>
      <vt:lpstr>This is a map</vt:lpstr>
      <vt:lpstr>333,000.000</vt:lpstr>
      <vt:lpstr>And here comes the slide title!</vt:lpstr>
      <vt:lpstr>You could use four columns and icons, why not? </vt:lpstr>
      <vt:lpstr>Icons make your idea understandable</vt:lpstr>
      <vt:lpstr>Desktop Software</vt:lpstr>
      <vt:lpstr>Mobile Web</vt:lpstr>
      <vt:lpstr>Tablet App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Emmanuel Barraud - La Clef Numérique</cp:lastModifiedBy>
  <cp:revision>2</cp:revision>
  <dcterms:modified xsi:type="dcterms:W3CDTF">2024-06-24T15:16:13Z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0x01010037A60B5079794642ABE7A59ACB049E0C</vt:lpwstr>
  </property>
  <property fmtid="{D5CDD505-2E9C-101B-9397-08002B2CF9AE}" pid="3" name="MediaServiceImageTags">
    <vt:lpwstr/>
  </property>
</Properties>
</file>